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0" r:id="rId7"/>
    <p:sldId id="262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8" autoAdjust="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1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1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2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0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2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34EF-7C15-4039-848D-8F0043AE60E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E28E-46FC-402A-B2E9-AEDE56EE1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1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xIbQgOSPS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KLINKOU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916832"/>
            <a:ext cx="9180512" cy="1944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53927"/>
            <a:ext cx="3635896" cy="1470025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79190"/>
            <a:ext cx="52197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6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556792"/>
            <a:ext cx="97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Assets</a:t>
            </a:r>
            <a:endParaRPr lang="pt-BR" sz="2400" dirty="0"/>
          </a:p>
        </p:txBody>
      </p:sp>
      <p:sp>
        <p:nvSpPr>
          <p:cNvPr id="3" name="AutoShape 6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8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39552" y="2018457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err="1" smtClean="0"/>
              <a:t>Old</a:t>
            </a:r>
            <a:r>
              <a:rPr lang="pt-BR" dirty="0" smtClean="0"/>
              <a:t> </a:t>
            </a:r>
            <a:r>
              <a:rPr lang="pt-BR" dirty="0" err="1" smtClean="0"/>
              <a:t>Rowboat</a:t>
            </a:r>
            <a:endParaRPr lang="pt-BR" dirty="0" smtClean="0"/>
          </a:p>
          <a:p>
            <a:r>
              <a:rPr lang="pt-BR" dirty="0" err="1" smtClean="0"/>
              <a:t>Nature</a:t>
            </a:r>
            <a:r>
              <a:rPr lang="pt-BR" dirty="0" smtClean="0"/>
              <a:t> Starter Kit 2</a:t>
            </a:r>
          </a:p>
          <a:p>
            <a:r>
              <a:rPr lang="pt-BR" dirty="0" smtClean="0"/>
              <a:t>EasyRoads3D </a:t>
            </a:r>
            <a:r>
              <a:rPr lang="pt-BR" dirty="0" err="1" smtClean="0"/>
              <a:t>Free</a:t>
            </a:r>
            <a:r>
              <a:rPr lang="pt-BR" dirty="0" smtClean="0"/>
              <a:t> v3</a:t>
            </a:r>
          </a:p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Cars</a:t>
            </a:r>
            <a:r>
              <a:rPr lang="pt-BR" dirty="0" smtClean="0"/>
              <a:t> Pack</a:t>
            </a:r>
          </a:p>
          <a:p>
            <a:r>
              <a:rPr lang="pt-BR" dirty="0" smtClean="0"/>
              <a:t>Street </a:t>
            </a:r>
            <a:r>
              <a:rPr lang="pt-BR" dirty="0" err="1" smtClean="0"/>
              <a:t>Assets</a:t>
            </a:r>
            <a:endParaRPr lang="pt-BR" dirty="0" smtClean="0"/>
          </a:p>
          <a:p>
            <a:r>
              <a:rPr lang="pt-BR" dirty="0" err="1" smtClean="0"/>
              <a:t>Traffic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Vehicle</a:t>
            </a:r>
            <a:r>
              <a:rPr lang="pt-BR" dirty="0" smtClean="0"/>
              <a:t> </a:t>
            </a:r>
            <a:r>
              <a:rPr lang="pt-BR" dirty="0" err="1" smtClean="0"/>
              <a:t>Accessories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8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556792"/>
            <a:ext cx="97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Assets</a:t>
            </a:r>
            <a:endParaRPr lang="pt-BR" sz="2400" dirty="0"/>
          </a:p>
        </p:txBody>
      </p:sp>
      <p:sp>
        <p:nvSpPr>
          <p:cNvPr id="3" name="AutoShape 6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8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39552" y="2018457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assetstorev1-prd-cdn.unity3d.com/package-screenshot/8172da45-3b83-47ef-8204-801bcfa77cc9_sca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82" y="2376727"/>
            <a:ext cx="2549654" cy="14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eet Asse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82" y="2348880"/>
            <a:ext cx="2132887" cy="16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assetstorev1-prd-cdn.unity3d.com/package-screenshot/2e21fa5f-7dfe-4587-ad99-e9a2045ec71e_scal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4" y="4138879"/>
            <a:ext cx="3543404" cy="20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assetstorev1-prd-cdn.unity3d.com/package-screenshot/910FD444-A40B-11E0-9556-8D31EC631A7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61380"/>
            <a:ext cx="2666248" cy="17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assetstorev1-prd-cdn.unity3d.com/package-screenshot/3aafa859-1f44-4902-b0f4-9d9475c39104_scal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50" y="4096702"/>
            <a:ext cx="3738562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1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556792"/>
            <a:ext cx="74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Jogo</a:t>
            </a:r>
            <a:endParaRPr lang="pt-BR" sz="2400" dirty="0"/>
          </a:p>
        </p:txBody>
      </p:sp>
      <p:sp>
        <p:nvSpPr>
          <p:cNvPr id="3" name="AutoShape 6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8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39552" y="2018457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Resultado de imagem para w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31" y="2852936"/>
            <a:ext cx="2857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smtClean="0"/>
              <a:t>Cenários</a:t>
            </a:r>
          </a:p>
          <a:p>
            <a:r>
              <a:rPr lang="pt-BR" dirty="0" smtClean="0"/>
              <a:t>Controles</a:t>
            </a:r>
          </a:p>
          <a:p>
            <a:r>
              <a:rPr lang="pt-BR" dirty="0" smtClean="0"/>
              <a:t>Colisões</a:t>
            </a:r>
          </a:p>
          <a:p>
            <a:r>
              <a:rPr lang="pt-BR" dirty="0" smtClean="0"/>
              <a:t>Inimigos</a:t>
            </a:r>
          </a:p>
          <a:p>
            <a:r>
              <a:rPr lang="pt-BR" dirty="0" smtClean="0"/>
              <a:t>Obstáculos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5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Resultado de imagem para unity inspector st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07" y="4714591"/>
            <a:ext cx="37719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55679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Dificuldades</a:t>
            </a:r>
            <a:endParaRPr lang="pt-BR" sz="2400" dirty="0"/>
          </a:p>
        </p:txBody>
      </p:sp>
      <p:pic>
        <p:nvPicPr>
          <p:cNvPr id="4100" name="Picture 4" descr="https://assetstorev1-prd-cdn.unity3d.com/package-screenshot/9097053C-A40B-11E0-9556-8D31EC631A7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20" y="2388994"/>
            <a:ext cx="2511187" cy="167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8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07" y="2357271"/>
            <a:ext cx="2514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/>
        </p:nvCxnSpPr>
        <p:spPr>
          <a:xfrm>
            <a:off x="539552" y="2018457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Resultado de imagem para gamer doub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10" y="4600319"/>
            <a:ext cx="2730405" cy="16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9552" y="1556792"/>
            <a:ext cx="223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Próximos passos</a:t>
            </a:r>
            <a:endParaRPr lang="pt-BR" sz="2400" dirty="0"/>
          </a:p>
        </p:txBody>
      </p:sp>
      <p:sp>
        <p:nvSpPr>
          <p:cNvPr id="3" name="AutoShape 6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8" descr="data:image/jpeg;base64,/9j/4AAQSkZJRgABAQAAAQABAAD/2wCEAAkGBxMTEhUSExIVFhUVFRUVFxgYGBcYGBYXFRUWFxUXGhoaHSggGB0lHRUVITEhJSkrLi4uFx8zODMtNygtLisBCgoKDg0OGxAQFjcmHyU3NzAtMDctLTcyNy4uNS03Ky8uLTUtLS0rLS0tLC0tLystKy0tLTcwNy8tNSwtLTQyLP/AABEIAL0BCwMBIgACEQEDEQH/xAAcAAEBAAIDAQEAAAAAAAAAAAAAAQIDBAUHBgj/xABBEAABAwEDCQQHBgUEAwAAAAABAAIRAyEx8AQSQVFhcYGRoQUTUrEGByIywdHhQnKSk7LxFBZUYqIjc4LCMzVD/8QAFwEBAQEBAAAAAAAAAAAAAAAAAAECA//EAB4RAQEBAQACAgMAAAAAAAAAAAABAhEDMRIhIkGB/9oADAMBAAIRAxEAPwDzJERAREQdh2I5of7QBnNFu02rv+2Rk9N8Uqjag0+yLP8AkBDuC+QCucdZQfX9kilUcQ8NHtUxoFjnhruhK4eSVmOewODYLmA2AWE27l83J1lXOOsoPsO1aeTta/u3tqQ9rbhYC15Ox3ut9oWL41WTrRAREQEREBERAREQEREBERAREQEREBERAREQEREBFnRoucYaJPzIA6kc1K9MscWuEEXjroQbrPB0SzwdF2SIOts8HRLPB0XZIg62zwdEs8HRdkiDrbPB0SzwdF2SIOts8HRLPB0XZIg62zwdEs8HRdkiDrbPB0SzwdF2SIOts8HRLPB0XZIg62zwdEs8HRdkiDrbPB0SzwdF2SIOtMeDouc6nk82F0T4LYjdbbuWxEHFrMpAezJMi9kWe1P/AF5rU0NzrWnNnwwY+C56IOOKdGbnX7boxyWnu2avNc5EHB7tmrzTu2avNc5EHB7tmrzTu2avNc5EHB7tmrzTu2avNdgxpJAAJ2C87rCuV2tk7KdVzafed2DDHVBmucABLogWEyRZcQp2eh0oYwWiQRaDbI3LF5kyWydZEldgioItwyc6wshk41oOOi5Byca1Dk+0INCLaaB2c1iaZ1IMEVLTqUQEREBERAREQEREBERAREQEREBERAREQEREBEVaJMaUt4slt5HY1eysoo06OUmm4MqEGm6+SDYLLpiybwuxyvs6vluVOZRpucWsBg+yAAJtJsEkkLi9idu1KL2tqVHmjc6nnFzWjQc26w6l2npX2o9j/wCHY+pTIjPguaDnAOa0xaRBnisY8efLuaz79Q8vjvj1+c+4+TIiwqLccndbZMAuObJhovcbLBtWldd41jXx1PtnOpqdjmSkrDGxJxoWVZykrCcaEnGjmgzlM5YYwUnH1CDPOUKxnA+YScD6IKWjUFiaQWWdgfRSdqDE0RrWJo7VslEGruise7Opb5SUHHIUXJBRBxkXIzRqxwWOYEGlFtNMKGltQa0WZplQsOpBiipCiAiIgIiqCLlUsve2k+iIzXkE2Wy0tIg6PdG/gI1fw7tIzfvEN6G0pmNF7p+6D5uiORQYsfDg6ASCDaLDEXjVYuf2/wBsPyuuaz2Ma5wa2GAwc0QLyST9FhTFCy8iCSTeDFgAFhtwFk2mCc3vwJi5oaLc2+CPEfwmY0JOfS223taKJqMmDm5zDTOdm+4YkDOt0C0W81p7seMcnfJY1GgEgGQCQDrtvWKttv3Ub8YuVnH1WIxgQk4x81BlKTj91jOMSmMXoMjjBUKmMfsmMXILKE4xKk4vxzXK7J7PdlNelk7bDVeGzqF7nRbc0E8EHZ+i3orlGXO/0/YpNMOqu90HU0Xudss2kL0fIfVdkTR/qGrVdpJfmDgGRHMr6/s3IadCkyjSbmsYA1o+J1k3k7VyUHwPaPqyyN3s0nVaToP2s9omQCQ6026iLivOPSX0cyjIXhtYAsdOZUba10aJPuu/tPVe/mgJJtvBO8R8guP252TTyqg+hVEteL9LXfZcNoNqxn5dvf4kfnIHF/0VnF/QWLLK8mdSqPo1Pepvcx29pIkDUYla8ah8FtVJx9AhxNg5KDEWBAcDBQZY1DkpjYscbeqpxKCykqA4/ZJ442WoKkrPuXaRG8hv6r1Sxovd+EE9XRCDXKYi9bBUbobxcST/AIwFO/dcDG6G9GoKcnOkBu+AesTwU7pml34QT+qPiteNSYwUGfs6G8XGfKBzlTPdodG4Zo4xesca0KDX3aZhWzGpJwEGohRbgYTFqDSi2xs+ChA2dUFOLJ6pOJnopi/4IDx6ILjV0TF0dU6dVlRoOqPbTptznvcGNE2lzjA80GeRZLUrPFKix1R5ua0Zx3mbhtNi+0yH1V5Y8TUq0qX9suqEb4hvIlekeiPo1TyGiKbYNQgGrUi17vg0aB8ZXeIPGO0PVdltMZ1N9KtH2QTTdwBsPMLT6sMncztUU6rCx7KVX2XCHA+yNNtxK9tXByvsmlUrUsoLYq0S7MeLDDmlrmHW0zMawg5yItdWsG3n433IM2qrGm8G4rVl2WMo031ajg1jGlzidAAkpB4V6xQB2nlMa6ZO80mSvnhjFi2dpdpHKK9XKCINWo59ugE+y2djQBwWq/b1+qCnGCExi9Z91HvHN2fa/Do4wneAe63iYJ53DlO1AbRdAMQDcSQAd0kTwVzGi907h5zm+ZTKX2wTJbYZM23uvvtJ5Ba99nP4INhe3wz94k+UJ37tebsbDZ5RPFaxs+B+ShxgoLPDGuxMYvSDj6KSgqYxcpjSgxgIKNiTj91DjBTGL0F348kGMBQYxYhQWUxiVJxgpjFyCgY/ZRDjFqs4wUA4wUg4/ZBjEKF2J+qBwCTO3eoOSHmgdNy+q9VuTCp2lTJH/jZUqDfm5g3+/PBfKjku99AO0hk/aNB7iM15NJx1CoIafxZl+1B+gkREBEXSV6WUnKGuAimHAWPEBl5JabybrtW9Z1rn6bxj5e7x3TnReuFUBJmDfO+LrDuC5jWAb1SFrt4w42TWu3Dz/YrPLMjp1WFlWmyowwS17Q5pgyJBsvW4sClo2+aSLb102U+iGQPaWnI6ABES1jWOG5zQCOC8Q9JMhOSZVWyZp9ljoDvtOa5ocJdfMOAMQLLl+gn5YwODCYJwJ3rzftf0LyjLO1K7y40smBpy82l8UmS2m02H7xsG02K2WMyyvLXVmjT1+C25PUEzI9kZ3H7Ng2kL9H9ldkUMnpilRpta0bBJOlxOknWvmPW2Gjs9xzf/AK0roB97corxYHVPmpjUtgLDocOIPwarmN8Z/wCTbOkoNeNagOrz+a2d1NzmHjm/qAV7h2gTuh3lMINUa/L5K52P3VdTItII5jzWJOCgt2I8kvwCoMQUJxCCzw5gpGLD5KDFqHFnyQCcfurjEJOJ+CnLy8kDGJVxpScX9FAMWhBRi5TGlU4uKCzBCBjEKW4lMaCmaNnVA3241oOSg2fVDtQXqtdRsjUsxsQ7fqg9X9APWIx7G5Nljwyq0BrarjDaouGcfsv32HfYvSQZtFy/Lj2ArYztPKaDD3OU1qYAMBlR7RyBhB+n0WNI+yNw8lkgIiICIiDg5V2TSqOL3B2cQBIe8WD+2c3ouZTZAAtMa7Ssl5R236cV8h7Wyhhmrk5NKaZPtNJpMl1Mm4/23HYTKt1bOWpJJe8err4r1wf+ud/u0f1rtaHpt2e5od/G0GSJzX1Gsc3Y5rjIOxfMetDt/Ja+QFlHKqNR5qUnBrKjXEgOtIANoUV5M07lbtYUB2IN8ILO5IjWnVQckGbKjhc48DHks/4h2kzvAd5rVyU5hBs72b2tPDN/TCue3wEfddZ1BWqdyRvQbfYOlw4A9bEzG6HxvB+EjqtcqRsQbO51OYeIb5wsu4foaT932h0WqdqkbOSCubFhs3iEWba7hYHuHEq9+7TB2kNJ6glBrGMBJxK2msNLW/5fAhY5zPCeDo8wgwxdHkhxaFsIbreNmaD1kTyWJYPG3iHDyaUGCJEpcgJCXpEfRAnAWutTkEaxxWzOTMQe5+jHp3kleiw1K9OlVDQHsqODCHAQS2YDmm+RrXcfzLkf9Zk/5rPmvzg9mznixYdwEH6S/mXIv6vJ/wA1nzT+Zci/rMn/ADWfNfm3uBqTuRqQfpP+ZMj/AKvJ/wA1nzU/mXIv6zJ/zWfNfnSnkfs2C87gANZutJH4VgaTRoBOsizgDfvPJB+icr9LchptL3ZXRgCfZe1xO5rSSTuXhXpJ2x/FZVWygNzRUdZ4s1rQ1s6rBaBr0rqe6F562rYAg1miFsp2aARqN3S7gqEGwoNgpA+6TPhN/A6fNYGVidoW0VAfet26Rx07j0Qa7FZOPqs3UzeDnDXq3i8eS1oHBXcVE4IEbEnUm5OqB1RLE444oCcE3hOKBO3mqBphAMfsoSgTtVA3KcccUO5A5hOXL6JxTl0QISeKkqxrQOiZsbE3fVQFBc5ISxCECUlAliBmpnKFXeg21LWstsGcI2zJP+Q5LVMLYbWbnH/ICP0lahKBKuakqQgpckIhKBcpKQrKCtMGQbeSzLgb7Driw7wLuHJalQEGT6cX87wdxWO5ZMqxZo0jQfrtFqyzA73TB1H4HTuPVBqlVUgi/roWKC2oEAQlAnUUJ1j4KLJqAYUt3qSiCjcnFW3Fqk7EDGIVkalANqW4hAzlIVzcaVJQIVzlJVzUEhBYhKSgs60zdSQoUAHUis8UhBsY32Hb2nlnD/sLVqlbKQ94aS3yc13kCsEEVhNyiBnIrKIEKSioKBCIVECVYSVEG0VD9q0b7RuPwKhp6RaORG8fG0bVrWTXRbp0aCEEUW3Oa6+w6wLOIHmOqwfTI3G4i48UECFCVEFtQKQqSgkK2qKgFAUVJUQRZb1SFigu5YoswEETcoogLIICjggKKLIFBsyY2xrDgNpLSABxK1zwWzJ/faf7m+YWlBSECrSqLUEJUhRUIASUlHBAhAgSUCUhUjSoEAJKSqBKCQs6by3dq0HhpWtZOOhBssddYdRNh3H58ytbmxYZB1FRZ95FhtA5jcdHlsQYgaVJW3KqWY7NmbAdV4lapQFQEIslQoEokpK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smtClean="0"/>
              <a:t>Menu</a:t>
            </a:r>
          </a:p>
          <a:p>
            <a:r>
              <a:rPr lang="pt-BR" dirty="0" smtClean="0"/>
              <a:t>Animações</a:t>
            </a:r>
          </a:p>
          <a:p>
            <a:pPr lvl="1"/>
            <a:r>
              <a:rPr lang="pt-BR" dirty="0" smtClean="0"/>
              <a:t>Movimento</a:t>
            </a:r>
          </a:p>
          <a:p>
            <a:pPr lvl="1"/>
            <a:r>
              <a:rPr lang="pt-BR" dirty="0" smtClean="0"/>
              <a:t>Colisão</a:t>
            </a:r>
          </a:p>
          <a:p>
            <a:r>
              <a:rPr lang="pt-BR" dirty="0" smtClean="0"/>
              <a:t>Turbo</a:t>
            </a:r>
          </a:p>
          <a:p>
            <a:r>
              <a:rPr lang="pt-BR" dirty="0" smtClean="0"/>
              <a:t>Pontuação/Recordes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539552" y="2018457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915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227640"/>
            <a:ext cx="9144000" cy="708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64088" y="314054"/>
            <a:ext cx="1554921" cy="53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95000"/>
                  </a:schemeClr>
                </a:solidFill>
              </a:rPr>
              <a:t>KLINKED</a:t>
            </a:r>
            <a:endParaRPr lang="pt-BR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27384"/>
            <a:ext cx="1757447" cy="121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29502" y="6125234"/>
            <a:ext cx="663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hlinkClick r:id="rId4"/>
              </a:rPr>
              <a:t>https://www.youtube.com/watch?v=2xIbQgOSPSw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5166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Apresentação na tela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KLINKOU</vt:lpstr>
      <vt:lpstr>KLINKED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KLINKOU</dc:title>
  <dc:creator>Usuário do Windows</dc:creator>
  <cp:lastModifiedBy>Usuário do Windows</cp:lastModifiedBy>
  <cp:revision>5</cp:revision>
  <dcterms:created xsi:type="dcterms:W3CDTF">2019-04-09T20:26:25Z</dcterms:created>
  <dcterms:modified xsi:type="dcterms:W3CDTF">2019-04-09T21:16:18Z</dcterms:modified>
</cp:coreProperties>
</file>