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47068A-28E8-41C5-9EFE-2D6D639DFEE7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CE5D4-C149-439E-8F76-F4FBB8740C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47068A-28E8-41C5-9EFE-2D6D639DFEE7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CE5D4-C149-439E-8F76-F4FBB8740C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47068A-28E8-41C5-9EFE-2D6D639DFEE7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CE5D4-C149-439E-8F76-F4FBB8740C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47068A-28E8-41C5-9EFE-2D6D639DFEE7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CE5D4-C149-439E-8F76-F4FBB8740C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47068A-28E8-41C5-9EFE-2D6D639DFEE7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CE5D4-C149-439E-8F76-F4FBB8740C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47068A-28E8-41C5-9EFE-2D6D639DFEE7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CE5D4-C149-439E-8F76-F4FBB8740C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47068A-28E8-41C5-9EFE-2D6D639DFEE7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CE5D4-C149-439E-8F76-F4FBB8740C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47068A-28E8-41C5-9EFE-2D6D639DFEE7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CE5D4-C149-439E-8F76-F4FBB8740C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47068A-28E8-41C5-9EFE-2D6D639DFEE7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CE5D4-C149-439E-8F76-F4FBB8740C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47068A-28E8-41C5-9EFE-2D6D639DFEE7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CE5D4-C149-439E-8F76-F4FBB8740C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47068A-28E8-41C5-9EFE-2D6D639DFEE7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CE5D4-C149-439E-8F76-F4FBB8740C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347068A-28E8-41C5-9EFE-2D6D639DFEE7}" type="datetimeFigureOut">
              <a:rPr lang="zh-TW" altLang="en-US" smtClean="0"/>
              <a:t>2016/10/6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ACE5D4-C149-439E-8F76-F4FBB8740C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jean11231/f97mjyd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28728" y="2357430"/>
            <a:ext cx="6572296" cy="816096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/>
              <a:t>Game Programming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43108" y="4071942"/>
            <a:ext cx="6362688" cy="121444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0" dirty="0" smtClean="0"/>
              <a:t>Homework </a:t>
            </a:r>
            <a:r>
              <a:rPr lang="en-US" b="0" dirty="0" smtClean="0"/>
              <a:t>0</a:t>
            </a:r>
          </a:p>
          <a:p>
            <a:pPr algn="r"/>
            <a:r>
              <a:rPr lang="en-US" altLang="zh-TW" dirty="0" smtClean="0"/>
              <a:t>I3B03 </a:t>
            </a:r>
            <a:r>
              <a:rPr lang="zh-TW" altLang="en-US" dirty="0" smtClean="0"/>
              <a:t>周宛蓁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410306203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of </a:t>
            </a:r>
            <a:r>
              <a:rPr lang="en-US" dirty="0" err="1" smtClean="0"/>
              <a:t>jsfiddle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447800"/>
            <a:ext cx="7208358" cy="838192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https://jsfiddle.net/jean11231/f97mjyda/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工程圖</a:t>
            </a:r>
            <a:endParaRPr lang="zh-TW" altLang="en-US" dirty="0"/>
          </a:p>
        </p:txBody>
      </p:sp>
      <p:pic>
        <p:nvPicPr>
          <p:cNvPr id="4" name="內容版面配置區 3" descr="工程圖(改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500174"/>
            <a:ext cx="5645079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測試過程</a:t>
            </a:r>
            <a:endParaRPr lang="zh-TW" altLang="en-US" dirty="0"/>
          </a:p>
        </p:txBody>
      </p:sp>
      <p:pic>
        <p:nvPicPr>
          <p:cNvPr id="4" name="內容版面配置區 3" descr="HW0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2143116"/>
            <a:ext cx="7406640" cy="35128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</TotalTime>
  <Words>20</Words>
  <Application>Microsoft Office PowerPoint</Application>
  <PresentationFormat>如螢幕大小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夏至</vt:lpstr>
      <vt:lpstr>Game Programming</vt:lpstr>
      <vt:lpstr>URL of jsfiddle</vt:lpstr>
      <vt:lpstr>工程圖</vt:lpstr>
      <vt:lpstr>測試過程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</dc:title>
  <dc:creator>kib1826100@yahoo.com.tw</dc:creator>
  <cp:lastModifiedBy>kib1826100@yahoo.com.tw</cp:lastModifiedBy>
  <cp:revision>2</cp:revision>
  <dcterms:created xsi:type="dcterms:W3CDTF">2016-10-06T13:40:02Z</dcterms:created>
  <dcterms:modified xsi:type="dcterms:W3CDTF">2016-10-06T13:59:22Z</dcterms:modified>
</cp:coreProperties>
</file>