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F645D-0BCB-03B7-AEDC-DBE08ED3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8DD725-2B8B-69F6-AF6F-D42521ED7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70AD8-B45F-1781-53F8-2391AE4E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B5335-C206-A312-B9B6-6B04921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24F6C-C3BA-C266-4AC6-AD4BEB3A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27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2A0E6-78B8-F774-8BDC-DCD1CE46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62AED5-05F4-9178-7805-DAB5026FB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E6FBAF-E048-8C09-05A9-2FE2C085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7CAFF-0EA0-9F7E-CDE6-CB7E19BA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FDDAC9-A559-8E4F-E624-E3ACE91A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6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73F471-338A-25D5-21E1-1D5B605E4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9F6BB3-8B1D-4621-4E7A-CF9F9D44A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23F795-5818-03A2-7E56-02BA9E87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5746D-D243-34FF-1D90-6EAF1F0C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95D10-BD2F-8093-7B85-E98DE707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3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AD628-FDF6-9A89-1D03-2B8B6567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DCC9E-BF14-EB3F-A53D-B56CFF6F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95511-B4ED-2E23-11E3-D4FD5C1B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83F401-93BB-FEC6-1D9B-09FC14D7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294E7-80FB-F1DD-56E2-1DEC6E0B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92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556BC-57E0-D24B-9A07-015C51BD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147BF-F3A8-7BB3-6E18-37CE0E1F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98687-6FC1-E9B6-4B0F-61764688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D47FD-C6BA-5118-7407-73DA214F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74713-30FC-89B1-8DC5-F62FA44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60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1F762-42CD-9540-5C64-9A296163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D424B-53A0-4EC4-247D-9D08BD28A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F8CFA5-0738-FD11-DF5D-430A84054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9F025-FF14-0D21-BB66-7A601D4E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E25BCB-C84E-15FE-AC1F-450E521D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9A911-0471-5C33-0B01-515C977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1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3BB81-C7F6-328C-3ED3-90ADD517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0C765-8B02-B0DE-5F23-A5773E79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FA53-E92E-F15C-C53D-A4786EFD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C860F5-ACDB-9EDC-5A66-5F80FF46F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47BB5C-E3B0-C7F5-C4FC-9DE624AEB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5020DD-3827-1D0D-A6DC-2D24834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58C7E4-0D4D-71CC-D978-B693B329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AD484B-7EA8-CE70-3B59-1C4B00DE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89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065BC-2A31-6C4C-50CE-7A078817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A41963-CF1E-C8A7-9C07-C9D17069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780A8C-DBBD-90E7-1299-359EB03C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AFB952-F956-1497-602B-87D7F247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8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EF3328-8A73-3B6A-5878-2B079538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B448FB-F1C1-CAA4-493D-58878610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4384CA-7C53-8749-8BCE-037B4E4D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46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8FBF-B49F-45E8-1762-F920FA18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9B091-FD05-911F-A489-B8495A092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64DEA6-6110-CC18-0102-A00645C8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F076EC-2B0F-69AD-260B-D28223BB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5A0CEE-01A2-4CE2-2E84-A51120CE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1FB6F7-6EC0-10C5-4CC6-5E1E414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97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1813E-CA5B-E824-704E-1C44D31F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59EBBD-1D7B-46D9-741C-0427CEB7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0970E6-3BD1-4A4E-7EA0-907C006D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C6A78C-23B5-9BDA-B4F9-254BC5EE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C57D5C-9D7B-9AA1-EA68-2866D326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1E1C4-BB4C-8289-82E9-ED77B122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1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548287-09DD-10F6-6E1E-770EEDBA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67198F-2B60-0A06-C6BC-44184B1F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D5232-80E5-92F9-7D4D-E659D26CC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03C1-15A6-4EA4-A4DC-8D22A3AEFA3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FE0DAC-7972-0909-805B-26E417F7C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0B382-B1C5-94DD-14EA-9FCBE43B2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A3F2-A553-4A00-8D83-0B2B4432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55E42-DD89-4A8F-0F21-CBFAE70FA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CE2931-24B2-8407-89DF-06B48973E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93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52C6D-453E-97B2-2E7C-967AC5D4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8CFD87E-A327-BA89-AAA7-CDA22648F3DC}"/>
              </a:ext>
            </a:extLst>
          </p:cNvPr>
          <p:cNvGrpSpPr/>
          <p:nvPr/>
        </p:nvGrpSpPr>
        <p:grpSpPr>
          <a:xfrm>
            <a:off x="313053" y="2819400"/>
            <a:ext cx="4720255" cy="2474216"/>
            <a:chOff x="313053" y="2819400"/>
            <a:chExt cx="4720255" cy="2474216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950C2C9-6A4D-CC26-73D3-BECDF657338F}"/>
                </a:ext>
              </a:extLst>
            </p:cNvPr>
            <p:cNvGrpSpPr/>
            <p:nvPr/>
          </p:nvGrpSpPr>
          <p:grpSpPr>
            <a:xfrm>
              <a:off x="2749582" y="2819400"/>
              <a:ext cx="2283726" cy="2474216"/>
              <a:chOff x="2749582" y="2819400"/>
              <a:chExt cx="2283726" cy="2474216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64E8809E-4E69-EDBC-0C37-DF6D8EEA137B}"/>
                  </a:ext>
                </a:extLst>
              </p:cNvPr>
              <p:cNvGrpSpPr/>
              <p:nvPr/>
            </p:nvGrpSpPr>
            <p:grpSpPr>
              <a:xfrm>
                <a:off x="2749582" y="3409533"/>
                <a:ext cx="857093" cy="841199"/>
                <a:chOff x="2749582" y="3409533"/>
                <a:chExt cx="857093" cy="841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A00A682-5AFA-9233-E5BC-104BD48317A1}"/>
                    </a:ext>
                  </a:extLst>
                </p:cNvPr>
                <p:cNvSpPr/>
                <p:nvPr/>
              </p:nvSpPr>
              <p:spPr>
                <a:xfrm>
                  <a:off x="3035030" y="3690026"/>
                  <a:ext cx="285344" cy="27885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A68D2C7-B873-81CE-7D8D-F8B38276448D}"/>
                    </a:ext>
                  </a:extLst>
                </p:cNvPr>
                <p:cNvSpPr/>
                <p:nvPr/>
              </p:nvSpPr>
              <p:spPr>
                <a:xfrm>
                  <a:off x="3035987" y="3971873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51D7F12-1037-3B60-1A19-7BE4F94FF7B8}"/>
                    </a:ext>
                  </a:extLst>
                </p:cNvPr>
                <p:cNvSpPr/>
                <p:nvPr/>
              </p:nvSpPr>
              <p:spPr>
                <a:xfrm>
                  <a:off x="3321331" y="3689036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C8665F2-B747-1C92-32FF-209EC54D621C}"/>
                    </a:ext>
                  </a:extLst>
                </p:cNvPr>
                <p:cNvSpPr/>
                <p:nvPr/>
              </p:nvSpPr>
              <p:spPr>
                <a:xfrm>
                  <a:off x="2749582" y="3689209"/>
                  <a:ext cx="285344" cy="278859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75000"/>
                  </a:schemeClr>
                </a:solidFill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FE1F612-D1FA-0F77-5ADE-CFD8AE795BD9}"/>
                    </a:ext>
                  </a:extLst>
                </p:cNvPr>
                <p:cNvSpPr/>
                <p:nvPr/>
              </p:nvSpPr>
              <p:spPr>
                <a:xfrm>
                  <a:off x="3035987" y="3409533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2CDF22A3-2704-3F3E-46BD-D892B96DA3DB}"/>
                  </a:ext>
                </a:extLst>
              </p:cNvPr>
              <p:cNvGrpSpPr/>
              <p:nvPr/>
            </p:nvGrpSpPr>
            <p:grpSpPr>
              <a:xfrm>
                <a:off x="4183096" y="3409453"/>
                <a:ext cx="850212" cy="838024"/>
                <a:chOff x="2754346" y="3409533"/>
                <a:chExt cx="850212" cy="83802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5C972AE-2B4B-6CEF-394D-391AD4C84560}"/>
                    </a:ext>
                  </a:extLst>
                </p:cNvPr>
                <p:cNvSpPr/>
                <p:nvPr/>
              </p:nvSpPr>
              <p:spPr>
                <a:xfrm>
                  <a:off x="3035030" y="3690026"/>
                  <a:ext cx="285344" cy="27885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D50F5BF-9CE4-6831-47EE-3EE22390E31F}"/>
                    </a:ext>
                  </a:extLst>
                </p:cNvPr>
                <p:cNvSpPr/>
                <p:nvPr/>
              </p:nvSpPr>
              <p:spPr>
                <a:xfrm>
                  <a:off x="3035987" y="3968698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B488369-9DA9-D942-E5E8-9334403E5154}"/>
                    </a:ext>
                  </a:extLst>
                </p:cNvPr>
                <p:cNvSpPr/>
                <p:nvPr/>
              </p:nvSpPr>
              <p:spPr>
                <a:xfrm>
                  <a:off x="3319214" y="3689036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4D039F1-0362-EF3B-3B1B-EDD0033F7243}"/>
                    </a:ext>
                  </a:extLst>
                </p:cNvPr>
                <p:cNvSpPr/>
                <p:nvPr/>
              </p:nvSpPr>
              <p:spPr>
                <a:xfrm>
                  <a:off x="2754346" y="3689209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8A626F-9911-DF92-F3A1-20E1ACFC37EA}"/>
                    </a:ext>
                  </a:extLst>
                </p:cNvPr>
                <p:cNvSpPr/>
                <p:nvPr/>
              </p:nvSpPr>
              <p:spPr>
                <a:xfrm>
                  <a:off x="3035987" y="3409533"/>
                  <a:ext cx="285344" cy="278859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0000"/>
                  </a:schemeClr>
                </a:solidFill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A46EEA5-3E73-19BE-6D24-6F5E183C4F31}"/>
                  </a:ext>
                </a:extLst>
              </p:cNvPr>
              <p:cNvSpPr txBox="1"/>
              <p:nvPr/>
            </p:nvSpPr>
            <p:spPr>
              <a:xfrm>
                <a:off x="2754346" y="2819400"/>
                <a:ext cx="850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CPU1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C506AD3-618F-A683-195A-706A710D7D1B}"/>
                  </a:ext>
                </a:extLst>
              </p:cNvPr>
              <p:cNvSpPr txBox="1"/>
              <p:nvPr/>
            </p:nvSpPr>
            <p:spPr>
              <a:xfrm>
                <a:off x="4183096" y="2835275"/>
                <a:ext cx="850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CPU2</a:t>
                </a:r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FDC671CF-6E98-DCED-64C6-777F11746ED5}"/>
                  </a:ext>
                </a:extLst>
              </p:cNvPr>
              <p:cNvGrpSpPr/>
              <p:nvPr/>
            </p:nvGrpSpPr>
            <p:grpSpPr>
              <a:xfrm>
                <a:off x="3458710" y="4452417"/>
                <a:ext cx="855505" cy="841199"/>
                <a:chOff x="2751170" y="3409533"/>
                <a:chExt cx="855505" cy="841199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61917C1-03CA-4C29-C7B7-C3074A8E626D}"/>
                    </a:ext>
                  </a:extLst>
                </p:cNvPr>
                <p:cNvSpPr/>
                <p:nvPr/>
              </p:nvSpPr>
              <p:spPr>
                <a:xfrm>
                  <a:off x="3035030" y="3690026"/>
                  <a:ext cx="285344" cy="27885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D27FC86-2806-D43A-B861-8B7E5DB9FF97}"/>
                    </a:ext>
                  </a:extLst>
                </p:cNvPr>
                <p:cNvSpPr/>
                <p:nvPr/>
              </p:nvSpPr>
              <p:spPr>
                <a:xfrm>
                  <a:off x="3035987" y="3971873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38BB1C-2E98-7A47-AD09-17B44B11E966}"/>
                    </a:ext>
                  </a:extLst>
                </p:cNvPr>
                <p:cNvSpPr/>
                <p:nvPr/>
              </p:nvSpPr>
              <p:spPr>
                <a:xfrm>
                  <a:off x="3321331" y="3689036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7677072-933B-9B5D-916C-D88682C43E83}"/>
                    </a:ext>
                  </a:extLst>
                </p:cNvPr>
                <p:cNvSpPr/>
                <p:nvPr/>
              </p:nvSpPr>
              <p:spPr>
                <a:xfrm>
                  <a:off x="2751170" y="3689209"/>
                  <a:ext cx="285344" cy="278859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75000"/>
                  </a:schemeClr>
                </a:solidFill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18AC7A1-80A6-BDCD-39A9-3C22086A6FEA}"/>
                    </a:ext>
                  </a:extLst>
                </p:cNvPr>
                <p:cNvSpPr/>
                <p:nvPr/>
              </p:nvSpPr>
              <p:spPr>
                <a:xfrm>
                  <a:off x="3034928" y="3409533"/>
                  <a:ext cx="285344" cy="278859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0000"/>
                  </a:schemeClr>
                </a:solidFill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EC2481-3880-BC05-7944-8F06EDD073C5}"/>
                </a:ext>
              </a:extLst>
            </p:cNvPr>
            <p:cNvSpPr txBox="1"/>
            <p:nvPr/>
          </p:nvSpPr>
          <p:spPr>
            <a:xfrm>
              <a:off x="313053" y="4640516"/>
              <a:ext cx="2096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Phéromones finals (après MAX)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7BDE6DD-EF26-25DE-CB31-B3C5DC12BBE8}"/>
                </a:ext>
              </a:extLst>
            </p:cNvPr>
            <p:cNvSpPr txBox="1"/>
            <p:nvPr/>
          </p:nvSpPr>
          <p:spPr>
            <a:xfrm>
              <a:off x="372885" y="3570182"/>
              <a:ext cx="2096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Phéromones dans chaque processus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48BB2D-CF80-8B51-6423-23D80C4F22D0}"/>
              </a:ext>
            </a:extLst>
          </p:cNvPr>
          <p:cNvGrpSpPr/>
          <p:nvPr/>
        </p:nvGrpSpPr>
        <p:grpSpPr>
          <a:xfrm>
            <a:off x="5351107" y="2794739"/>
            <a:ext cx="3109398" cy="1431332"/>
            <a:chOff x="495160" y="2819400"/>
            <a:chExt cx="3109398" cy="1431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7A96597D-3598-83C6-386D-5615EC3D5B28}"/>
                </a:ext>
              </a:extLst>
            </p:cNvPr>
            <p:cNvGrpSpPr/>
            <p:nvPr/>
          </p:nvGrpSpPr>
          <p:grpSpPr>
            <a:xfrm>
              <a:off x="2749582" y="2819400"/>
              <a:ext cx="854976" cy="1431332"/>
              <a:chOff x="2749582" y="2819400"/>
              <a:chExt cx="854976" cy="1431332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56E46809-D457-B9C5-1B26-F3CC5448D637}"/>
                  </a:ext>
                </a:extLst>
              </p:cNvPr>
              <p:cNvGrpSpPr/>
              <p:nvPr/>
            </p:nvGrpSpPr>
            <p:grpSpPr>
              <a:xfrm>
                <a:off x="2749582" y="3409533"/>
                <a:ext cx="854976" cy="841199"/>
                <a:chOff x="2749582" y="3409533"/>
                <a:chExt cx="854976" cy="841199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23D533F-0B08-2B23-4C13-1BAE4EC0E21A}"/>
                    </a:ext>
                  </a:extLst>
                </p:cNvPr>
                <p:cNvSpPr/>
                <p:nvPr/>
              </p:nvSpPr>
              <p:spPr>
                <a:xfrm>
                  <a:off x="3035030" y="3690026"/>
                  <a:ext cx="285344" cy="27885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F33755E-2B0C-6D68-5D9E-C4609584D62B}"/>
                    </a:ext>
                  </a:extLst>
                </p:cNvPr>
                <p:cNvSpPr/>
                <p:nvPr/>
              </p:nvSpPr>
              <p:spPr>
                <a:xfrm>
                  <a:off x="3035987" y="3971873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8AD3FA0-58BB-6A1F-FB51-96B762E545F6}"/>
                    </a:ext>
                  </a:extLst>
                </p:cNvPr>
                <p:cNvSpPr/>
                <p:nvPr/>
              </p:nvSpPr>
              <p:spPr>
                <a:xfrm>
                  <a:off x="3319214" y="3689036"/>
                  <a:ext cx="285344" cy="27885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6759E69-25AE-6BD5-7F74-EAF591F5C897}"/>
                    </a:ext>
                  </a:extLst>
                </p:cNvPr>
                <p:cNvSpPr/>
                <p:nvPr/>
              </p:nvSpPr>
              <p:spPr>
                <a:xfrm>
                  <a:off x="2749582" y="3689209"/>
                  <a:ext cx="285344" cy="278859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75000"/>
                  </a:schemeClr>
                </a:solidFill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8213BB1-E088-8BBF-1C98-867313FEF349}"/>
                    </a:ext>
                  </a:extLst>
                </p:cNvPr>
                <p:cNvSpPr/>
                <p:nvPr/>
              </p:nvSpPr>
              <p:spPr>
                <a:xfrm>
                  <a:off x="3033870" y="3409533"/>
                  <a:ext cx="285344" cy="278859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0000"/>
                  </a:schemeClr>
                </a:solidFill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073A118-83AF-034A-D8C5-4D7DF47094DB}"/>
                  </a:ext>
                </a:extLst>
              </p:cNvPr>
              <p:cNvSpPr txBox="1"/>
              <p:nvPr/>
            </p:nvSpPr>
            <p:spPr>
              <a:xfrm>
                <a:off x="2754346" y="2819400"/>
                <a:ext cx="850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CPU1</a:t>
                </a:r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2B1364ED-FB8D-9AE6-3AE8-5A7EEE4BD340}"/>
                </a:ext>
              </a:extLst>
            </p:cNvPr>
            <p:cNvSpPr txBox="1"/>
            <p:nvPr/>
          </p:nvSpPr>
          <p:spPr>
            <a:xfrm>
              <a:off x="495160" y="3688392"/>
              <a:ext cx="2096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/>
                <a:t>Phéromones finals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67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B0199-4E23-54F5-B61C-ED6F4E6F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FAF7D9-7A1A-4AEB-3637-76A0DE5F87FF}"/>
              </a:ext>
            </a:extLst>
          </p:cNvPr>
          <p:cNvSpPr txBox="1"/>
          <p:nvPr/>
        </p:nvSpPr>
        <p:spPr>
          <a:xfrm>
            <a:off x="1689652" y="3127513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CPU1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70F096-E36E-1473-A163-BA0C8F69F4B5}"/>
              </a:ext>
            </a:extLst>
          </p:cNvPr>
          <p:cNvSpPr txBox="1"/>
          <p:nvPr/>
        </p:nvSpPr>
        <p:spPr>
          <a:xfrm>
            <a:off x="1689652" y="3710609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CPU0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E1855-BAA3-1CFD-BCC5-98A9879B1144}"/>
              </a:ext>
            </a:extLst>
          </p:cNvPr>
          <p:cNvSpPr txBox="1"/>
          <p:nvPr/>
        </p:nvSpPr>
        <p:spPr>
          <a:xfrm>
            <a:off x="3316569" y="3134898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351A65-2F23-0BD9-633F-58F668632D24}"/>
              </a:ext>
            </a:extLst>
          </p:cNvPr>
          <p:cNvSpPr txBox="1"/>
          <p:nvPr/>
        </p:nvSpPr>
        <p:spPr>
          <a:xfrm>
            <a:off x="3982278" y="3127513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B0116E-1921-D87E-A196-3FBD6CDA0308}"/>
              </a:ext>
            </a:extLst>
          </p:cNvPr>
          <p:cNvSpPr txBox="1"/>
          <p:nvPr/>
        </p:nvSpPr>
        <p:spPr>
          <a:xfrm>
            <a:off x="5055705" y="3127513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01ABFB-8DC4-D368-6C54-A9458E2E29D0}"/>
              </a:ext>
            </a:extLst>
          </p:cNvPr>
          <p:cNvSpPr txBox="1"/>
          <p:nvPr/>
        </p:nvSpPr>
        <p:spPr>
          <a:xfrm>
            <a:off x="4096036" y="3710609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réception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CDD89-47FD-E88E-713C-CC08A5323A22}"/>
              </a:ext>
            </a:extLst>
          </p:cNvPr>
          <p:cNvSpPr txBox="1"/>
          <p:nvPr/>
        </p:nvSpPr>
        <p:spPr>
          <a:xfrm>
            <a:off x="5479774" y="3710609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06FE2A-4157-006C-6385-41243B3B0BD5}"/>
              </a:ext>
            </a:extLst>
          </p:cNvPr>
          <p:cNvSpPr txBox="1"/>
          <p:nvPr/>
        </p:nvSpPr>
        <p:spPr>
          <a:xfrm>
            <a:off x="5771323" y="3127513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5B9DFC-8F63-1CB4-7F21-F405F571D682}"/>
              </a:ext>
            </a:extLst>
          </p:cNvPr>
          <p:cNvSpPr txBox="1"/>
          <p:nvPr/>
        </p:nvSpPr>
        <p:spPr>
          <a:xfrm>
            <a:off x="6804993" y="3710609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réception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3BEAE8-8ABA-F447-9158-7B8ABE4EF6A4}"/>
              </a:ext>
            </a:extLst>
          </p:cNvPr>
          <p:cNvCxnSpPr/>
          <p:nvPr/>
        </p:nvCxnSpPr>
        <p:spPr>
          <a:xfrm>
            <a:off x="1505236" y="4176910"/>
            <a:ext cx="735495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3DFBFA-81C7-73D5-2514-256F3EF3E7C3}"/>
              </a:ext>
            </a:extLst>
          </p:cNvPr>
          <p:cNvCxnSpPr/>
          <p:nvPr/>
        </p:nvCxnSpPr>
        <p:spPr>
          <a:xfrm>
            <a:off x="1594714" y="3621024"/>
            <a:ext cx="65690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55066B1-DB4D-E2B5-AD0F-67799E426A12}"/>
              </a:ext>
            </a:extLst>
          </p:cNvPr>
          <p:cNvCxnSpPr>
            <a:cxnSpLocks/>
          </p:cNvCxnSpPr>
          <p:nvPr/>
        </p:nvCxnSpPr>
        <p:spPr>
          <a:xfrm>
            <a:off x="4011380" y="2993323"/>
            <a:ext cx="0" cy="637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4516C3F-36BE-98DD-3B1F-AB2E954F0C94}"/>
              </a:ext>
            </a:extLst>
          </p:cNvPr>
          <p:cNvCxnSpPr>
            <a:cxnSpLocks/>
          </p:cNvCxnSpPr>
          <p:nvPr/>
        </p:nvCxnSpPr>
        <p:spPr>
          <a:xfrm>
            <a:off x="5112105" y="2983313"/>
            <a:ext cx="0" cy="637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0B5FF50-0340-658D-E4C0-241823B95869}"/>
              </a:ext>
            </a:extLst>
          </p:cNvPr>
          <p:cNvCxnSpPr>
            <a:cxnSpLocks/>
          </p:cNvCxnSpPr>
          <p:nvPr/>
        </p:nvCxnSpPr>
        <p:spPr>
          <a:xfrm>
            <a:off x="5771323" y="2983313"/>
            <a:ext cx="0" cy="637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E35784-87BF-1A90-B583-E3BAB335BBE2}"/>
              </a:ext>
            </a:extLst>
          </p:cNvPr>
          <p:cNvCxnSpPr>
            <a:cxnSpLocks/>
          </p:cNvCxnSpPr>
          <p:nvPr/>
        </p:nvCxnSpPr>
        <p:spPr>
          <a:xfrm>
            <a:off x="7818360" y="2983313"/>
            <a:ext cx="0" cy="637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DBE741-91E3-E339-C0F6-EB096C4F77BE}"/>
              </a:ext>
            </a:extLst>
          </p:cNvPr>
          <p:cNvCxnSpPr>
            <a:cxnSpLocks/>
          </p:cNvCxnSpPr>
          <p:nvPr/>
        </p:nvCxnSpPr>
        <p:spPr>
          <a:xfrm>
            <a:off x="5112105" y="3613639"/>
            <a:ext cx="0" cy="56327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58F16DF-28CD-DC97-BAE6-618177BCF1DC}"/>
              </a:ext>
            </a:extLst>
          </p:cNvPr>
          <p:cNvCxnSpPr>
            <a:cxnSpLocks/>
          </p:cNvCxnSpPr>
          <p:nvPr/>
        </p:nvCxnSpPr>
        <p:spPr>
          <a:xfrm>
            <a:off x="6765978" y="3613638"/>
            <a:ext cx="0" cy="56327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092FDF-45CD-0F0A-D267-BEFB6C7561A6}"/>
              </a:ext>
            </a:extLst>
          </p:cNvPr>
          <p:cNvCxnSpPr>
            <a:cxnSpLocks/>
          </p:cNvCxnSpPr>
          <p:nvPr/>
        </p:nvCxnSpPr>
        <p:spPr>
          <a:xfrm>
            <a:off x="7823874" y="3621024"/>
            <a:ext cx="0" cy="56327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C9B6C61-02CB-96DF-05C5-31FFA1438AC0}"/>
              </a:ext>
            </a:extLst>
          </p:cNvPr>
          <p:cNvCxnSpPr/>
          <p:nvPr/>
        </p:nvCxnSpPr>
        <p:spPr>
          <a:xfrm>
            <a:off x="1505236" y="2983313"/>
            <a:ext cx="735495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0676E3F-A547-BF34-3957-0549BFC923E9}"/>
              </a:ext>
            </a:extLst>
          </p:cNvPr>
          <p:cNvSpPr txBox="1"/>
          <p:nvPr/>
        </p:nvSpPr>
        <p:spPr>
          <a:xfrm>
            <a:off x="9195206" y="2743200"/>
            <a:ext cx="171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Temps CPU1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01BD140-8D43-5992-2D06-AD75C948C375}"/>
              </a:ext>
            </a:extLst>
          </p:cNvPr>
          <p:cNvSpPr txBox="1"/>
          <p:nvPr/>
        </p:nvSpPr>
        <p:spPr>
          <a:xfrm>
            <a:off x="9195206" y="3992243"/>
            <a:ext cx="171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Temps CPU0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E62B7C-ED2D-03FF-0616-2E92F68788EF}"/>
              </a:ext>
            </a:extLst>
          </p:cNvPr>
          <p:cNvSpPr txBox="1"/>
          <p:nvPr/>
        </p:nvSpPr>
        <p:spPr>
          <a:xfrm>
            <a:off x="7823874" y="3127513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9F8ADE0-4577-EA21-F740-37DBF56F2229}"/>
              </a:ext>
            </a:extLst>
          </p:cNvPr>
          <p:cNvSpPr txBox="1"/>
          <p:nvPr/>
        </p:nvSpPr>
        <p:spPr>
          <a:xfrm>
            <a:off x="5239991" y="4250661"/>
            <a:ext cx="171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Temps affichage 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089B4AE-2022-D187-8835-3A31B144534A}"/>
              </a:ext>
            </a:extLst>
          </p:cNvPr>
          <p:cNvSpPr txBox="1"/>
          <p:nvPr/>
        </p:nvSpPr>
        <p:spPr>
          <a:xfrm>
            <a:off x="5997852" y="2350035"/>
            <a:ext cx="171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Temps total 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420799-71FC-28FE-980B-545DD4CFFECF}"/>
              </a:ext>
            </a:extLst>
          </p:cNvPr>
          <p:cNvSpPr txBox="1"/>
          <p:nvPr/>
        </p:nvSpPr>
        <p:spPr>
          <a:xfrm>
            <a:off x="3767756" y="2361325"/>
            <a:ext cx="171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Temps total 1</a:t>
            </a:r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742EF7C3-9C16-4181-3D39-080089112247}"/>
              </a:ext>
            </a:extLst>
          </p:cNvPr>
          <p:cNvSpPr/>
          <p:nvPr/>
        </p:nvSpPr>
        <p:spPr>
          <a:xfrm rot="5400000">
            <a:off x="4223868" y="1970903"/>
            <a:ext cx="192338" cy="1584129"/>
          </a:xfrm>
          <a:prstGeom prst="leftBrace">
            <a:avLst>
              <a:gd name="adj1" fmla="val 453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ccolade ouvrante 41">
            <a:extLst>
              <a:ext uri="{FF2B5EF4-FFF2-40B4-BE49-F238E27FC236}">
                <a16:creationId xmlns:a16="http://schemas.microsoft.com/office/drawing/2014/main" id="{A971D9E2-137F-B71F-14FB-1F7C75AF75AB}"/>
              </a:ext>
            </a:extLst>
          </p:cNvPr>
          <p:cNvSpPr/>
          <p:nvPr/>
        </p:nvSpPr>
        <p:spPr>
          <a:xfrm rot="5400000">
            <a:off x="6409755" y="1450531"/>
            <a:ext cx="180698" cy="2636511"/>
          </a:xfrm>
          <a:prstGeom prst="leftBrace">
            <a:avLst>
              <a:gd name="adj1" fmla="val 453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61DDA29-D036-14AA-6F77-7134F824F26B}"/>
              </a:ext>
            </a:extLst>
          </p:cNvPr>
          <p:cNvSpPr txBox="1"/>
          <p:nvPr/>
        </p:nvSpPr>
        <p:spPr>
          <a:xfrm>
            <a:off x="4301054" y="4779885"/>
            <a:ext cx="2940538" cy="3693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Temps total 1 &lt; Temps total 2</a:t>
            </a:r>
          </a:p>
        </p:txBody>
      </p:sp>
    </p:spTree>
    <p:extLst>
      <p:ext uri="{BB962C8B-B14F-4D97-AF65-F5344CB8AC3E}">
        <p14:creationId xmlns:p14="http://schemas.microsoft.com/office/powerpoint/2010/main" val="2224916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ACKER</dc:creator>
  <cp:lastModifiedBy>Jean ACKER</cp:lastModifiedBy>
  <cp:revision>24</cp:revision>
  <dcterms:created xsi:type="dcterms:W3CDTF">2024-03-08T16:28:09Z</dcterms:created>
  <dcterms:modified xsi:type="dcterms:W3CDTF">2024-03-11T14:13:30Z</dcterms:modified>
</cp:coreProperties>
</file>