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85800" y="695520"/>
            <a:ext cx="7771680" cy="374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LIMITAÇÕES DO HTML NO DESENVOLVIMENTO DE JOGOS MULTIPLATAFORMA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143000" y="5048640"/>
            <a:ext cx="6857280" cy="10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Orientando: Jean Carlo Machado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Orientador: Prof. Esp. Rafael Ramires Jaques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Metodologia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Prototipação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Simular um cenário real através da construção de um jogo multiplataforma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 a utilização de plugins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Funcional para os navegadores Firefox e Chromium e Android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Page Application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Metodologia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Prototipação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Desenvolvimento baseado em SCRUM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Utilização das seguintes tecnologias: Canvas, Api de Áudio, WebStorage, Manifesto de Cache, Transições do CSS, Media Queries, PhoneGap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Metodologia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Prototipação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389120" y="365040"/>
            <a:ext cx="3196800" cy="55897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565200" y="1828800"/>
            <a:ext cx="3641040" cy="41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Resolução 360 x 640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Metodologia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Prototipação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651760" y="5577840"/>
            <a:ext cx="382392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Resolução 1440 x 900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271880" y="1852200"/>
            <a:ext cx="6226200" cy="354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Metodologia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Prototipação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Grande parcela do tempo de desenvolvimento em oferecer interatividade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Resultados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65200" y="16668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Foram encontradas um total de 42 limitações;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47% não são contornávies, 33% parcialmente e 19% são contornáveis;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tecnologias estudadas 82% tem suporte nos navegadores populares;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Resultados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65200" y="16668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Foram encontradas um total de 42 limitações;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47% não são contornávies, 33% parcialmente e 19% são contornáveis;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tecnologias estudadas 82% tem suporte nos navegadores populares;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Resultados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26320" y="186732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Limitações do projeto: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agrupamento de todas as limitações existentes teria que levar em consideração outras plataformas e outras categorias de jogos;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tecnologias avançam rapidamente sendo difícil de manter uma listagem de limitações atuais;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Considerações finais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Podem representar um ganho no processo de construção do software;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Algumas demonstraram ser mais relevantes do que outras como o uso de componentes, estrutura base, “pensar reúso”, padrões de projeto e framework;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Considerações finais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Trabalhos futuros;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Utilização de outro framework;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Outros cenários;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Maior número de avaliadores;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Outras linguagens além do PHP;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Sumário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28560" y="1825560"/>
            <a:ext cx="357732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Contextualização;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Revisão bibliográfica;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4286160" y="1800360"/>
            <a:ext cx="357732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Protótipo;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Considerações finais;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Refêrencias;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Considerações finais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Finalmente, este trabalho apresenta subsídios que podem contribuir com os desenvolvedores de software, uma vez que demonstra indícios de que as técnicas de reúso podem representar um ganho significativo para a elaboração de CMS, potencializando um desenvolvimento menos propenso a erros, com a diminuição na duplicidade de códigos e um processo mais ágil.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Referências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28560" y="365040"/>
            <a:ext cx="7886160" cy="58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Obrigado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Perguntas?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Jean Carlo Machado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contato@jeancarlomachado.com.br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Contextualização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Muitas pessoas são da opinião que desenvolvimento nativo para jogos é a melhor opção POWELL; LI (2013).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Grande parte dos desenvolvedores tem familiaridade com a Web ou desejam aprender.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Quais os problemas e limitações comuns no desenvolvimento de jogos multiplataforma em HTML?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Objetivo Geral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Identificar limitações no processo de criação de jogos multiplataforma que derivam-se do atual estado do HTML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Objetivos Específicos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59264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Estudar e resumir as seguintes tecnologias: Canvas, SVG, WebGL, Eventos DOM, Gamejpad, IndexedDB, WebStorage, Manifesto de Cache, Áudio e Vídeo, Web Animations, CSS, HTML, JavaScript, WebAssembly,  Formas de depuração, Navegadores  e plataformas de jogos, formas de disponibilização.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Criação de um protótipo;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Criação de uma lista de limitações encontradas;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Metodologia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Revisão bibliográfica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Prototipação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Avaliação dos resultados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Metodologia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- Revisão bibliográfica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Metodologia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Prototipação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Simular um cenário real através da construção de um jogo multiplataforma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 a utilização de plugins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Funcional para os navegadores Firefox e Chromium e Android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Application>LibreOffice/5.0.4.2$Linux_X86_64 LibreOffice_project/00m0$Build-2</Application>
  <Paragraphs>302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2015-06-19T22:57:54Z</dcterms:created>
  <dc:creator>AirtonFJr</dc:creator>
  <dc:language>en-US</dc:language>
  <dcterms:modified xsi:type="dcterms:W3CDTF">2016-02-08T14:31:27Z</dcterms:modified>
  <cp:revision>36</cp:revision>
  <dc:title>Reúso nos sistemas CMS: Como as técnicas de reúso podem facilitar o desenvolvimento de sistemas, diminuir falhas e agilizar o processo de criação de CMS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65</vt:i4>
  </property>
</Properties>
</file>