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B4DCF-B342-E431-B3E1-C7DA2699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1BA88E-5371-0AC3-72C1-7607AD4C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D2503-17B7-1841-067D-75324380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7F4F0-1C6C-1766-00DC-27D6670C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365A5-D604-2E57-0CEC-D6D12B53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49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10263-50CB-189A-7435-0B6DA9D0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6727F0-0121-C7DF-C5AB-AA5296FF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BAEB2-0E25-0309-2DBC-399804BB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745C6-3B4F-F526-AF39-26899C4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0A338-B267-44F8-F3B9-2A91B2D0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B0B5BC-DA44-423B-7AB7-BECE29883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E5BF3F-1248-3B64-16B9-614A5D6B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4D15F-FAA5-36F9-15DF-C387A71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DEAFA-3CFC-7F37-8DAD-BCD75D9F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BBCFE4-C6F8-0293-2487-64A6C3F0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C05DF-F5E3-DA8C-02BB-6C070E0E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83B99-DCE3-6F3C-2FC0-DDE6D8656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9F8142-2E6F-7AA8-AA7A-3A379AA5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DA99A-7DA8-8558-3771-5A672A9D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DEA5B-4ECF-B12C-C1CB-85C01CE2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5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0FC37-36E5-9E7A-BB46-A4879906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8A5CB-5085-FEBD-77CE-AD385C00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0C85C-AF36-A392-4109-86D9D7F5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C4E33-1813-A97F-89D0-DDA3878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2FBD9-687A-B4D5-041B-6C0BD822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4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4BBCE-041C-D8D0-07A2-F9214BDA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5C619-5943-9BC3-ABF5-D9F336314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EB0599-238F-83D5-CD20-2A4B73EA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2FC1F1-7857-92E5-4B3B-7E38A071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DEEA11-4C0E-989A-9249-318145A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A5AEE-5851-0FCE-87A0-CEB4F9DF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5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42BE3-DF66-8CCC-2B84-24AE4B20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EFC48-377E-3867-91F2-BABAA6EE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DBEFC-A034-0D0A-9FB4-46D9B6B6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1B0B9A-DA3A-9E1C-E184-4C02DB27D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30C348-E53D-F080-5D28-2B96620BA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1A0822-3AE4-2218-57AC-B76F4511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DE7077-47FE-F8EE-9744-654743A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A0867C-27E4-AAC5-9533-DBC66814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8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8E268-7634-8FE7-52CF-D4C4E381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2623C-08AB-B8E1-25D1-50E0A7C3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2E3D8F-9ECF-4BA4-2FED-68F4BB3F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ADDBA4-DDC4-02B1-EE74-1294BB1D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27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2A40CA-F4CF-16EC-0DED-2CF27F90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2414E0-E17B-A57B-AE3F-B83E41DA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17C9E0-2A60-E89E-8ABD-9A889148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B837C-F9E1-A1F7-0E01-390E9001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57406-FED9-28F5-2603-C9E62F20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C3759-0829-0E7F-01F5-3519CD12A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74DB1-045B-40A9-7200-308A7E5E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480697-09A0-4AA2-81AC-4AE132A0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ED201C-1301-AB09-9D72-F251F16A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24437-B2F4-CC86-89CB-6620A5EF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5C3120-5299-DA1E-AAB5-5E38E524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EC2F5-1CD3-EC12-AD48-2B897E73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11518-C7A4-CF39-C6A6-679C0312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7A8418-274B-A5CF-A8EC-5E6A2CCC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6AEEFE-6D9E-D622-BA0D-59F9F0C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4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09397F-E100-924D-7342-8B58EBE2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3D50A-C01F-E06F-69ED-F04E2E9C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F361B-9E2A-53F8-484F-873B4DFFC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51CAA3-23C6-43CD-AC04-3B2BB65959E8}" type="datetimeFigureOut">
              <a:rPr lang="fr-FR" smtClean="0"/>
              <a:t>11/08/2024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AD963-DFC8-B0C2-59D3-5C462B859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898413-F8AC-7908-F6DE-71BB5F4F3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D720C-FB8B-4B69-865A-5ACFD56C33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7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F49C9AA6-304B-0209-E7E3-EC037BBD9BDC}"/>
              </a:ext>
            </a:extLst>
          </p:cNvPr>
          <p:cNvSpPr txBox="1"/>
          <p:nvPr/>
        </p:nvSpPr>
        <p:spPr>
          <a:xfrm>
            <a:off x="4397224" y="1028167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</a:rPr>
              <a:t>Détails de l'Utilisateur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89CE9-4C02-BFB1-5EE6-FB4D7C3C101E}"/>
              </a:ext>
            </a:extLst>
          </p:cNvPr>
          <p:cNvSpPr/>
          <p:nvPr/>
        </p:nvSpPr>
        <p:spPr>
          <a:xfrm>
            <a:off x="428933" y="959874"/>
            <a:ext cx="5152102" cy="49382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B3CBD65-61BF-E7F6-A24F-3CA0BCFA6F01}"/>
              </a:ext>
            </a:extLst>
          </p:cNvPr>
          <p:cNvSpPr/>
          <p:nvPr/>
        </p:nvSpPr>
        <p:spPr>
          <a:xfrm>
            <a:off x="2271534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F717CE-29F3-FF85-F571-8B135F0F97D6}"/>
              </a:ext>
            </a:extLst>
          </p:cNvPr>
          <p:cNvSpPr/>
          <p:nvPr/>
        </p:nvSpPr>
        <p:spPr>
          <a:xfrm>
            <a:off x="3619501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2E4CB5F-EAEA-2199-B094-09BBCC3BD550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451534" y="1504054"/>
            <a:ext cx="11679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6D2CCCF-4BCF-8385-2276-7667D36E0278}"/>
              </a:ext>
            </a:extLst>
          </p:cNvPr>
          <p:cNvSpPr/>
          <p:nvPr/>
        </p:nvSpPr>
        <p:spPr>
          <a:xfrm>
            <a:off x="923567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5DAC001-7A03-7207-0D90-377299A9AB32}"/>
              </a:ext>
            </a:extLst>
          </p:cNvPr>
          <p:cNvSpPr/>
          <p:nvPr/>
        </p:nvSpPr>
        <p:spPr>
          <a:xfrm>
            <a:off x="2268129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2AF751C-5B72-DDDC-0DEB-B3D6FFE16A8E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1103567" y="1504054"/>
            <a:ext cx="11645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57F0726-2D07-7624-976D-DC159697B8AE}"/>
              </a:ext>
            </a:extLst>
          </p:cNvPr>
          <p:cNvSpPr/>
          <p:nvPr/>
        </p:nvSpPr>
        <p:spPr>
          <a:xfrm>
            <a:off x="3616096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FDBCB63-326C-255C-7F31-F411A024ADA4}"/>
              </a:ext>
            </a:extLst>
          </p:cNvPr>
          <p:cNvSpPr/>
          <p:nvPr/>
        </p:nvSpPr>
        <p:spPr>
          <a:xfrm>
            <a:off x="4859314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4A1895D-7892-267B-EDCC-E61A0F75E901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3796096" y="1504054"/>
            <a:ext cx="1063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0B33542-1EFB-035E-3845-379448A627C5}"/>
              </a:ext>
            </a:extLst>
          </p:cNvPr>
          <p:cNvSpPr txBox="1"/>
          <p:nvPr/>
        </p:nvSpPr>
        <p:spPr>
          <a:xfrm>
            <a:off x="849179" y="1028167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Client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DC931C-C127-1B17-B633-3A90AC0CF436}"/>
              </a:ext>
            </a:extLst>
          </p:cNvPr>
          <p:cNvSpPr txBox="1"/>
          <p:nvPr/>
        </p:nvSpPr>
        <p:spPr>
          <a:xfrm>
            <a:off x="1997098" y="1028167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BE6B01B-2210-F6C0-6FDF-D6234544B57D}"/>
              </a:ext>
            </a:extLst>
          </p:cNvPr>
          <p:cNvSpPr txBox="1"/>
          <p:nvPr/>
        </p:nvSpPr>
        <p:spPr>
          <a:xfrm>
            <a:off x="3309566" y="1028167"/>
            <a:ext cx="9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des Produits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7533B28-8BCF-37A3-945C-6FC9E6DBCF6A}"/>
              </a:ext>
            </a:extLst>
          </p:cNvPr>
          <p:cNvSpPr txBox="1"/>
          <p:nvPr/>
        </p:nvSpPr>
        <p:spPr>
          <a:xfrm>
            <a:off x="770238" y="1983598"/>
            <a:ext cx="1344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Client</a:t>
            </a:r>
          </a:p>
        </p:txBody>
      </p:sp>
      <p:pic>
        <p:nvPicPr>
          <p:cNvPr id="53" name="Image 52" descr="Une image contenant Graphique, graphisme, symbole, conception&#10;&#10;Description générée automatiquement">
            <a:extLst>
              <a:ext uri="{FF2B5EF4-FFF2-40B4-BE49-F238E27FC236}">
                <a16:creationId xmlns:a16="http://schemas.microsoft.com/office/drawing/2014/main" id="{C7F77E18-7642-A729-B5C5-89806E5B0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8" y="1007055"/>
            <a:ext cx="361577" cy="40011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F9000D5B-9B96-AAD4-889F-6FDC77760D23}"/>
              </a:ext>
            </a:extLst>
          </p:cNvPr>
          <p:cNvSpPr txBox="1"/>
          <p:nvPr/>
        </p:nvSpPr>
        <p:spPr>
          <a:xfrm>
            <a:off x="10323890" y="1028167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</a:rPr>
              <a:t>Détails de l'Utilisateur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9819F0-261F-6F13-E80D-6D0792421170}"/>
              </a:ext>
            </a:extLst>
          </p:cNvPr>
          <p:cNvSpPr/>
          <p:nvPr/>
        </p:nvSpPr>
        <p:spPr>
          <a:xfrm>
            <a:off x="6355599" y="959874"/>
            <a:ext cx="5152102" cy="49382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F50DD93-86CE-629E-75DF-16E1817419AE}"/>
              </a:ext>
            </a:extLst>
          </p:cNvPr>
          <p:cNvSpPr/>
          <p:nvPr/>
        </p:nvSpPr>
        <p:spPr>
          <a:xfrm>
            <a:off x="8198200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AF67C31-01FF-9339-A754-285ECB88B5F7}"/>
              </a:ext>
            </a:extLst>
          </p:cNvPr>
          <p:cNvSpPr/>
          <p:nvPr/>
        </p:nvSpPr>
        <p:spPr>
          <a:xfrm>
            <a:off x="9546167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4E6208D-0DBE-81AF-C66A-1FEAFD2531DF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>
            <a:off x="8378200" y="1504054"/>
            <a:ext cx="116796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CB8043C8-335A-A551-F380-F4E07D64A739}"/>
              </a:ext>
            </a:extLst>
          </p:cNvPr>
          <p:cNvSpPr/>
          <p:nvPr/>
        </p:nvSpPr>
        <p:spPr>
          <a:xfrm>
            <a:off x="6850233" y="1414054"/>
            <a:ext cx="180000" cy="180000"/>
          </a:xfrm>
          <a:prstGeom prst="ellipse">
            <a:avLst/>
          </a:prstGeom>
          <a:solidFill>
            <a:srgbClr val="4C9EDA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785D3F0-E78F-C1F7-755E-04E4F17C35AC}"/>
              </a:ext>
            </a:extLst>
          </p:cNvPr>
          <p:cNvSpPr/>
          <p:nvPr/>
        </p:nvSpPr>
        <p:spPr>
          <a:xfrm>
            <a:off x="8194795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9C12B9B-577E-4408-C3B3-0BD49FC7C709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7030233" y="1504054"/>
            <a:ext cx="1164562" cy="0"/>
          </a:xfrm>
          <a:prstGeom prst="line">
            <a:avLst/>
          </a:prstGeom>
          <a:ln>
            <a:solidFill>
              <a:srgbClr val="4C9E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e 69">
            <a:extLst>
              <a:ext uri="{FF2B5EF4-FFF2-40B4-BE49-F238E27FC236}">
                <a16:creationId xmlns:a16="http://schemas.microsoft.com/office/drawing/2014/main" id="{CD3FB93F-2A35-6C3B-79EC-926018A7E073}"/>
              </a:ext>
            </a:extLst>
          </p:cNvPr>
          <p:cNvSpPr/>
          <p:nvPr/>
        </p:nvSpPr>
        <p:spPr>
          <a:xfrm>
            <a:off x="9542762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DBE7698-30FC-F8C0-C2D8-63F9442B2E6E}"/>
              </a:ext>
            </a:extLst>
          </p:cNvPr>
          <p:cNvSpPr/>
          <p:nvPr/>
        </p:nvSpPr>
        <p:spPr>
          <a:xfrm>
            <a:off x="10785980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E5C220C-1383-A9C3-E70E-2B55587C97CB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9722762" y="1504054"/>
            <a:ext cx="1063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FE19416B-4990-0112-4EB8-09714B63C1F9}"/>
              </a:ext>
            </a:extLst>
          </p:cNvPr>
          <p:cNvSpPr txBox="1"/>
          <p:nvPr/>
        </p:nvSpPr>
        <p:spPr>
          <a:xfrm>
            <a:off x="6775845" y="1028167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Client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6C3B554-0678-785E-FA67-2E092C262177}"/>
              </a:ext>
            </a:extLst>
          </p:cNvPr>
          <p:cNvSpPr txBox="1"/>
          <p:nvPr/>
        </p:nvSpPr>
        <p:spPr>
          <a:xfrm>
            <a:off x="7923764" y="1028167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Générales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B1BD484-9003-685B-2847-64BFB005E99B}"/>
              </a:ext>
            </a:extLst>
          </p:cNvPr>
          <p:cNvSpPr txBox="1"/>
          <p:nvPr/>
        </p:nvSpPr>
        <p:spPr>
          <a:xfrm>
            <a:off x="9236232" y="1028167"/>
            <a:ext cx="9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des Produits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9BA3C55-0FF2-32CC-AD38-F75F13A71828}"/>
              </a:ext>
            </a:extLst>
          </p:cNvPr>
          <p:cNvSpPr txBox="1"/>
          <p:nvPr/>
        </p:nvSpPr>
        <p:spPr>
          <a:xfrm>
            <a:off x="6775845" y="1989603"/>
            <a:ext cx="1344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</a:t>
            </a:r>
          </a:p>
        </p:txBody>
      </p:sp>
      <p:pic>
        <p:nvPicPr>
          <p:cNvPr id="77" name="Image 76" descr="Une image contenant Graphique, graphisme, symbole, conception&#10;&#10;Description générée automatiquement">
            <a:extLst>
              <a:ext uri="{FF2B5EF4-FFF2-40B4-BE49-F238E27FC236}">
                <a16:creationId xmlns:a16="http://schemas.microsoft.com/office/drawing/2014/main" id="{FE925F2C-9BBD-C080-C5FB-57ED831AF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4" y="1007055"/>
            <a:ext cx="361577" cy="400110"/>
          </a:xfrm>
          <a:prstGeom prst="rect">
            <a:avLst/>
          </a:prstGeom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424F5746-FBF8-805A-8353-7BB8718433CE}"/>
              </a:ext>
            </a:extLst>
          </p:cNvPr>
          <p:cNvSpPr txBox="1"/>
          <p:nvPr/>
        </p:nvSpPr>
        <p:spPr>
          <a:xfrm>
            <a:off x="10373060" y="1028167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 l'Utilisateur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690FAF-8567-AC0A-C97F-EC9E48795F80}"/>
              </a:ext>
            </a:extLst>
          </p:cNvPr>
          <p:cNvSpPr txBox="1"/>
          <p:nvPr/>
        </p:nvSpPr>
        <p:spPr>
          <a:xfrm>
            <a:off x="4496268" y="1028167"/>
            <a:ext cx="9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 l'Utilisateur</a:t>
            </a:r>
          </a:p>
        </p:txBody>
      </p:sp>
    </p:spTree>
    <p:extLst>
      <p:ext uri="{BB962C8B-B14F-4D97-AF65-F5344CB8AC3E}">
        <p14:creationId xmlns:p14="http://schemas.microsoft.com/office/powerpoint/2010/main" val="31643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3597E90-0DD2-318C-A96C-D6EE537C052F}"/>
              </a:ext>
            </a:extLst>
          </p:cNvPr>
          <p:cNvSpPr txBox="1"/>
          <p:nvPr/>
        </p:nvSpPr>
        <p:spPr>
          <a:xfrm>
            <a:off x="4511020" y="1059021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EDA"/>
                </a:solidFill>
              </a:rPr>
              <a:t>Détails de l'Utilisateur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1E77D-5E50-1975-7184-1F2F010A35D6}"/>
              </a:ext>
            </a:extLst>
          </p:cNvPr>
          <p:cNvSpPr/>
          <p:nvPr/>
        </p:nvSpPr>
        <p:spPr>
          <a:xfrm>
            <a:off x="542729" y="990728"/>
            <a:ext cx="5152102" cy="49382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5E68910-8A61-A136-DDA4-6604818F929E}"/>
              </a:ext>
            </a:extLst>
          </p:cNvPr>
          <p:cNvSpPr/>
          <p:nvPr/>
        </p:nvSpPr>
        <p:spPr>
          <a:xfrm>
            <a:off x="2385330" y="1444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6DCDD6F-0BA4-18EC-4289-D200D9D9B528}"/>
              </a:ext>
            </a:extLst>
          </p:cNvPr>
          <p:cNvSpPr/>
          <p:nvPr/>
        </p:nvSpPr>
        <p:spPr>
          <a:xfrm>
            <a:off x="3733297" y="1444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40572DB-554B-1E22-E2A8-3241BCF0BBC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2565330" y="1534908"/>
            <a:ext cx="1167967" cy="0"/>
          </a:xfrm>
          <a:prstGeom prst="line">
            <a:avLst/>
          </a:prstGeom>
          <a:ln>
            <a:solidFill>
              <a:srgbClr val="4C9E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36936487-30B2-CA88-E595-C85B7201A1E9}"/>
              </a:ext>
            </a:extLst>
          </p:cNvPr>
          <p:cNvSpPr/>
          <p:nvPr/>
        </p:nvSpPr>
        <p:spPr>
          <a:xfrm>
            <a:off x="1037363" y="1444908"/>
            <a:ext cx="180000" cy="180000"/>
          </a:xfrm>
          <a:prstGeom prst="ellipse">
            <a:avLst/>
          </a:prstGeom>
          <a:solidFill>
            <a:srgbClr val="4C9EDA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96128DE-EC61-18BB-2C8E-5142CB21E618}"/>
              </a:ext>
            </a:extLst>
          </p:cNvPr>
          <p:cNvSpPr/>
          <p:nvPr/>
        </p:nvSpPr>
        <p:spPr>
          <a:xfrm>
            <a:off x="2381925" y="1444908"/>
            <a:ext cx="180000" cy="180000"/>
          </a:xfrm>
          <a:prstGeom prst="ellipse">
            <a:avLst/>
          </a:prstGeom>
          <a:solidFill>
            <a:srgbClr val="4C9EDA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19455DF-CAEF-B3E2-5F1C-8352DF54E1BF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217363" y="1534908"/>
            <a:ext cx="1164562" cy="0"/>
          </a:xfrm>
          <a:prstGeom prst="line">
            <a:avLst/>
          </a:prstGeom>
          <a:ln>
            <a:solidFill>
              <a:srgbClr val="4C9E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8DACCDD-5D07-2CD4-14D3-FD79866DA4C5}"/>
              </a:ext>
            </a:extLst>
          </p:cNvPr>
          <p:cNvSpPr/>
          <p:nvPr/>
        </p:nvSpPr>
        <p:spPr>
          <a:xfrm>
            <a:off x="3729892" y="1444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F152A06-8686-7C70-A1DB-9E607D95C904}"/>
              </a:ext>
            </a:extLst>
          </p:cNvPr>
          <p:cNvSpPr/>
          <p:nvPr/>
        </p:nvSpPr>
        <p:spPr>
          <a:xfrm>
            <a:off x="4973110" y="14449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57C39DE-37D3-EF1E-38B3-4A5A66F8D8F2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909892" y="1534908"/>
            <a:ext cx="1063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FC428D0-5A26-3FA1-1565-D0258E305595}"/>
              </a:ext>
            </a:extLst>
          </p:cNvPr>
          <p:cNvSpPr txBox="1"/>
          <p:nvPr/>
        </p:nvSpPr>
        <p:spPr>
          <a:xfrm>
            <a:off x="962975" y="1059021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Client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7C42E6-F3BD-D746-FA84-FADF6AC12D87}"/>
              </a:ext>
            </a:extLst>
          </p:cNvPr>
          <p:cNvSpPr txBox="1"/>
          <p:nvPr/>
        </p:nvSpPr>
        <p:spPr>
          <a:xfrm>
            <a:off x="2110894" y="1059021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D75E49-F0DA-469F-96C7-4C1C17102E92}"/>
              </a:ext>
            </a:extLst>
          </p:cNvPr>
          <p:cNvSpPr txBox="1"/>
          <p:nvPr/>
        </p:nvSpPr>
        <p:spPr>
          <a:xfrm>
            <a:off x="3423362" y="1059021"/>
            <a:ext cx="9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des Produits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CD7B28-14DD-659A-8207-56A46A1EA258}"/>
              </a:ext>
            </a:extLst>
          </p:cNvPr>
          <p:cNvSpPr txBox="1"/>
          <p:nvPr/>
        </p:nvSpPr>
        <p:spPr>
          <a:xfrm>
            <a:off x="962975" y="2010795"/>
            <a:ext cx="1344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 des produis/Services </a:t>
            </a:r>
          </a:p>
        </p:txBody>
      </p:sp>
      <p:pic>
        <p:nvPicPr>
          <p:cNvPr id="52" name="Image 51" descr="Une image contenant Graphique, graphisme, symbole, conception&#10;&#10;Description générée automatiquement">
            <a:extLst>
              <a:ext uri="{FF2B5EF4-FFF2-40B4-BE49-F238E27FC236}">
                <a16:creationId xmlns:a16="http://schemas.microsoft.com/office/drawing/2014/main" id="{6FA8BA10-79AD-F9A9-65BC-5BF3F3DD8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4" y="1037909"/>
            <a:ext cx="361577" cy="400110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77B40EC8-03B2-F251-AAA9-968B599870F8}"/>
              </a:ext>
            </a:extLst>
          </p:cNvPr>
          <p:cNvSpPr txBox="1"/>
          <p:nvPr/>
        </p:nvSpPr>
        <p:spPr>
          <a:xfrm>
            <a:off x="4560190" y="1059021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 l'Utilisateur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FD34DB6-907A-C78A-5C9D-5FB2EF7BC965}"/>
              </a:ext>
            </a:extLst>
          </p:cNvPr>
          <p:cNvSpPr txBox="1"/>
          <p:nvPr/>
        </p:nvSpPr>
        <p:spPr>
          <a:xfrm>
            <a:off x="10323890" y="1028167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4C9EDA"/>
                </a:solidFill>
              </a:rPr>
              <a:t>Détails de l'Utilisateur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9018BC-7439-CFEE-EBEF-D3AC2BCA14C9}"/>
              </a:ext>
            </a:extLst>
          </p:cNvPr>
          <p:cNvSpPr/>
          <p:nvPr/>
        </p:nvSpPr>
        <p:spPr>
          <a:xfrm>
            <a:off x="6355599" y="959874"/>
            <a:ext cx="5152102" cy="49382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691080A-8662-7E8C-DBB9-070232248540}"/>
              </a:ext>
            </a:extLst>
          </p:cNvPr>
          <p:cNvSpPr/>
          <p:nvPr/>
        </p:nvSpPr>
        <p:spPr>
          <a:xfrm>
            <a:off x="8198200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AAF9B2D-9E67-43A4-B76B-1F9F0B8024EA}"/>
              </a:ext>
            </a:extLst>
          </p:cNvPr>
          <p:cNvSpPr/>
          <p:nvPr/>
        </p:nvSpPr>
        <p:spPr>
          <a:xfrm>
            <a:off x="9546167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F929724-CCE8-1C5B-1B6A-AD1A6FA9B25F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8378200" y="1504054"/>
            <a:ext cx="1167967" cy="0"/>
          </a:xfrm>
          <a:prstGeom prst="line">
            <a:avLst/>
          </a:prstGeom>
          <a:ln>
            <a:solidFill>
              <a:srgbClr val="4C9E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9FDD9A6F-DE1C-9C9D-84BC-CD956B059BCE}"/>
              </a:ext>
            </a:extLst>
          </p:cNvPr>
          <p:cNvSpPr/>
          <p:nvPr/>
        </p:nvSpPr>
        <p:spPr>
          <a:xfrm>
            <a:off x="6850233" y="1414054"/>
            <a:ext cx="180000" cy="180000"/>
          </a:xfrm>
          <a:prstGeom prst="ellipse">
            <a:avLst/>
          </a:prstGeom>
          <a:solidFill>
            <a:srgbClr val="4C9EDA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E121B51-1F95-24D0-DC2E-A7FA89235A52}"/>
              </a:ext>
            </a:extLst>
          </p:cNvPr>
          <p:cNvSpPr/>
          <p:nvPr/>
        </p:nvSpPr>
        <p:spPr>
          <a:xfrm>
            <a:off x="8194795" y="1414054"/>
            <a:ext cx="180000" cy="180000"/>
          </a:xfrm>
          <a:prstGeom prst="ellipse">
            <a:avLst/>
          </a:prstGeom>
          <a:solidFill>
            <a:srgbClr val="4C9EDA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A1D94A27-4231-B310-686A-143D2F7E41DF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7030233" y="1504054"/>
            <a:ext cx="1164562" cy="0"/>
          </a:xfrm>
          <a:prstGeom prst="line">
            <a:avLst/>
          </a:prstGeom>
          <a:ln>
            <a:solidFill>
              <a:srgbClr val="4C9E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B130AA34-BACE-10B7-4AAE-909FEBD042B2}"/>
              </a:ext>
            </a:extLst>
          </p:cNvPr>
          <p:cNvSpPr/>
          <p:nvPr/>
        </p:nvSpPr>
        <p:spPr>
          <a:xfrm>
            <a:off x="9542762" y="1414054"/>
            <a:ext cx="180000" cy="180000"/>
          </a:xfrm>
          <a:prstGeom prst="ellipse">
            <a:avLst/>
          </a:prstGeom>
          <a:solidFill>
            <a:srgbClr val="4C9EDA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629837F-9B1C-F25A-B96A-B5F9EEC315D0}"/>
              </a:ext>
            </a:extLst>
          </p:cNvPr>
          <p:cNvSpPr/>
          <p:nvPr/>
        </p:nvSpPr>
        <p:spPr>
          <a:xfrm>
            <a:off x="10785980" y="141405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4C9E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8D0E91DD-BB81-E22C-38D5-D3B07EB3BA01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9722762" y="1504054"/>
            <a:ext cx="1063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FE6E5DE-1EBB-57BF-F88C-DFA6EFFDD7B9}"/>
              </a:ext>
            </a:extLst>
          </p:cNvPr>
          <p:cNvSpPr txBox="1"/>
          <p:nvPr/>
        </p:nvSpPr>
        <p:spPr>
          <a:xfrm>
            <a:off x="6775845" y="1028167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Client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4CD7087-0B6C-A1F5-32A9-246D16CB9FF1}"/>
              </a:ext>
            </a:extLst>
          </p:cNvPr>
          <p:cNvSpPr txBox="1"/>
          <p:nvPr/>
        </p:nvSpPr>
        <p:spPr>
          <a:xfrm>
            <a:off x="7923764" y="1028167"/>
            <a:ext cx="9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Générales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0EDC02B-E684-3F99-0818-1E4805DD8E90}"/>
              </a:ext>
            </a:extLst>
          </p:cNvPr>
          <p:cNvSpPr txBox="1"/>
          <p:nvPr/>
        </p:nvSpPr>
        <p:spPr>
          <a:xfrm>
            <a:off x="9236232" y="1028167"/>
            <a:ext cx="9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des Produits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EEC1125-EBA7-3E26-D098-A6336101DC54}"/>
              </a:ext>
            </a:extLst>
          </p:cNvPr>
          <p:cNvSpPr txBox="1"/>
          <p:nvPr/>
        </p:nvSpPr>
        <p:spPr>
          <a:xfrm>
            <a:off x="6798844" y="1979941"/>
            <a:ext cx="1344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 de l’utilisateur</a:t>
            </a:r>
          </a:p>
        </p:txBody>
      </p:sp>
      <p:pic>
        <p:nvPicPr>
          <p:cNvPr id="69" name="Image 68" descr="Une image contenant Graphique, graphisme, symbole, conception&#10;&#10;Description générée automatiquement">
            <a:extLst>
              <a:ext uri="{FF2B5EF4-FFF2-40B4-BE49-F238E27FC236}">
                <a16:creationId xmlns:a16="http://schemas.microsoft.com/office/drawing/2014/main" id="{F5390A53-3F67-6084-487D-CB812ABB3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4" y="1007055"/>
            <a:ext cx="361577" cy="400110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316B4C78-3416-4298-6780-141516A38F9A}"/>
              </a:ext>
            </a:extLst>
          </p:cNvPr>
          <p:cNvSpPr txBox="1"/>
          <p:nvPr/>
        </p:nvSpPr>
        <p:spPr>
          <a:xfrm>
            <a:off x="10373060" y="1028167"/>
            <a:ext cx="1167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4C9ED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91255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DB1F989-1B05-E9D2-C6A2-06DF983F72F8}"/>
              </a:ext>
            </a:extLst>
          </p:cNvPr>
          <p:cNvSpPr txBox="1"/>
          <p:nvPr/>
        </p:nvSpPr>
        <p:spPr>
          <a:xfrm>
            <a:off x="2142068" y="1278467"/>
            <a:ext cx="770465" cy="276999"/>
          </a:xfrm>
          <a:prstGeom prst="rect">
            <a:avLst/>
          </a:prstGeom>
          <a:solidFill>
            <a:srgbClr val="4C9ED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1200" dirty="0"/>
              <a:t>Suivant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FA710B-F84C-26E5-BCB7-FF8F435869BF}"/>
              </a:ext>
            </a:extLst>
          </p:cNvPr>
          <p:cNvSpPr txBox="1"/>
          <p:nvPr/>
        </p:nvSpPr>
        <p:spPr>
          <a:xfrm>
            <a:off x="2142068" y="1921934"/>
            <a:ext cx="77046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1200" dirty="0"/>
              <a:t>Annulé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0A8C3D-14D0-CBA1-243D-9CDF93D30F54}"/>
              </a:ext>
            </a:extLst>
          </p:cNvPr>
          <p:cNvSpPr txBox="1"/>
          <p:nvPr/>
        </p:nvSpPr>
        <p:spPr>
          <a:xfrm>
            <a:off x="2142068" y="2565401"/>
            <a:ext cx="1014087" cy="276999"/>
          </a:xfrm>
          <a:prstGeom prst="rect">
            <a:avLst/>
          </a:prstGeom>
          <a:solidFill>
            <a:srgbClr val="0070C0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Enregistrer </a:t>
            </a:r>
          </a:p>
        </p:txBody>
      </p:sp>
    </p:spTree>
    <p:extLst>
      <p:ext uri="{BB962C8B-B14F-4D97-AF65-F5344CB8AC3E}">
        <p14:creationId xmlns:p14="http://schemas.microsoft.com/office/powerpoint/2010/main" val="39612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67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Koffi Jean-Jonathan</dc:creator>
  <cp:lastModifiedBy>Koffi Jean-Jonathan</cp:lastModifiedBy>
  <cp:revision>16</cp:revision>
  <dcterms:created xsi:type="dcterms:W3CDTF">2024-08-10T18:11:15Z</dcterms:created>
  <dcterms:modified xsi:type="dcterms:W3CDTF">2024-08-11T16:00:20Z</dcterms:modified>
</cp:coreProperties>
</file>