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002489"/>
                  </p:ext>
                </p:extLst>
              </p:nvPr>
            </p:nvGraphicFramePr>
            <p:xfrm>
              <a:off x="-66675" y="0"/>
              <a:ext cx="12563475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675" y="0"/>
                <a:ext cx="12563475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33da7260-bf03-4441-9c1e-ecef17210546}">
  <we:reference id="WA200003233" version="2.0.0.3" store="es-ES" storeType="OMEX"/>
  <we:alternateReferences/>
  <we:properties>
    <we:property name="Microsoft.Office.CampaignId" value="&quot;none&quot;"/>
    <we:property name="reportUrl" value="&quot;/groups/me/reports/5fdabbb9-2f50-46a3-81e3-dd3a37fd3043/ReportSectionddb00763fd05f9732170?bookmarkGuid=112d221f-6ffc-4c4a-a6ae-30c450ac1601&amp;bookmarkUsage=1&amp;ctid=2e71278b-6e0d-4bef-80fa-b7409de9d627&amp;fromEntryPoint=export&quot;"/>
    <we:property name="reportState" value="&quot;CONNECTED&quot;"/>
    <we:property name="reportEmbeddedTime" value="&quot;2024-01-08T20:52:40.750Z&quot;"/>
    <we:property name="creatorSessionId" value="&quot;9902aee1-441f-4b78-ab47-bed1af2a20e8&quot;"/>
    <we:property name="creatorUserId" value="&quot;10032002BF149E90&quot;"/>
    <we:property name="creatorTenantId" value="&quot;2e71278b-6e0d-4bef-80fa-b7409de9d627&quot;"/>
    <we:property name="isFiltersActionButtonVisible" value="true"/>
    <we:property name="initialStateBookmark" value="&quot;H4sIAAAAAAAAA4VRTW/CMAz9K1PO1ZTSQstubNqJ8SGYuCA0OY1bZQpNlKRoDPHf57RISLtwSeIX+71n+8Kk8lbDeQlHZC9sAa4CadxTyhLWDtjrajVfzDbzr+Vs8U6wsUGZ1rOXCwvgGgw75TvQkYHA/SFhoPUamhjVoD0mzKLzpgWtfnFIpq/gOrwmDH+sNg4i5TZAwEh7onSKSTt9zkgRqqBOuMUqDOgGrXHhFkspOC8mWS35uJ4W2SgtONX44be3+Tg/ivbG3kwbQLVkIGIjPsl5UeaCy2pcpmJcZBBxr9pG31q5136ebZyXOlLvcU7imxQjz/VKjRaAXAhRYj3BvOT5FNPiIZclqiWcVAPBuP+cPe0dYUekbcSH6YK3UOEaWor3F2adoRUEhX0ejRxaifL2dvH+UAHdYGAHuova/e5YL0KelND4oCBulPW2DvH4A5Vo/QRcAgAA&quot;"/>
    <we:property name="bookmark" value="&quot;H4sIAAAAAAAAA4VRy27CMBD8lcpnVDnNw4Fje20RKhUXxGEdbyIXJ7ZsB5Ui/r3rBAmpFy6Jdzyemd29MKWDM3BeQ49sxT7AN6Csf8rYgg0z9mrtsQd/rFQtlRCiQVmrqpIlcEUs66K2Q2CrC4vgO4w7HUYwSZDA/WHBwJgNdKlqwQRcMIc+2AGM/sWZTFfRj3hdMPxxxnpIktsIEZPsiehUU5TsOSdHaKI+4RabOKOf6KyPt1opybmo8lbxsl2K/CUTnN6E+XaK+ZifTKdgb3aIoAcKkLAXXhVc1IXkqinrTJYih4QHPXTm1sr97dfZpfHpnnpPc5Lf5Jh0rldqVAByKWWNbYVFzYslZuKhliOpNZx0B9H6/5qT7B1hPdI20sGOMThocAMD1fsLc97SCqLGiUcjh0Ghup19+r/riH4OsAMzJu9pd2yyOaTPH8ewDDM7AgAA&quot;"/>
    <we:property name="datasetId" value="&quot;b5db5455-15a0-4256-9d51-9a76f96964d6&quot;"/>
    <we:property name="embedUrl" value="&quot;/reportEmbed?reportId=5fdabbb9-2f50-46a3-81e3-dd3a37fd3043&amp;config=eyJjbHVzdGVyVXJsIjoiaHR0cHM6Ly9XQUJJLVNPVVRILUNFTlRSQUwtVVMtcmVkaXJlY3QuYW5hbHlzaXMud2luZG93cy5uZXQiLCJlbWJlZEZlYXR1cmVzIjp7InVzYWdlTWV0cmljc1ZOZXh0Ijp0cnVlLCJkaXNhYmxlQW5ndWxhckpTQm9vdHN0cmFwUmVwb3J0RW1iZWQiOnRydWV9fQ%3D%3D&amp;disableSensitivityBanner=true&quot;"/>
    <we:property name="pageName" value="&quot;ReportSectionddb00763fd05f9732170&quot;"/>
    <we:property name="pageDisplayName" value="&quot;HOME&quot;"/>
    <we:property name="backgroundColor" value="&quot;#FFFFFF&quot;"/>
    <we:property name="reportName" value="&quot;BPS-DASHBOAR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Jean Pier Angeles Barazorda</cp:lastModifiedBy>
  <cp:revision>3</cp:revision>
  <dcterms:created xsi:type="dcterms:W3CDTF">2018-06-07T21:39:02Z</dcterms:created>
  <dcterms:modified xsi:type="dcterms:W3CDTF">2024-01-08T20:54:45Z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