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9" r:id="rId4"/>
  </p:sldMasterIdLst>
  <p:notesMasterIdLst>
    <p:notesMasterId r:id="rId9"/>
  </p:notesMasterIdLst>
  <p:sldIdLst>
    <p:sldId id="5292" r:id="rId5"/>
    <p:sldId id="5293" r:id="rId6"/>
    <p:sldId id="5294" r:id="rId7"/>
    <p:sldId id="5295" r:id="rId8"/>
  </p:sldIdLst>
  <p:sldSz cx="12192000" cy="6858000"/>
  <p:notesSz cx="12192000" cy="6858000"/>
  <p:defaultTextStyle>
    <a:defPPr>
      <a:defRPr lang="es-ES"/>
    </a:defPPr>
    <a:lvl1pPr marL="0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990661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1981322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2971983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3962644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4953305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5943966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6934627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7925288" algn="l" defTabSz="990661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005D"/>
    <a:srgbClr val="256EB9"/>
    <a:srgbClr val="ABA199"/>
    <a:srgbClr val="29C4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8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EDCE14-F79C-4614-8EA6-5B878A3F613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F54054C-7813-4436-ABA3-C80ED9B898F4}">
      <dgm:prSet phldrT="[Texto]"/>
      <dgm:spPr/>
      <dgm:t>
        <a:bodyPr/>
        <a:lstStyle/>
        <a:p>
          <a:r>
            <a:rPr lang="es-ES" dirty="0"/>
            <a:t>GERENTE DESARROLLO TALENTO BP Y CEAS (Lidia A.)</a:t>
          </a:r>
          <a:endParaRPr lang="es-PE" dirty="0"/>
        </a:p>
      </dgm:t>
    </dgm:pt>
    <dgm:pt modelId="{F4FC4B31-CB39-416E-81D6-F2D3C032B7B4}" type="parTrans" cxnId="{665A6012-6819-4FF2-8F8F-6EB489CD702A}">
      <dgm:prSet/>
      <dgm:spPr/>
      <dgm:t>
        <a:bodyPr/>
        <a:lstStyle/>
        <a:p>
          <a:endParaRPr lang="es-PE"/>
        </a:p>
      </dgm:t>
    </dgm:pt>
    <dgm:pt modelId="{E90DFFD6-57AF-4DAB-981D-1F9B17F26A19}" type="sibTrans" cxnId="{665A6012-6819-4FF2-8F8F-6EB489CD702A}">
      <dgm:prSet/>
      <dgm:spPr/>
      <dgm:t>
        <a:bodyPr/>
        <a:lstStyle/>
        <a:p>
          <a:endParaRPr lang="es-PE"/>
        </a:p>
      </dgm:t>
    </dgm:pt>
    <dgm:pt modelId="{B304632C-C19E-4A89-8B24-58EADBE030DE}">
      <dgm:prSet phldrT="[Texto]"/>
      <dgm:spPr/>
      <dgm:t>
        <a:bodyPr/>
        <a:lstStyle/>
        <a:p>
          <a:r>
            <a:rPr lang="es-ES" dirty="0"/>
            <a:t>JEFA ATRACCIÓN DEL TALENTO Y BP                   (Ana Paola L.)</a:t>
          </a:r>
          <a:endParaRPr lang="es-PE" dirty="0"/>
        </a:p>
      </dgm:t>
    </dgm:pt>
    <dgm:pt modelId="{98E6EC36-E947-40D8-A991-4888D4140096}" type="parTrans" cxnId="{0822648E-22E6-4B82-815C-3732E10DF9F8}">
      <dgm:prSet/>
      <dgm:spPr/>
      <dgm:t>
        <a:bodyPr/>
        <a:lstStyle/>
        <a:p>
          <a:endParaRPr lang="es-PE"/>
        </a:p>
      </dgm:t>
    </dgm:pt>
    <dgm:pt modelId="{28C87993-CFEE-4828-A1BE-D1069E45D079}" type="sibTrans" cxnId="{0822648E-22E6-4B82-815C-3732E10DF9F8}">
      <dgm:prSet/>
      <dgm:spPr/>
      <dgm:t>
        <a:bodyPr/>
        <a:lstStyle/>
        <a:p>
          <a:endParaRPr lang="es-PE"/>
        </a:p>
      </dgm:t>
    </dgm:pt>
    <dgm:pt modelId="{446D4DA5-3342-4C05-8CDB-437A46943C76}">
      <dgm:prSet phldrT="[Texto]"/>
      <dgm:spPr/>
      <dgm:t>
        <a:bodyPr/>
        <a:lstStyle/>
        <a:p>
          <a:r>
            <a:rPr lang="es-ES" dirty="0"/>
            <a:t>BP     (Eduardo G. y Bryan V.) </a:t>
          </a:r>
          <a:endParaRPr lang="es-PE" dirty="0"/>
        </a:p>
      </dgm:t>
    </dgm:pt>
    <dgm:pt modelId="{999EBAEC-9F2B-4D8A-B014-2649F69335C8}" type="parTrans" cxnId="{DD5BC409-0E85-4CA7-A099-EF607FDEBC2F}">
      <dgm:prSet/>
      <dgm:spPr/>
      <dgm:t>
        <a:bodyPr/>
        <a:lstStyle/>
        <a:p>
          <a:endParaRPr lang="es-PE"/>
        </a:p>
      </dgm:t>
    </dgm:pt>
    <dgm:pt modelId="{173B0028-F4F3-4DC3-82B1-099E9661E1C1}" type="sibTrans" cxnId="{DD5BC409-0E85-4CA7-A099-EF607FDEBC2F}">
      <dgm:prSet/>
      <dgm:spPr/>
      <dgm:t>
        <a:bodyPr/>
        <a:lstStyle/>
        <a:p>
          <a:endParaRPr lang="es-PE"/>
        </a:p>
      </dgm:t>
    </dgm:pt>
    <dgm:pt modelId="{B021B1EF-0333-4DEF-88B8-1F0C6D97C020}">
      <dgm:prSet phldrT="[Texto]"/>
      <dgm:spPr/>
      <dgm:t>
        <a:bodyPr/>
        <a:lstStyle/>
        <a:p>
          <a:r>
            <a:rPr lang="es-ES" dirty="0"/>
            <a:t>ATRACCIÓN  TALENTO (Adelyn S.)</a:t>
          </a:r>
          <a:endParaRPr lang="es-PE" dirty="0"/>
        </a:p>
      </dgm:t>
    </dgm:pt>
    <dgm:pt modelId="{B031DB60-84DB-4D54-82E7-1CBB53550EB3}" type="sibTrans" cxnId="{BAA5DA0F-DB89-43D3-8CCF-EF2CA4F98A03}">
      <dgm:prSet/>
      <dgm:spPr/>
      <dgm:t>
        <a:bodyPr/>
        <a:lstStyle/>
        <a:p>
          <a:endParaRPr lang="es-PE"/>
        </a:p>
      </dgm:t>
    </dgm:pt>
    <dgm:pt modelId="{DA35EB9B-8388-48A7-8942-2D7754F6AB1C}" type="parTrans" cxnId="{BAA5DA0F-DB89-43D3-8CCF-EF2CA4F98A03}">
      <dgm:prSet/>
      <dgm:spPr/>
      <dgm:t>
        <a:bodyPr/>
        <a:lstStyle/>
        <a:p>
          <a:endParaRPr lang="es-PE"/>
        </a:p>
      </dgm:t>
    </dgm:pt>
    <dgm:pt modelId="{62519D3A-F774-49E5-8AB7-2ADFAAB2DC94}" type="pres">
      <dgm:prSet presAssocID="{77EDCE14-F79C-4614-8EA6-5B878A3F6137}" presName="Name0" presStyleCnt="0">
        <dgm:presLayoutVars>
          <dgm:dir/>
          <dgm:resizeHandles val="exact"/>
        </dgm:presLayoutVars>
      </dgm:prSet>
      <dgm:spPr/>
    </dgm:pt>
    <dgm:pt modelId="{071765A3-F131-41FA-BDAA-83FDA0E24F8C}" type="pres">
      <dgm:prSet presAssocID="{CF54054C-7813-4436-ABA3-C80ED9B898F4}" presName="node" presStyleLbl="node1" presStyleIdx="0" presStyleCnt="4">
        <dgm:presLayoutVars>
          <dgm:bulletEnabled val="1"/>
        </dgm:presLayoutVars>
      </dgm:prSet>
      <dgm:spPr/>
    </dgm:pt>
    <dgm:pt modelId="{4FAF81A1-F1BB-44AC-9D88-428DAB0B8A39}" type="pres">
      <dgm:prSet presAssocID="{E90DFFD6-57AF-4DAB-981D-1F9B17F26A19}" presName="sibTrans" presStyleLbl="sibTrans2D1" presStyleIdx="0" presStyleCnt="3"/>
      <dgm:spPr/>
    </dgm:pt>
    <dgm:pt modelId="{56BE4F40-A683-4231-9E02-F92CA69B0F9B}" type="pres">
      <dgm:prSet presAssocID="{E90DFFD6-57AF-4DAB-981D-1F9B17F26A19}" presName="connectorText" presStyleLbl="sibTrans2D1" presStyleIdx="0" presStyleCnt="3"/>
      <dgm:spPr/>
    </dgm:pt>
    <dgm:pt modelId="{2848228E-6CB4-47BC-A86B-C02756E3B6E6}" type="pres">
      <dgm:prSet presAssocID="{B304632C-C19E-4A89-8B24-58EADBE030DE}" presName="node" presStyleLbl="node1" presStyleIdx="1" presStyleCnt="4">
        <dgm:presLayoutVars>
          <dgm:bulletEnabled val="1"/>
        </dgm:presLayoutVars>
      </dgm:prSet>
      <dgm:spPr/>
    </dgm:pt>
    <dgm:pt modelId="{EBFA53A5-AE18-46F3-8010-4E1F6FB7B2FA}" type="pres">
      <dgm:prSet presAssocID="{28C87993-CFEE-4828-A1BE-D1069E45D079}" presName="sibTrans" presStyleLbl="sibTrans2D1" presStyleIdx="1" presStyleCnt="3"/>
      <dgm:spPr/>
    </dgm:pt>
    <dgm:pt modelId="{90D18723-7692-47CA-9B94-8506F5A44E5A}" type="pres">
      <dgm:prSet presAssocID="{28C87993-CFEE-4828-A1BE-D1069E45D079}" presName="connectorText" presStyleLbl="sibTrans2D1" presStyleIdx="1" presStyleCnt="3"/>
      <dgm:spPr/>
    </dgm:pt>
    <dgm:pt modelId="{9A4484FD-4E27-4F71-A74C-E6975F3B8CC5}" type="pres">
      <dgm:prSet presAssocID="{446D4DA5-3342-4C05-8CDB-437A46943C76}" presName="node" presStyleLbl="node1" presStyleIdx="2" presStyleCnt="4" custLinFactY="-9652" custLinFactNeighborX="-2283" custLinFactNeighborY="-100000">
        <dgm:presLayoutVars>
          <dgm:bulletEnabled val="1"/>
        </dgm:presLayoutVars>
      </dgm:prSet>
      <dgm:spPr/>
    </dgm:pt>
    <dgm:pt modelId="{EB8894CD-210D-4739-BC97-B059796B4264}" type="pres">
      <dgm:prSet presAssocID="{173B0028-F4F3-4DC3-82B1-099E9661E1C1}" presName="sibTrans" presStyleLbl="sibTrans2D1" presStyleIdx="2" presStyleCnt="3" custAng="16665248" custLinFactX="-100000" custLinFactY="100000" custLinFactNeighborX="-130600" custLinFactNeighborY="153570"/>
      <dgm:spPr/>
    </dgm:pt>
    <dgm:pt modelId="{995E09E9-E3E6-41E6-9052-7020E15B389D}" type="pres">
      <dgm:prSet presAssocID="{173B0028-F4F3-4DC3-82B1-099E9661E1C1}" presName="connectorText" presStyleLbl="sibTrans2D1" presStyleIdx="2" presStyleCnt="3"/>
      <dgm:spPr/>
    </dgm:pt>
    <dgm:pt modelId="{E2FB3B8C-8953-4232-BA92-CAD792E740CD}" type="pres">
      <dgm:prSet presAssocID="{B021B1EF-0333-4DEF-88B8-1F0C6D97C020}" presName="node" presStyleLbl="node1" presStyleIdx="3" presStyleCnt="4" custLinFactX="-95546" custLinFactNeighborX="-100000" custLinFactNeighborY="48774">
        <dgm:presLayoutVars>
          <dgm:bulletEnabled val="1"/>
        </dgm:presLayoutVars>
      </dgm:prSet>
      <dgm:spPr/>
    </dgm:pt>
  </dgm:ptLst>
  <dgm:cxnLst>
    <dgm:cxn modelId="{DD5BC409-0E85-4CA7-A099-EF607FDEBC2F}" srcId="{77EDCE14-F79C-4614-8EA6-5B878A3F6137}" destId="{446D4DA5-3342-4C05-8CDB-437A46943C76}" srcOrd="2" destOrd="0" parTransId="{999EBAEC-9F2B-4D8A-B014-2649F69335C8}" sibTransId="{173B0028-F4F3-4DC3-82B1-099E9661E1C1}"/>
    <dgm:cxn modelId="{7D77520E-EEE2-42D7-B7E1-8DFD2F442639}" type="presOf" srcId="{28C87993-CFEE-4828-A1BE-D1069E45D079}" destId="{90D18723-7692-47CA-9B94-8506F5A44E5A}" srcOrd="1" destOrd="0" presId="urn:microsoft.com/office/officeart/2005/8/layout/process1"/>
    <dgm:cxn modelId="{BAA5DA0F-DB89-43D3-8CCF-EF2CA4F98A03}" srcId="{77EDCE14-F79C-4614-8EA6-5B878A3F6137}" destId="{B021B1EF-0333-4DEF-88B8-1F0C6D97C020}" srcOrd="3" destOrd="0" parTransId="{DA35EB9B-8388-48A7-8942-2D7754F6AB1C}" sibTransId="{B031DB60-84DB-4D54-82E7-1CBB53550EB3}"/>
    <dgm:cxn modelId="{665A6012-6819-4FF2-8F8F-6EB489CD702A}" srcId="{77EDCE14-F79C-4614-8EA6-5B878A3F6137}" destId="{CF54054C-7813-4436-ABA3-C80ED9B898F4}" srcOrd="0" destOrd="0" parTransId="{F4FC4B31-CB39-416E-81D6-F2D3C032B7B4}" sibTransId="{E90DFFD6-57AF-4DAB-981D-1F9B17F26A19}"/>
    <dgm:cxn modelId="{9BFDDC26-1881-4AEA-9A4F-29C6E4F81C8F}" type="presOf" srcId="{28C87993-CFEE-4828-A1BE-D1069E45D079}" destId="{EBFA53A5-AE18-46F3-8010-4E1F6FB7B2FA}" srcOrd="0" destOrd="0" presId="urn:microsoft.com/office/officeart/2005/8/layout/process1"/>
    <dgm:cxn modelId="{7ED84C35-DB1F-4490-A2D7-36F87FFC4173}" type="presOf" srcId="{173B0028-F4F3-4DC3-82B1-099E9661E1C1}" destId="{EB8894CD-210D-4739-BC97-B059796B4264}" srcOrd="0" destOrd="0" presId="urn:microsoft.com/office/officeart/2005/8/layout/process1"/>
    <dgm:cxn modelId="{D2DA0668-5DA5-4D72-B99E-01D34CF8E95A}" type="presOf" srcId="{B021B1EF-0333-4DEF-88B8-1F0C6D97C020}" destId="{E2FB3B8C-8953-4232-BA92-CAD792E740CD}" srcOrd="0" destOrd="0" presId="urn:microsoft.com/office/officeart/2005/8/layout/process1"/>
    <dgm:cxn modelId="{03D44D54-EFC7-4C4B-8AE2-834181CE5A23}" type="presOf" srcId="{E90DFFD6-57AF-4DAB-981D-1F9B17F26A19}" destId="{56BE4F40-A683-4231-9E02-F92CA69B0F9B}" srcOrd="1" destOrd="0" presId="urn:microsoft.com/office/officeart/2005/8/layout/process1"/>
    <dgm:cxn modelId="{0822648E-22E6-4B82-815C-3732E10DF9F8}" srcId="{77EDCE14-F79C-4614-8EA6-5B878A3F6137}" destId="{B304632C-C19E-4A89-8B24-58EADBE030DE}" srcOrd="1" destOrd="0" parTransId="{98E6EC36-E947-40D8-A991-4888D4140096}" sibTransId="{28C87993-CFEE-4828-A1BE-D1069E45D079}"/>
    <dgm:cxn modelId="{D8997FA9-7B4F-433D-8F49-0C213A76983D}" type="presOf" srcId="{E90DFFD6-57AF-4DAB-981D-1F9B17F26A19}" destId="{4FAF81A1-F1BB-44AC-9D88-428DAB0B8A39}" srcOrd="0" destOrd="0" presId="urn:microsoft.com/office/officeart/2005/8/layout/process1"/>
    <dgm:cxn modelId="{C4680FAA-AE39-40E4-AA9E-5804027A2190}" type="presOf" srcId="{B304632C-C19E-4A89-8B24-58EADBE030DE}" destId="{2848228E-6CB4-47BC-A86B-C02756E3B6E6}" srcOrd="0" destOrd="0" presId="urn:microsoft.com/office/officeart/2005/8/layout/process1"/>
    <dgm:cxn modelId="{C850D3BA-FA93-413D-A135-08826585AA92}" type="presOf" srcId="{446D4DA5-3342-4C05-8CDB-437A46943C76}" destId="{9A4484FD-4E27-4F71-A74C-E6975F3B8CC5}" srcOrd="0" destOrd="0" presId="urn:microsoft.com/office/officeart/2005/8/layout/process1"/>
    <dgm:cxn modelId="{EB52CDE0-AA99-4485-B6B3-BDC8E9ACB8F2}" type="presOf" srcId="{173B0028-F4F3-4DC3-82B1-099E9661E1C1}" destId="{995E09E9-E3E6-41E6-9052-7020E15B389D}" srcOrd="1" destOrd="0" presId="urn:microsoft.com/office/officeart/2005/8/layout/process1"/>
    <dgm:cxn modelId="{0D5E81E6-DA9E-433D-A338-D89F5DC49E73}" type="presOf" srcId="{CF54054C-7813-4436-ABA3-C80ED9B898F4}" destId="{071765A3-F131-41FA-BDAA-83FDA0E24F8C}" srcOrd="0" destOrd="0" presId="urn:microsoft.com/office/officeart/2005/8/layout/process1"/>
    <dgm:cxn modelId="{FDE8B4FF-9548-44B4-B745-E5AB140EFEA5}" type="presOf" srcId="{77EDCE14-F79C-4614-8EA6-5B878A3F6137}" destId="{62519D3A-F774-49E5-8AB7-2ADFAAB2DC94}" srcOrd="0" destOrd="0" presId="urn:microsoft.com/office/officeart/2005/8/layout/process1"/>
    <dgm:cxn modelId="{C2CCEDFC-761D-47F0-A60C-1082546505AD}" type="presParOf" srcId="{62519D3A-F774-49E5-8AB7-2ADFAAB2DC94}" destId="{071765A3-F131-41FA-BDAA-83FDA0E24F8C}" srcOrd="0" destOrd="0" presId="urn:microsoft.com/office/officeart/2005/8/layout/process1"/>
    <dgm:cxn modelId="{F37326C8-8AA6-44C5-A6A2-5987BD701699}" type="presParOf" srcId="{62519D3A-F774-49E5-8AB7-2ADFAAB2DC94}" destId="{4FAF81A1-F1BB-44AC-9D88-428DAB0B8A39}" srcOrd="1" destOrd="0" presId="urn:microsoft.com/office/officeart/2005/8/layout/process1"/>
    <dgm:cxn modelId="{F6BD1DD9-6B14-40C9-8150-0B011DE26229}" type="presParOf" srcId="{4FAF81A1-F1BB-44AC-9D88-428DAB0B8A39}" destId="{56BE4F40-A683-4231-9E02-F92CA69B0F9B}" srcOrd="0" destOrd="0" presId="urn:microsoft.com/office/officeart/2005/8/layout/process1"/>
    <dgm:cxn modelId="{C4E0A4AC-2045-4520-B91D-666A51D0106D}" type="presParOf" srcId="{62519D3A-F774-49E5-8AB7-2ADFAAB2DC94}" destId="{2848228E-6CB4-47BC-A86B-C02756E3B6E6}" srcOrd="2" destOrd="0" presId="urn:microsoft.com/office/officeart/2005/8/layout/process1"/>
    <dgm:cxn modelId="{9BDA6A84-54AA-422B-813C-815326DA8FD3}" type="presParOf" srcId="{62519D3A-F774-49E5-8AB7-2ADFAAB2DC94}" destId="{EBFA53A5-AE18-46F3-8010-4E1F6FB7B2FA}" srcOrd="3" destOrd="0" presId="urn:microsoft.com/office/officeart/2005/8/layout/process1"/>
    <dgm:cxn modelId="{176FBEF5-AD42-493B-B8AC-7943492CFF34}" type="presParOf" srcId="{EBFA53A5-AE18-46F3-8010-4E1F6FB7B2FA}" destId="{90D18723-7692-47CA-9B94-8506F5A44E5A}" srcOrd="0" destOrd="0" presId="urn:microsoft.com/office/officeart/2005/8/layout/process1"/>
    <dgm:cxn modelId="{25C8EAC7-03FD-45DB-BE62-3E00416B0B4B}" type="presParOf" srcId="{62519D3A-F774-49E5-8AB7-2ADFAAB2DC94}" destId="{9A4484FD-4E27-4F71-A74C-E6975F3B8CC5}" srcOrd="4" destOrd="0" presId="urn:microsoft.com/office/officeart/2005/8/layout/process1"/>
    <dgm:cxn modelId="{F1D997F3-D0FB-4776-A5ED-6D793C9E5D7E}" type="presParOf" srcId="{62519D3A-F774-49E5-8AB7-2ADFAAB2DC94}" destId="{EB8894CD-210D-4739-BC97-B059796B4264}" srcOrd="5" destOrd="0" presId="urn:microsoft.com/office/officeart/2005/8/layout/process1"/>
    <dgm:cxn modelId="{4C22E1ED-3148-4039-BDB3-5C007FA9D026}" type="presParOf" srcId="{EB8894CD-210D-4739-BC97-B059796B4264}" destId="{995E09E9-E3E6-41E6-9052-7020E15B389D}" srcOrd="0" destOrd="0" presId="urn:microsoft.com/office/officeart/2005/8/layout/process1"/>
    <dgm:cxn modelId="{CDEC8F08-FECD-4B43-91D2-6AB033EDF413}" type="presParOf" srcId="{62519D3A-F774-49E5-8AB7-2ADFAAB2DC94}" destId="{E2FB3B8C-8953-4232-BA92-CAD792E740C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765A3-F131-41FA-BDAA-83FDA0E24F8C}">
      <dsp:nvSpPr>
        <dsp:cNvPr id="0" name=""/>
        <dsp:cNvSpPr/>
      </dsp:nvSpPr>
      <dsp:spPr>
        <a:xfrm>
          <a:off x="3571" y="1627989"/>
          <a:ext cx="1561703" cy="1484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GERENTE DESARROLLO TALENTO BP Y CEAS (Lidia A.)</a:t>
          </a:r>
          <a:endParaRPr lang="es-PE" sz="1800" kern="1200" dirty="0"/>
        </a:p>
      </dsp:txBody>
      <dsp:txXfrm>
        <a:off x="47056" y="1671474"/>
        <a:ext cx="1474733" cy="1397715"/>
      </dsp:txXfrm>
    </dsp:sp>
    <dsp:sp modelId="{4FAF81A1-F1BB-44AC-9D88-428DAB0B8A39}">
      <dsp:nvSpPr>
        <dsp:cNvPr id="0" name=""/>
        <dsp:cNvSpPr/>
      </dsp:nvSpPr>
      <dsp:spPr>
        <a:xfrm>
          <a:off x="1721445" y="217668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1400" kern="1200"/>
        </a:p>
      </dsp:txBody>
      <dsp:txXfrm>
        <a:off x="1721445" y="2254140"/>
        <a:ext cx="231757" cy="232382"/>
      </dsp:txXfrm>
    </dsp:sp>
    <dsp:sp modelId="{2848228E-6CB4-47BC-A86B-C02756E3B6E6}">
      <dsp:nvSpPr>
        <dsp:cNvPr id="0" name=""/>
        <dsp:cNvSpPr/>
      </dsp:nvSpPr>
      <dsp:spPr>
        <a:xfrm>
          <a:off x="2189956" y="1627989"/>
          <a:ext cx="1561703" cy="1484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JEFA ATRACCIÓN DEL TALENTO Y BP                   (Ana Paola L.)</a:t>
          </a:r>
          <a:endParaRPr lang="es-PE" sz="1800" kern="1200" dirty="0"/>
        </a:p>
      </dsp:txBody>
      <dsp:txXfrm>
        <a:off x="2233441" y="1671474"/>
        <a:ext cx="1474733" cy="1397715"/>
      </dsp:txXfrm>
    </dsp:sp>
    <dsp:sp modelId="{EBFA53A5-AE18-46F3-8010-4E1F6FB7B2FA}">
      <dsp:nvSpPr>
        <dsp:cNvPr id="0" name=""/>
        <dsp:cNvSpPr/>
      </dsp:nvSpPr>
      <dsp:spPr>
        <a:xfrm rot="19388925">
          <a:off x="3863873" y="1355824"/>
          <a:ext cx="404304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1400" kern="1200"/>
        </a:p>
      </dsp:txBody>
      <dsp:txXfrm>
        <a:off x="3875481" y="1468126"/>
        <a:ext cx="288113" cy="232382"/>
      </dsp:txXfrm>
    </dsp:sp>
    <dsp:sp modelId="{9A4484FD-4E27-4F71-A74C-E6975F3B8CC5}">
      <dsp:nvSpPr>
        <dsp:cNvPr id="0" name=""/>
        <dsp:cNvSpPr/>
      </dsp:nvSpPr>
      <dsp:spPr>
        <a:xfrm>
          <a:off x="4362079" y="1"/>
          <a:ext cx="1561703" cy="1484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BP     (Eduardo G. y Bryan V.) </a:t>
          </a:r>
          <a:endParaRPr lang="es-PE" sz="1800" kern="1200" dirty="0"/>
        </a:p>
      </dsp:txBody>
      <dsp:txXfrm>
        <a:off x="4405564" y="43486"/>
        <a:ext cx="1474733" cy="1397715"/>
      </dsp:txXfrm>
    </dsp:sp>
    <dsp:sp modelId="{EB8894CD-210D-4739-BC97-B059796B4264}">
      <dsp:nvSpPr>
        <dsp:cNvPr id="0" name=""/>
        <dsp:cNvSpPr/>
      </dsp:nvSpPr>
      <dsp:spPr>
        <a:xfrm rot="342793">
          <a:off x="3894442" y="2719851"/>
          <a:ext cx="460036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1400" kern="1200"/>
        </a:p>
      </dsp:txBody>
      <dsp:txXfrm>
        <a:off x="3894731" y="2791528"/>
        <a:ext cx="343845" cy="232382"/>
      </dsp:txXfrm>
    </dsp:sp>
    <dsp:sp modelId="{E2FB3B8C-8953-4232-BA92-CAD792E740CD}">
      <dsp:nvSpPr>
        <dsp:cNvPr id="0" name=""/>
        <dsp:cNvSpPr/>
      </dsp:nvSpPr>
      <dsp:spPr>
        <a:xfrm>
          <a:off x="4445898" y="2352129"/>
          <a:ext cx="1561703" cy="1484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ATRACCIÓN  TALENTO (Adelyn S.)</a:t>
          </a:r>
          <a:endParaRPr lang="es-PE" sz="1800" kern="1200" dirty="0"/>
        </a:p>
      </dsp:txBody>
      <dsp:txXfrm>
        <a:off x="4489383" y="2395614"/>
        <a:ext cx="1474733" cy="1397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A675-8F44-4A39-9A6C-FE04A9FA42DF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640C1-E720-4C47-84E3-8CC310F9E7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86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Sin-título-1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45" y="0"/>
            <a:ext cx="9815755" cy="6858000"/>
          </a:xfrm>
          <a:prstGeom prst="rect">
            <a:avLst/>
          </a:prstGeom>
        </p:spPr>
      </p:pic>
      <p:pic>
        <p:nvPicPr>
          <p:cNvPr id="12" name="Imagen 11" descr="01-curva-blanc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471" cy="68580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9101316" cy="32198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2968" y="3515528"/>
            <a:ext cx="4244802" cy="1470025"/>
          </a:xfrm>
        </p:spPr>
        <p:txBody>
          <a:bodyPr anchor="b">
            <a:noAutofit/>
          </a:bodyPr>
          <a:lstStyle>
            <a:lvl1pPr algn="l">
              <a:defRPr sz="3498" b="1" i="0">
                <a:solidFill>
                  <a:srgbClr val="CE0058"/>
                </a:solidFill>
                <a:latin typeface="Bree Bold"/>
                <a:cs typeface="Bree Bold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2968" y="4985553"/>
            <a:ext cx="4244802" cy="1203377"/>
          </a:xfrm>
        </p:spPr>
        <p:txBody>
          <a:bodyPr>
            <a:noAutofit/>
          </a:bodyPr>
          <a:lstStyle>
            <a:lvl1pPr marL="0" indent="0" algn="l">
              <a:buNone/>
              <a:defRPr sz="2160" b="0" i="0">
                <a:solidFill>
                  <a:srgbClr val="83786F"/>
                </a:solidFill>
                <a:latin typeface="Bree Regular"/>
                <a:cs typeface="Bree Regular"/>
              </a:defRPr>
            </a:lvl1pPr>
            <a:lvl2pPr marL="509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9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8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7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6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3786F"/>
                </a:solidFill>
                <a:latin typeface="Amor Sans Pro"/>
                <a:cs typeface="Amor Sans Pro"/>
              </a:defRPr>
            </a:lvl1pPr>
          </a:lstStyle>
          <a:p>
            <a:fld id="{7D61480B-5D0B-4641-8120-A6A267B92A74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3786F"/>
                </a:solidFill>
                <a:latin typeface="Amor Sans Pro"/>
                <a:cs typeface="Amor Sans Pro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3786F"/>
                </a:solidFill>
                <a:latin typeface="Amor Sans Pro"/>
                <a:cs typeface="Amor Sans Pro"/>
              </a:defRPr>
            </a:lvl1pPr>
          </a:lstStyle>
          <a:p>
            <a:fld id="{3FA046B3-A18E-4431-85FF-4065A628C0A9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63FC755-E6D4-8640-B7F7-929B792B56EA}"/>
              </a:ext>
            </a:extLst>
          </p:cNvPr>
          <p:cNvSpPr txBox="1"/>
          <p:nvPr/>
        </p:nvSpPr>
        <p:spPr>
          <a:xfrm>
            <a:off x="13683753" y="-1023757"/>
            <a:ext cx="0" cy="0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25000" lnSpcReduction="20000"/>
          </a:bodyPr>
          <a:lstStyle/>
          <a:p>
            <a:endParaRPr lang="es-MX" err="1"/>
          </a:p>
        </p:txBody>
      </p:sp>
    </p:spTree>
    <p:extLst>
      <p:ext uri="{BB962C8B-B14F-4D97-AF65-F5344CB8AC3E}">
        <p14:creationId xmlns:p14="http://schemas.microsoft.com/office/powerpoint/2010/main" val="84432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ítulo y objetos">
    <p:bg>
      <p:bgPr>
        <a:solidFill>
          <a:srgbClr val="CE00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5471" cy="6858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" y="0"/>
            <a:ext cx="8782947" cy="1240610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1" y="2055112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solidFill>
                  <a:schemeClr val="bg1"/>
                </a:solidFill>
              </a:defRPr>
            </a:lvl1pPr>
            <a:lvl2pPr marL="0" indent="-185184" algn="l">
              <a:buClr>
                <a:schemeClr val="bg1"/>
              </a:buClr>
              <a:buSzPct val="75000"/>
              <a:buFont typeface="Arial"/>
              <a:buChar char="•"/>
              <a:defRPr sz="2160">
                <a:solidFill>
                  <a:schemeClr val="bg1"/>
                </a:solidFill>
              </a:defRPr>
            </a:lvl2pPr>
            <a:lvl3pPr algn="l">
              <a:buClrTx/>
              <a:defRPr sz="2160">
                <a:solidFill>
                  <a:schemeClr val="bg1"/>
                </a:solidFill>
              </a:defRPr>
            </a:lvl3pPr>
            <a:lvl4pPr algn="l">
              <a:buClr>
                <a:schemeClr val="bg1"/>
              </a:buClr>
              <a:defRPr sz="2160">
                <a:solidFill>
                  <a:schemeClr val="bg1"/>
                </a:solidFill>
              </a:defRPr>
            </a:lvl4pPr>
            <a:lvl5pPr algn="l">
              <a:buClr>
                <a:schemeClr val="bg1"/>
              </a:buClr>
              <a:defRPr sz="216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9" name="CuadroTexto 8"/>
          <p:cNvSpPr txBox="1"/>
          <p:nvPr/>
        </p:nvSpPr>
        <p:spPr>
          <a:xfrm>
            <a:off x="2926080" y="-290362"/>
            <a:ext cx="522359" cy="470375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70000" lnSpcReduction="20000"/>
          </a:bodyPr>
          <a:lstStyle/>
          <a:p>
            <a:endParaRPr lang="es-ES" err="1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6194" y="6044675"/>
            <a:ext cx="1418238" cy="481041"/>
          </a:xfrm>
          <a:prstGeom prst="rect">
            <a:avLst/>
          </a:prstGeom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609601" y="160687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3935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ítulo y objetos">
    <p:bg>
      <p:bgPr>
        <a:solidFill>
          <a:srgbClr val="CE00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5471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6991" cy="1128427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3642" y="2033299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solidFill>
                  <a:schemeClr val="bg1"/>
                </a:solidFill>
              </a:defRPr>
            </a:lvl1pPr>
            <a:lvl2pPr marL="0" indent="-185184" algn="l">
              <a:buClr>
                <a:schemeClr val="bg1"/>
              </a:buClr>
              <a:buSzPct val="75000"/>
              <a:buFont typeface="Arial"/>
              <a:buChar char="•"/>
              <a:defRPr sz="2160">
                <a:solidFill>
                  <a:schemeClr val="bg1"/>
                </a:solidFill>
              </a:defRPr>
            </a:lvl2pPr>
            <a:lvl3pPr algn="l">
              <a:buClrTx/>
              <a:defRPr sz="2160">
                <a:solidFill>
                  <a:schemeClr val="bg1"/>
                </a:solidFill>
              </a:defRPr>
            </a:lvl3pPr>
            <a:lvl4pPr algn="l">
              <a:buClr>
                <a:schemeClr val="bg1"/>
              </a:buClr>
              <a:defRPr sz="2160">
                <a:solidFill>
                  <a:schemeClr val="bg1"/>
                </a:solidFill>
              </a:defRPr>
            </a:lvl4pPr>
            <a:lvl5pPr algn="l">
              <a:buClr>
                <a:schemeClr val="bg1"/>
              </a:buClr>
              <a:defRPr sz="216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52F68B9-F978-4F4D-8CDF-E12F25919D4A}"/>
              </a:ext>
            </a:extLst>
          </p:cNvPr>
          <p:cNvSpPr txBox="1"/>
          <p:nvPr/>
        </p:nvSpPr>
        <p:spPr>
          <a:xfrm>
            <a:off x="559670" y="-201589"/>
            <a:ext cx="0" cy="0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25000" lnSpcReduction="20000"/>
          </a:bodyPr>
          <a:lstStyle/>
          <a:p>
            <a:endParaRPr lang="es-MX" err="1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6194" y="6044675"/>
            <a:ext cx="1418238" cy="481041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609601" y="160687"/>
            <a:ext cx="9850929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_tradnl"/>
              <a:t>Clic para editar titulo largo de la diapositiva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9282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7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2968" y="294976"/>
            <a:ext cx="6245703" cy="1470025"/>
          </a:xfrm>
        </p:spPr>
        <p:txBody>
          <a:bodyPr anchor="b">
            <a:noAutofit/>
          </a:bodyPr>
          <a:lstStyle>
            <a:lvl1pPr algn="l">
              <a:defRPr sz="3498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2968" y="1776461"/>
            <a:ext cx="6245702" cy="4550033"/>
          </a:xfrm>
        </p:spPr>
        <p:txBody>
          <a:bodyPr numCol="3" spcCol="270000">
            <a:noAutofit/>
          </a:bodyPr>
          <a:lstStyle>
            <a:lvl1pPr marL="0" indent="0" algn="l">
              <a:buNone/>
              <a:defRPr sz="1132">
                <a:solidFill>
                  <a:schemeClr val="tx1">
                    <a:tint val="75000"/>
                  </a:schemeClr>
                </a:solidFill>
                <a:latin typeface="Bree Bold"/>
                <a:cs typeface="Bree Bold"/>
              </a:defRPr>
            </a:lvl1pPr>
            <a:lvl2pPr marL="509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9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8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7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6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Marcador de posición de imagen 6"/>
          <p:cNvSpPr>
            <a:spLocks noGrp="1"/>
          </p:cNvSpPr>
          <p:nvPr>
            <p:ph type="pic" sz="quarter" idx="14"/>
          </p:nvPr>
        </p:nvSpPr>
        <p:spPr>
          <a:xfrm>
            <a:off x="7098157" y="3431334"/>
            <a:ext cx="5146291" cy="3426666"/>
          </a:xfrm>
        </p:spPr>
        <p:txBody>
          <a:bodyPr>
            <a:normAutofit/>
          </a:bodyPr>
          <a:lstStyle>
            <a:lvl1pPr marL="0" indent="0">
              <a:buNone/>
              <a:defRPr sz="1029"/>
            </a:lvl1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9" name="Marcador de posición de imagen 6"/>
          <p:cNvSpPr>
            <a:spLocks noGrp="1"/>
          </p:cNvSpPr>
          <p:nvPr>
            <p:ph type="pic" sz="quarter" idx="15"/>
          </p:nvPr>
        </p:nvSpPr>
        <p:spPr>
          <a:xfrm>
            <a:off x="7098157" y="0"/>
            <a:ext cx="5146291" cy="3426666"/>
          </a:xfrm>
        </p:spPr>
        <p:txBody>
          <a:bodyPr>
            <a:normAutofit/>
          </a:bodyPr>
          <a:lstStyle>
            <a:lvl1pPr marL="0" indent="0">
              <a:buNone/>
              <a:defRPr sz="1029"/>
            </a:lvl1pPr>
          </a:lstStyle>
          <a:p>
            <a:r>
              <a:rPr lang="es-ES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060854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/>
          <p:cNvSpPr>
            <a:spLocks noGrp="1"/>
          </p:cNvSpPr>
          <p:nvPr>
            <p:ph type="pic" sz="quarter" idx="13"/>
          </p:nvPr>
        </p:nvSpPr>
        <p:spPr>
          <a:xfrm>
            <a:off x="1118547" y="595975"/>
            <a:ext cx="4711205" cy="4160358"/>
          </a:xfrm>
        </p:spPr>
        <p:txBody>
          <a:bodyPr>
            <a:normAutofit/>
          </a:bodyPr>
          <a:lstStyle>
            <a:lvl1pPr>
              <a:defRPr sz="1029"/>
            </a:lvl1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12" name="Marcador de posición de imagen 8"/>
          <p:cNvSpPr>
            <a:spLocks noGrp="1"/>
          </p:cNvSpPr>
          <p:nvPr>
            <p:ph type="pic" sz="quarter" idx="15"/>
          </p:nvPr>
        </p:nvSpPr>
        <p:spPr>
          <a:xfrm>
            <a:off x="6413219" y="595975"/>
            <a:ext cx="4711205" cy="4160358"/>
          </a:xfrm>
        </p:spPr>
        <p:txBody>
          <a:bodyPr>
            <a:normAutofit/>
          </a:bodyPr>
          <a:lstStyle>
            <a:lvl1pPr>
              <a:defRPr sz="1029"/>
            </a:lvl1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8728" y="4756332"/>
            <a:ext cx="4710777" cy="894388"/>
          </a:xfrm>
        </p:spPr>
        <p:txBody>
          <a:bodyPr anchor="t">
            <a:normAutofit/>
          </a:bodyPr>
          <a:lstStyle>
            <a:lvl1pPr algn="l">
              <a:defRPr sz="2778">
                <a:solidFill>
                  <a:srgbClr val="CE0058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18728" y="5650720"/>
            <a:ext cx="4710777" cy="1128347"/>
          </a:xfrm>
        </p:spPr>
        <p:txBody>
          <a:bodyPr numCol="1" spcCol="216000">
            <a:noAutofit/>
          </a:bodyPr>
          <a:lstStyle>
            <a:lvl1pPr marL="0" indent="0" algn="l">
              <a:buNone/>
              <a:defRPr sz="1646">
                <a:latin typeface="Amor Sans Pro"/>
                <a:cs typeface="Amor Sans Pro"/>
              </a:defRPr>
            </a:lvl1pPr>
            <a:lvl2pPr marL="185184" indent="-185184" algn="l">
              <a:buClr>
                <a:srgbClr val="CE0058"/>
              </a:buClr>
              <a:buSzPct val="75000"/>
              <a:buFont typeface="Arial"/>
              <a:buChar char="•"/>
              <a:defRPr sz="1646"/>
            </a:lvl2pPr>
            <a:lvl3pPr marL="0" indent="0" algn="l">
              <a:buFont typeface="Wingdings" charset="2"/>
              <a:buNone/>
              <a:defRPr sz="1543"/>
            </a:lvl3pPr>
            <a:lvl4pPr marL="166666" indent="-181480" algn="l">
              <a:buClr>
                <a:srgbClr val="CE0058"/>
              </a:buClr>
              <a:buFont typeface="Arial"/>
              <a:buChar char="•"/>
              <a:defRPr sz="1543"/>
            </a:lvl4pPr>
            <a:lvl5pPr algn="l">
              <a:defRPr sz="1646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Marcador de contenido 2"/>
          <p:cNvSpPr>
            <a:spLocks noGrp="1"/>
          </p:cNvSpPr>
          <p:nvPr>
            <p:ph idx="14"/>
          </p:nvPr>
        </p:nvSpPr>
        <p:spPr>
          <a:xfrm>
            <a:off x="6413400" y="5650719"/>
            <a:ext cx="4710777" cy="1128347"/>
          </a:xfrm>
        </p:spPr>
        <p:txBody>
          <a:bodyPr numCol="1" spcCol="216000">
            <a:noAutofit/>
          </a:bodyPr>
          <a:lstStyle>
            <a:lvl1pPr marL="0" indent="0" algn="l">
              <a:buNone/>
              <a:defRPr sz="1646">
                <a:latin typeface="Amor Sans Pro"/>
                <a:cs typeface="Amor Sans Pro"/>
              </a:defRPr>
            </a:lvl1pPr>
            <a:lvl2pPr marL="185184" indent="-185184" algn="l">
              <a:buClr>
                <a:srgbClr val="CE0058"/>
              </a:buClr>
              <a:buSzPct val="75000"/>
              <a:buFont typeface="Arial"/>
              <a:buChar char="•"/>
              <a:defRPr sz="1646"/>
            </a:lvl2pPr>
            <a:lvl3pPr marL="0" indent="0" algn="l">
              <a:buFont typeface="Wingdings" charset="2"/>
              <a:buNone/>
              <a:defRPr sz="1543"/>
            </a:lvl3pPr>
            <a:lvl4pPr marL="166666" indent="-181480" algn="l">
              <a:buClr>
                <a:srgbClr val="CE0058"/>
              </a:buClr>
              <a:buFont typeface="Arial"/>
              <a:buChar char="•"/>
              <a:defRPr sz="1543"/>
            </a:lvl4pPr>
            <a:lvl5pPr algn="l">
              <a:defRPr sz="1646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6" hasCustomPrompt="1"/>
          </p:nvPr>
        </p:nvSpPr>
        <p:spPr>
          <a:xfrm>
            <a:off x="6413406" y="4756332"/>
            <a:ext cx="4711205" cy="894387"/>
          </a:xfrm>
        </p:spPr>
        <p:txBody>
          <a:bodyPr anchor="t"/>
          <a:lstStyle>
            <a:lvl1pPr marL="0" indent="0">
              <a:buNone/>
              <a:defRPr sz="2778">
                <a:solidFill>
                  <a:srgbClr val="CE0058"/>
                </a:solidFill>
                <a:latin typeface="Bree"/>
                <a:cs typeface="Bree"/>
              </a:defRPr>
            </a:lvl1pPr>
            <a:lvl2pPr marL="509596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2pPr>
            <a:lvl3pPr marL="1019192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3pPr>
            <a:lvl4pPr marL="1528788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4pPr>
            <a:lvl5pPr marL="2038384" indent="0">
              <a:buNone/>
              <a:defRPr>
                <a:solidFill>
                  <a:srgbClr val="CE0058"/>
                </a:solidFill>
                <a:latin typeface="Bree"/>
                <a:cs typeface="Bree"/>
              </a:defRPr>
            </a:lvl5pPr>
          </a:lstStyle>
          <a:p>
            <a:pPr lvl="0"/>
            <a:r>
              <a:rPr lang="en-US" err="1"/>
              <a:t>Clic</a:t>
            </a:r>
            <a:r>
              <a:rPr lang="en-US"/>
              <a:t> </a:t>
            </a:r>
            <a:r>
              <a:rPr lang="en-US" err="1"/>
              <a:t>para</a:t>
            </a:r>
            <a:r>
              <a:rPr lang="en-US"/>
              <a:t> </a:t>
            </a:r>
            <a:r>
              <a:rPr lang="en-US" err="1"/>
              <a:t>editar</a:t>
            </a:r>
            <a:r>
              <a:rPr lang="en-US"/>
              <a:t> </a:t>
            </a:r>
            <a:r>
              <a:rPr lang="en-US" err="1"/>
              <a:t>título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5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675" b="0">
                <a:latin typeface="Bree Bold"/>
                <a:cs typeface="Bree Bold"/>
              </a:defRPr>
            </a:lvl1pPr>
            <a:lvl2pPr marL="509596" indent="0">
              <a:buNone/>
              <a:defRPr sz="2212" b="1"/>
            </a:lvl2pPr>
            <a:lvl3pPr marL="1019192" indent="0">
              <a:buNone/>
              <a:defRPr sz="2006" b="1"/>
            </a:lvl3pPr>
            <a:lvl4pPr marL="1528788" indent="0">
              <a:buNone/>
              <a:defRPr sz="1800" b="1"/>
            </a:lvl4pPr>
            <a:lvl5pPr marL="2038384" indent="0">
              <a:buNone/>
              <a:defRPr sz="1800" b="1"/>
            </a:lvl5pPr>
            <a:lvl6pPr marL="2547980" indent="0">
              <a:buNone/>
              <a:defRPr sz="1800" b="1"/>
            </a:lvl6pPr>
            <a:lvl7pPr marL="3057576" indent="0">
              <a:buNone/>
              <a:defRPr sz="1800" b="1"/>
            </a:lvl7pPr>
            <a:lvl8pPr marL="3567172" indent="0">
              <a:buNone/>
              <a:defRPr sz="1800" b="1"/>
            </a:lvl8pPr>
            <a:lvl9pPr marL="4076768" indent="0">
              <a:buNone/>
              <a:defRPr sz="1800" b="1"/>
            </a:lvl9pPr>
          </a:lstStyle>
          <a:p>
            <a:pPr lvl="0"/>
            <a:r>
              <a:rPr lang="en-US" err="1"/>
              <a:t>Clic</a:t>
            </a:r>
            <a:r>
              <a:rPr lang="en-US"/>
              <a:t> </a:t>
            </a:r>
            <a:r>
              <a:rPr lang="en-US" err="1"/>
              <a:t>para</a:t>
            </a:r>
            <a:r>
              <a:rPr lang="en-US"/>
              <a:t> </a:t>
            </a:r>
            <a:r>
              <a:rPr lang="en-US" err="1"/>
              <a:t>editar</a:t>
            </a:r>
            <a:r>
              <a:rPr lang="en-US"/>
              <a:t> </a:t>
            </a:r>
            <a:r>
              <a:rPr lang="en-US" err="1"/>
              <a:t>subtítulo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 marL="0" indent="0">
              <a:buNone/>
              <a:defRPr sz="2675">
                <a:latin typeface="Amor Sans Pro"/>
                <a:cs typeface="Amor Sans Pro"/>
              </a:defRPr>
            </a:lvl1pPr>
            <a:lvl2pPr marL="828093" indent="-318497">
              <a:buClr>
                <a:srgbClr val="CE0058"/>
              </a:buClr>
              <a:buFont typeface="Arial"/>
              <a:buChar char="•"/>
              <a:defRPr sz="2212">
                <a:latin typeface="Amor Sans Pro"/>
                <a:cs typeface="Amor Sans Pro"/>
              </a:defRPr>
            </a:lvl2pPr>
            <a:lvl3pPr>
              <a:buClr>
                <a:srgbClr val="CE0058"/>
              </a:buClr>
              <a:defRPr sz="2006">
                <a:latin typeface="Amor Sans Pro"/>
                <a:cs typeface="Amor Sans Pro"/>
              </a:defRPr>
            </a:lvl3pPr>
            <a:lvl4pPr>
              <a:buClr>
                <a:srgbClr val="CE0058"/>
              </a:buClr>
              <a:defRPr sz="1800">
                <a:latin typeface="Amor Sans Pro"/>
                <a:cs typeface="Amor Sans Pro"/>
              </a:defRPr>
            </a:lvl4pPr>
            <a:lvl5pPr>
              <a:buClr>
                <a:srgbClr val="CE0058"/>
              </a:buClr>
              <a:defRPr sz="1800">
                <a:latin typeface="Amor Sans Pro"/>
                <a:cs typeface="Amor Sans Pro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675" b="1"/>
            </a:lvl1pPr>
            <a:lvl2pPr marL="509596" indent="0">
              <a:buNone/>
              <a:defRPr sz="2212" b="1"/>
            </a:lvl2pPr>
            <a:lvl3pPr marL="1019192" indent="0">
              <a:buNone/>
              <a:defRPr sz="2006" b="1"/>
            </a:lvl3pPr>
            <a:lvl4pPr marL="1528788" indent="0">
              <a:buNone/>
              <a:defRPr sz="1800" b="1"/>
            </a:lvl4pPr>
            <a:lvl5pPr marL="2038384" indent="0">
              <a:buNone/>
              <a:defRPr sz="1800" b="1"/>
            </a:lvl5pPr>
            <a:lvl6pPr marL="2547980" indent="0">
              <a:buNone/>
              <a:defRPr sz="1800" b="1"/>
            </a:lvl6pPr>
            <a:lvl7pPr marL="3057576" indent="0">
              <a:buNone/>
              <a:defRPr sz="1800" b="1"/>
            </a:lvl7pPr>
            <a:lvl8pPr marL="3567172" indent="0">
              <a:buNone/>
              <a:defRPr sz="1800" b="1"/>
            </a:lvl8pPr>
            <a:lvl9pPr marL="4076768" indent="0">
              <a:buNone/>
              <a:defRPr sz="1800" b="1"/>
            </a:lvl9pPr>
          </a:lstStyle>
          <a:p>
            <a:pPr lvl="0"/>
            <a:r>
              <a:rPr lang="en-US" err="1"/>
              <a:t>Clic</a:t>
            </a:r>
            <a:r>
              <a:rPr lang="en-US"/>
              <a:t> </a:t>
            </a:r>
            <a:r>
              <a:rPr lang="en-US" err="1"/>
              <a:t>para</a:t>
            </a:r>
            <a:r>
              <a:rPr lang="en-US"/>
              <a:t> </a:t>
            </a:r>
            <a:r>
              <a:rPr lang="en-US" err="1"/>
              <a:t>editar</a:t>
            </a:r>
            <a:r>
              <a:rPr lang="en-US"/>
              <a:t> </a:t>
            </a:r>
            <a:r>
              <a:rPr lang="en-US" err="1"/>
              <a:t>subtítulo</a:t>
            </a:r>
            <a:endParaRPr lang="en-U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 marL="0" indent="0">
              <a:buNone/>
              <a:defRPr sz="2675">
                <a:latin typeface="Amor Sans Pro"/>
                <a:cs typeface="Amor Sans Pro"/>
              </a:defRPr>
            </a:lvl1pPr>
            <a:lvl2pPr>
              <a:defRPr sz="2212">
                <a:latin typeface="Amor Sans Pro"/>
                <a:cs typeface="Amor Sans Pro"/>
              </a:defRPr>
            </a:lvl2pPr>
            <a:lvl3pPr>
              <a:defRPr sz="2006">
                <a:latin typeface="Amor Sans Pro"/>
                <a:cs typeface="Amor Sans Pro"/>
              </a:defRPr>
            </a:lvl3pPr>
            <a:lvl4pPr>
              <a:defRPr sz="1800">
                <a:latin typeface="Amor Sans Pro"/>
                <a:cs typeface="Amor Sans Pro"/>
              </a:defRPr>
            </a:lvl4pPr>
            <a:lvl5pPr>
              <a:defRPr sz="1800">
                <a:latin typeface="Amor Sans Pro"/>
                <a:cs typeface="Amor Sans Pro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8/22/2023</a:t>
            </a:fld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29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212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4" y="273051"/>
            <a:ext cx="6815666" cy="5853113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2160"/>
            </a:lvl2pPr>
            <a:lvl3pPr>
              <a:defRPr sz="2160"/>
            </a:lvl3pPr>
            <a:lvl4pPr>
              <a:defRPr sz="2160"/>
            </a:lvl4pPr>
            <a:lvl5pPr>
              <a:defRPr sz="2160"/>
            </a:lvl5pPr>
            <a:lvl6pPr>
              <a:defRPr sz="2212"/>
            </a:lvl6pPr>
            <a:lvl7pPr>
              <a:defRPr sz="2212"/>
            </a:lvl7pPr>
            <a:lvl8pPr>
              <a:defRPr sz="2212"/>
            </a:lvl8pPr>
            <a:lvl9pPr>
              <a:defRPr sz="221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543"/>
            </a:lvl1pPr>
            <a:lvl2pPr marL="509596" indent="0">
              <a:buNone/>
              <a:defRPr sz="1337"/>
            </a:lvl2pPr>
            <a:lvl3pPr marL="1019192" indent="0">
              <a:buNone/>
              <a:defRPr sz="1132"/>
            </a:lvl3pPr>
            <a:lvl4pPr marL="1528788" indent="0">
              <a:buNone/>
              <a:defRPr sz="1029"/>
            </a:lvl4pPr>
            <a:lvl5pPr marL="2038384" indent="0">
              <a:buNone/>
              <a:defRPr sz="1029"/>
            </a:lvl5pPr>
            <a:lvl6pPr marL="2547980" indent="0">
              <a:buNone/>
              <a:defRPr sz="1029"/>
            </a:lvl6pPr>
            <a:lvl7pPr marL="3057576" indent="0">
              <a:buNone/>
              <a:defRPr sz="1029"/>
            </a:lvl7pPr>
            <a:lvl8pPr marL="3567172" indent="0">
              <a:buNone/>
              <a:defRPr sz="1029"/>
            </a:lvl8pPr>
            <a:lvl9pPr marL="4076768" indent="0">
              <a:buNone/>
              <a:defRPr sz="102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8/22/2023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61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212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549"/>
            </a:lvl1pPr>
            <a:lvl2pPr marL="509596" indent="0">
              <a:buNone/>
              <a:defRPr sz="3138"/>
            </a:lvl2pPr>
            <a:lvl3pPr marL="1019192" indent="0">
              <a:buNone/>
              <a:defRPr sz="2675"/>
            </a:lvl3pPr>
            <a:lvl4pPr marL="1528788" indent="0">
              <a:buNone/>
              <a:defRPr sz="2212"/>
            </a:lvl4pPr>
            <a:lvl5pPr marL="2038384" indent="0">
              <a:buNone/>
              <a:defRPr sz="2212"/>
            </a:lvl5pPr>
            <a:lvl6pPr marL="2547980" indent="0">
              <a:buNone/>
              <a:defRPr sz="2212"/>
            </a:lvl6pPr>
            <a:lvl7pPr marL="3057576" indent="0">
              <a:buNone/>
              <a:defRPr sz="2212"/>
            </a:lvl7pPr>
            <a:lvl8pPr marL="3567172" indent="0">
              <a:buNone/>
              <a:defRPr sz="2212"/>
            </a:lvl8pPr>
            <a:lvl9pPr marL="4076768" indent="0">
              <a:buNone/>
              <a:defRPr sz="2212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543"/>
            </a:lvl1pPr>
            <a:lvl2pPr marL="509596" indent="0">
              <a:buNone/>
              <a:defRPr sz="1337"/>
            </a:lvl2pPr>
            <a:lvl3pPr marL="1019192" indent="0">
              <a:buNone/>
              <a:defRPr sz="1132"/>
            </a:lvl3pPr>
            <a:lvl4pPr marL="1528788" indent="0">
              <a:buNone/>
              <a:defRPr sz="1029"/>
            </a:lvl4pPr>
            <a:lvl5pPr marL="2038384" indent="0">
              <a:buNone/>
              <a:defRPr sz="1029"/>
            </a:lvl5pPr>
            <a:lvl6pPr marL="2547980" indent="0">
              <a:buNone/>
              <a:defRPr sz="1029"/>
            </a:lvl6pPr>
            <a:lvl7pPr marL="3057576" indent="0">
              <a:buNone/>
              <a:defRPr sz="1029"/>
            </a:lvl7pPr>
            <a:lvl8pPr marL="3567172" indent="0">
              <a:buNone/>
              <a:defRPr sz="1029"/>
            </a:lvl8pPr>
            <a:lvl9pPr marL="4076768" indent="0">
              <a:buNone/>
              <a:defRPr sz="102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651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5471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107633" y="3193911"/>
            <a:ext cx="522359" cy="470375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70000" lnSpcReduction="20000"/>
          </a:bodyPr>
          <a:lstStyle/>
          <a:p>
            <a:endParaRPr lang="es-ES" err="1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8007" y="4527109"/>
            <a:ext cx="4244802" cy="1994223"/>
          </a:xfrm>
        </p:spPr>
        <p:txBody>
          <a:bodyPr anchor="t">
            <a:noAutofit/>
          </a:bodyPr>
          <a:lstStyle>
            <a:lvl1pPr algn="l">
              <a:defRPr sz="3498" b="1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59" y="2976597"/>
            <a:ext cx="6941430" cy="216982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516656" y="1714019"/>
            <a:ext cx="522359" cy="470375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70000" lnSpcReduction="20000"/>
          </a:bodyPr>
          <a:lstStyle/>
          <a:p>
            <a:endParaRPr lang="es-ES" err="1"/>
          </a:p>
        </p:txBody>
      </p:sp>
      <p:sp>
        <p:nvSpPr>
          <p:cNvPr id="8" name="CuadroTexto 7"/>
          <p:cNvSpPr txBox="1"/>
          <p:nvPr/>
        </p:nvSpPr>
        <p:spPr>
          <a:xfrm>
            <a:off x="10471746" y="1214214"/>
            <a:ext cx="522359" cy="470375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70000" lnSpcReduction="20000"/>
          </a:bodyPr>
          <a:lstStyle/>
          <a:p>
            <a:endParaRPr lang="es-ES" err="1"/>
          </a:p>
        </p:txBody>
      </p:sp>
    </p:spTree>
    <p:extLst>
      <p:ext uri="{BB962C8B-B14F-4D97-AF65-F5344CB8AC3E}">
        <p14:creationId xmlns:p14="http://schemas.microsoft.com/office/powerpoint/2010/main" val="3257199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9" y="2976597"/>
            <a:ext cx="6941430" cy="2169820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7628007" y="4527109"/>
            <a:ext cx="4244802" cy="1994223"/>
          </a:xfrm>
          <a:prstGeom prst="rect">
            <a:avLst/>
          </a:prstGeom>
        </p:spPr>
        <p:txBody>
          <a:bodyPr vert="horz" lIns="101921" tIns="50960" rIns="101921" bIns="50960" rtlCol="0" anchor="t">
            <a:noAutofit/>
          </a:bodyPr>
          <a:lstStyle>
            <a:lvl1pPr algn="l" defTabSz="990661" rtl="0" eaLnBrk="1" latinLnBrk="0" hangingPunct="1">
              <a:spcBef>
                <a:spcPct val="0"/>
              </a:spcBef>
              <a:buNone/>
              <a:defRPr sz="6800" b="1" kern="1200">
                <a:solidFill>
                  <a:srgbClr val="FFFFFF"/>
                </a:solidFill>
                <a:latin typeface="Bree"/>
                <a:ea typeface="+mj-ea"/>
                <a:cs typeface="Bree"/>
              </a:defRPr>
            </a:lvl1pPr>
          </a:lstStyle>
          <a:p>
            <a:r>
              <a:rPr lang="es-ES_tradnl" sz="3498">
                <a:solidFill>
                  <a:srgbClr val="CF0064"/>
                </a:solidFill>
              </a:rPr>
              <a:t>Clic para editar título</a:t>
            </a:r>
            <a:endParaRPr lang="es-ES" sz="3498">
              <a:solidFill>
                <a:srgbClr val="CF00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04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8772687" cy="123916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160687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1" y="2033299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latin typeface="Amor Sans Pro"/>
                <a:cs typeface="Amor Sans Pro"/>
              </a:defRPr>
            </a:lvl1pPr>
            <a:lvl2pPr marL="0" indent="-185184" algn="l">
              <a:buClr>
                <a:srgbClr val="CE0058"/>
              </a:buClr>
              <a:buSzPct val="75000"/>
              <a:buFont typeface="Arial"/>
              <a:buChar char="•"/>
              <a:defRPr sz="2160">
                <a:latin typeface="Amor Sans Pro"/>
                <a:cs typeface="Amor Sans Pro"/>
              </a:defRPr>
            </a:lvl2pPr>
            <a:lvl3pPr algn="l">
              <a:defRPr sz="2160">
                <a:latin typeface="Amor Sans Pro"/>
                <a:cs typeface="Amor Sans Pro"/>
              </a:defRPr>
            </a:lvl3pPr>
            <a:lvl4pPr algn="l">
              <a:defRPr sz="2160">
                <a:latin typeface="Amor Sans Pro"/>
                <a:cs typeface="Amor Sans Pro"/>
              </a:defRPr>
            </a:lvl4pPr>
            <a:lvl5pPr algn="l">
              <a:defRPr sz="2160">
                <a:latin typeface="Amor Sans Pro"/>
                <a:cs typeface="Amor Sans Pro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13642" y="6173788"/>
            <a:ext cx="2844800" cy="365125"/>
          </a:xfrm>
        </p:spPr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7D61480B-5D0B-4641-8120-A6A267B92A74}" type="datetimeFigureOut">
              <a:rPr lang="es-PE" smtClean="0"/>
              <a:t>22/08/2023</a:t>
            </a:fld>
            <a:endParaRPr lang="es-PE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B3A46FA-B56B-0E47-81D5-75A5A92AAC54}"/>
              </a:ext>
            </a:extLst>
          </p:cNvPr>
          <p:cNvSpPr txBox="1"/>
          <p:nvPr/>
        </p:nvSpPr>
        <p:spPr>
          <a:xfrm>
            <a:off x="-906873" y="2756919"/>
            <a:ext cx="0" cy="0"/>
          </a:xfrm>
          <a:prstGeom prst="rect">
            <a:avLst/>
          </a:prstGeom>
        </p:spPr>
        <p:txBody>
          <a:bodyPr vert="horz" wrap="none" lIns="101921" tIns="50960" rIns="101921" bIns="50960" rtlCol="0" anchor="b">
            <a:normAutofit fontScale="25000" lnSpcReduction="20000"/>
          </a:bodyPr>
          <a:lstStyle/>
          <a:p>
            <a:endParaRPr lang="es-MX" err="1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53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959">
          <p15:clr>
            <a:srgbClr val="FBAE40"/>
          </p15:clr>
        </p15:guide>
        <p15:guide id="2" orient="horz" pos="8009">
          <p15:clr>
            <a:srgbClr val="FBAE40"/>
          </p15:clr>
        </p15:guide>
        <p15:guide id="3" orient="horz" pos="1795">
          <p15:clr>
            <a:srgbClr val="FBAE40"/>
          </p15:clr>
        </p15:guide>
        <p15:guide id="4" orient="horz" pos="247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56" y="1"/>
            <a:ext cx="12076584" cy="1118204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1" y="2028864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latin typeface="Amor Sans Pro"/>
                <a:cs typeface="Amor Sans Pro"/>
              </a:defRPr>
            </a:lvl1pPr>
            <a:lvl2pPr marL="0" indent="-185184" algn="l">
              <a:buClr>
                <a:srgbClr val="CE0058"/>
              </a:buClr>
              <a:buSzPct val="75000"/>
              <a:buFont typeface="Arial"/>
              <a:buChar char="•"/>
              <a:defRPr sz="2160">
                <a:latin typeface="Amor Sans Pro"/>
                <a:cs typeface="Amor Sans Pro"/>
              </a:defRPr>
            </a:lvl2pPr>
            <a:lvl3pPr algn="l">
              <a:defRPr sz="2160">
                <a:latin typeface="Amor Sans Pro"/>
                <a:cs typeface="Amor Sans Pro"/>
              </a:defRPr>
            </a:lvl3pPr>
            <a:lvl4pPr algn="l">
              <a:defRPr sz="2160">
                <a:latin typeface="Amor Sans Pro"/>
                <a:cs typeface="Amor Sans Pro"/>
              </a:defRPr>
            </a:lvl4pPr>
            <a:lvl5pPr algn="l">
              <a:defRPr sz="2160">
                <a:latin typeface="Amor Sans Pro"/>
                <a:cs typeface="Amor Sans Pro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13642" y="6173788"/>
            <a:ext cx="2844800" cy="365125"/>
          </a:xfrm>
        </p:spPr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1D8BD707-D9CF-40AE-B4C6-C98DA3205C09}" type="datetimeFigureOut">
              <a:rPr lang="en-US" smtClean="0"/>
              <a:t>8/22/2023</a:t>
            </a:fld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09601" y="160687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54297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95">
          <p15:clr>
            <a:srgbClr val="FBAE40"/>
          </p15:clr>
        </p15:guide>
        <p15:guide id="2" orient="horz" pos="247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rgbClr val="CE0058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1" y="2464123"/>
            <a:ext cx="8045558" cy="3662040"/>
          </a:xfrm>
        </p:spPr>
        <p:txBody>
          <a:bodyPr>
            <a:noAutofit/>
          </a:bodyPr>
          <a:lstStyle>
            <a:lvl1pPr marL="0" indent="0" algn="l">
              <a:buNone/>
              <a:defRPr sz="2160">
                <a:latin typeface="Amor Sans Pro"/>
                <a:cs typeface="Amor Sans Pro"/>
              </a:defRPr>
            </a:lvl1pPr>
            <a:lvl2pPr marL="0" indent="-185184" algn="l">
              <a:buClr>
                <a:srgbClr val="CE0058"/>
              </a:buClr>
              <a:buSzPct val="75000"/>
              <a:buFont typeface="Arial"/>
              <a:buChar char="•"/>
              <a:defRPr sz="2160">
                <a:latin typeface="Amor Sans Pro"/>
                <a:cs typeface="Amor Sans Pro"/>
              </a:defRPr>
            </a:lvl2pPr>
            <a:lvl3pPr algn="l">
              <a:defRPr sz="2160">
                <a:latin typeface="Amor Sans Pro"/>
                <a:cs typeface="Amor Sans Pro"/>
              </a:defRPr>
            </a:lvl3pPr>
            <a:lvl4pPr algn="l">
              <a:defRPr sz="2160">
                <a:latin typeface="Amor Sans Pro"/>
                <a:cs typeface="Amor Sans Pro"/>
              </a:defRPr>
            </a:lvl4pPr>
            <a:lvl5pPr algn="l">
              <a:defRPr sz="2160">
                <a:latin typeface="Amor Sans Pro"/>
                <a:cs typeface="Amor Sans Pro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13642" y="6173788"/>
            <a:ext cx="2844800" cy="365125"/>
          </a:xfrm>
        </p:spPr>
        <p:txBody>
          <a:bodyPr/>
          <a:lstStyle>
            <a:lvl1pPr>
              <a:defRPr>
                <a:latin typeface="Amor Sans Pro"/>
                <a:cs typeface="Amor Sans Pro"/>
              </a:defRPr>
            </a:lvl1pPr>
          </a:lstStyle>
          <a:p>
            <a:fld id="{1D8BD707-D9CF-40AE-B4C6-C98DA3205C09}" type="datetimeFigureOut">
              <a:rPr lang="en-US" smtClean="0"/>
              <a:t>8/22/2023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939" y="5180207"/>
            <a:ext cx="4555060" cy="167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15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959">
          <p15:clr>
            <a:srgbClr val="FBAE40"/>
          </p15:clr>
        </p15:guide>
        <p15:guide id="2" orient="horz" pos="800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8772687" cy="123916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6263614" cy="1143000"/>
          </a:xfrm>
        </p:spPr>
        <p:txBody>
          <a:bodyPr anchor="t">
            <a:normAutofit/>
          </a:bodyPr>
          <a:lstStyle>
            <a:lvl1pPr algn="l">
              <a:defRPr sz="2778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2464123"/>
            <a:ext cx="10934854" cy="3662040"/>
          </a:xfrm>
        </p:spPr>
        <p:txBody>
          <a:bodyPr numCol="3" spcCol="216000">
            <a:noAutofit/>
          </a:bodyPr>
          <a:lstStyle>
            <a:lvl1pPr marL="0" indent="0" algn="l">
              <a:buNone/>
              <a:defRPr sz="2160"/>
            </a:lvl1pPr>
            <a:lvl2pPr marL="185184" indent="-185184" algn="l">
              <a:buClr>
                <a:srgbClr val="CE0058"/>
              </a:buClr>
              <a:buSzPct val="75000"/>
              <a:buFont typeface="Arial"/>
              <a:buChar char="•"/>
              <a:defRPr sz="2160"/>
            </a:lvl2pPr>
            <a:lvl3pPr marL="0" indent="0" algn="l">
              <a:buFont typeface="Wingdings" charset="2"/>
              <a:buNone/>
              <a:defRPr sz="1543"/>
            </a:lvl3pPr>
            <a:lvl4pPr marL="166666" indent="-181480" algn="l">
              <a:buClr>
                <a:srgbClr val="CE0058"/>
              </a:buClr>
              <a:buFont typeface="Arial"/>
              <a:buChar char="•"/>
              <a:defRPr sz="1543"/>
            </a:lvl4pPr>
            <a:lvl5pPr algn="l">
              <a:defRPr sz="216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8/22/2023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1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475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212">
                <a:solidFill>
                  <a:srgbClr val="83786F"/>
                </a:solidFill>
                <a:latin typeface="Bree Bold"/>
                <a:cs typeface="Bree Bold"/>
              </a:defRPr>
            </a:lvl1pPr>
            <a:lvl2pPr marL="509596" indent="0">
              <a:buNone/>
              <a:defRPr sz="2006">
                <a:solidFill>
                  <a:schemeClr val="tx1">
                    <a:tint val="75000"/>
                  </a:schemeClr>
                </a:solidFill>
              </a:defRPr>
            </a:lvl2pPr>
            <a:lvl3pPr marL="10191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78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38384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47980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5757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671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7676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8/22/2023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1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2967" y="294976"/>
            <a:ext cx="8384036" cy="1470025"/>
          </a:xfrm>
        </p:spPr>
        <p:txBody>
          <a:bodyPr anchor="b">
            <a:noAutofit/>
          </a:bodyPr>
          <a:lstStyle>
            <a:lvl1pPr algn="l">
              <a:defRPr sz="3498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2968" y="1776462"/>
            <a:ext cx="4244802" cy="1203377"/>
          </a:xfrm>
        </p:spPr>
        <p:txBody>
          <a:bodyPr>
            <a:noAutofit/>
          </a:bodyPr>
          <a:lstStyle>
            <a:lvl1pPr marL="0" indent="0" algn="l">
              <a:buNone/>
              <a:defRPr sz="2469">
                <a:solidFill>
                  <a:srgbClr val="83786F"/>
                </a:solidFill>
              </a:defRPr>
            </a:lvl1pPr>
            <a:lvl2pPr marL="509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9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8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7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6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518" y="6055950"/>
            <a:ext cx="1423907" cy="4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5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 vert="horz" lIns="198132" tIns="99066" rIns="198132" bIns="99066" rtlCol="0" anchor="ctr">
            <a:normAutofit/>
          </a:bodyPr>
          <a:lstStyle/>
          <a:p>
            <a:r>
              <a:rPr lang="en-US" err="1"/>
              <a:t>Clic</a:t>
            </a:r>
            <a:r>
              <a:rPr lang="en-US"/>
              <a:t> </a:t>
            </a:r>
            <a:r>
              <a:rPr lang="en-US" err="1"/>
              <a:t>para</a:t>
            </a:r>
            <a:r>
              <a:rPr lang="en-US"/>
              <a:t> </a:t>
            </a:r>
            <a:r>
              <a:rPr lang="en-US" err="1"/>
              <a:t>editar</a:t>
            </a:r>
            <a:r>
              <a:rPr lang="en-US"/>
              <a:t> </a:t>
            </a:r>
            <a:r>
              <a:rPr lang="en-US" err="1"/>
              <a:t>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1" y="1600200"/>
            <a:ext cx="10972800" cy="4525963"/>
          </a:xfrm>
          <a:prstGeom prst="rect">
            <a:avLst/>
          </a:prstGeom>
        </p:spPr>
        <p:txBody>
          <a:bodyPr vert="horz" lIns="198132" tIns="99066" rIns="198132" bIns="99066" rtlCol="0">
            <a:normAutofit/>
          </a:bodyPr>
          <a:lstStyle/>
          <a:p>
            <a:pPr lvl="0"/>
            <a:r>
              <a:rPr lang="en-US" err="1"/>
              <a:t>Haga</a:t>
            </a:r>
            <a:r>
              <a:rPr lang="en-US"/>
              <a:t> </a:t>
            </a:r>
            <a:r>
              <a:rPr lang="en-US" err="1"/>
              <a:t>clic</a:t>
            </a:r>
            <a:r>
              <a:rPr lang="en-US"/>
              <a:t> </a:t>
            </a:r>
            <a:r>
              <a:rPr lang="en-US" err="1"/>
              <a:t>para</a:t>
            </a:r>
            <a:r>
              <a:rPr lang="en-US"/>
              <a:t> </a:t>
            </a:r>
            <a:r>
              <a:rPr lang="en-US" err="1"/>
              <a:t>modificar</a:t>
            </a:r>
            <a:r>
              <a:rPr lang="en-US"/>
              <a:t> el </a:t>
            </a:r>
            <a:r>
              <a:rPr lang="en-US" err="1"/>
              <a:t>estilo</a:t>
            </a:r>
            <a:r>
              <a:rPr lang="en-US"/>
              <a:t> de </a:t>
            </a:r>
            <a:r>
              <a:rPr lang="en-US" err="1"/>
              <a:t>texto</a:t>
            </a:r>
            <a:r>
              <a:rPr lang="en-US"/>
              <a:t> del </a:t>
            </a:r>
            <a:r>
              <a:rPr lang="en-US" err="1"/>
              <a:t>patrón</a:t>
            </a:r>
            <a:endParaRPr lang="en-US"/>
          </a:p>
          <a:p>
            <a:pPr lvl="1"/>
            <a:r>
              <a:rPr lang="en-US"/>
              <a:t>Segundo </a:t>
            </a:r>
            <a:r>
              <a:rPr lang="en-US" err="1"/>
              <a:t>nivel</a:t>
            </a:r>
            <a:endParaRPr lang="en-US"/>
          </a:p>
          <a:p>
            <a:pPr lvl="2"/>
            <a:r>
              <a:rPr lang="en-US" err="1"/>
              <a:t>Tercer</a:t>
            </a:r>
            <a:r>
              <a:rPr lang="en-US"/>
              <a:t> </a:t>
            </a:r>
            <a:r>
              <a:rPr lang="en-US" err="1"/>
              <a:t>nivel</a:t>
            </a:r>
            <a:endParaRPr lang="en-US"/>
          </a:p>
          <a:p>
            <a:pPr lvl="3"/>
            <a:r>
              <a:rPr lang="en-US"/>
              <a:t>Cuarto </a:t>
            </a:r>
            <a:r>
              <a:rPr lang="en-US" err="1"/>
              <a:t>nivel</a:t>
            </a:r>
            <a:endParaRPr lang="en-US"/>
          </a:p>
          <a:p>
            <a:pPr lvl="4"/>
            <a:r>
              <a:rPr lang="en-US" err="1"/>
              <a:t>Quinto</a:t>
            </a:r>
            <a:r>
              <a:rPr lang="en-US"/>
              <a:t> </a:t>
            </a:r>
            <a:r>
              <a:rPr lang="en-US" err="1"/>
              <a:t>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13642" y="6173788"/>
            <a:ext cx="2844800" cy="365125"/>
          </a:xfrm>
          <a:prstGeom prst="rect">
            <a:avLst/>
          </a:prstGeom>
        </p:spPr>
        <p:txBody>
          <a:bodyPr vert="horz" lIns="198132" tIns="99066" rIns="198132" bIns="99066" rtlCol="0" anchor="ctr"/>
          <a:lstStyle>
            <a:lvl1pPr algn="l">
              <a:defRPr sz="1440" b="1">
                <a:solidFill>
                  <a:schemeClr val="tx1">
                    <a:tint val="75000"/>
                  </a:schemeClr>
                </a:solidFill>
                <a:latin typeface="Amor Sans Pro"/>
                <a:cs typeface="Amor Sans Pro"/>
              </a:defRPr>
            </a:lvl1pPr>
          </a:lstStyle>
          <a:p>
            <a:fld id="{1D8BD707-D9CF-40AE-B4C6-C98DA3205C09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7098158" y="6173788"/>
            <a:ext cx="3860800" cy="365125"/>
          </a:xfrm>
          <a:prstGeom prst="rect">
            <a:avLst/>
          </a:prstGeom>
        </p:spPr>
        <p:txBody>
          <a:bodyPr vert="horz" lIns="198132" tIns="99066" rIns="198132" bIns="99066" rtlCol="0" anchor="ctr"/>
          <a:lstStyle>
            <a:lvl1pPr algn="r">
              <a:defRPr sz="1337">
                <a:solidFill>
                  <a:schemeClr val="tx1">
                    <a:tint val="75000"/>
                  </a:schemeClr>
                </a:solidFill>
                <a:latin typeface="Amor Sans Pro"/>
                <a:cs typeface="Amor Sans Pro"/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58957" y="6173788"/>
            <a:ext cx="878006" cy="365125"/>
          </a:xfrm>
          <a:prstGeom prst="rect">
            <a:avLst/>
          </a:prstGeom>
        </p:spPr>
        <p:txBody>
          <a:bodyPr vert="horz" lIns="198132" tIns="99066" rIns="198132" bIns="99066" rtlCol="0" anchor="ctr"/>
          <a:lstStyle>
            <a:lvl1pPr algn="r">
              <a:defRPr sz="1337" b="1">
                <a:solidFill>
                  <a:schemeClr val="tx1">
                    <a:tint val="75000"/>
                  </a:schemeClr>
                </a:solidFill>
                <a:latin typeface="Amor Sans Pro"/>
                <a:cs typeface="Amor Sans Pro"/>
              </a:defRPr>
            </a:lvl1pPr>
          </a:lstStyle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827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509596" rtl="0" eaLnBrk="1" latinLnBrk="0" hangingPunct="1">
        <a:spcBef>
          <a:spcPct val="0"/>
        </a:spcBef>
        <a:buNone/>
        <a:defRPr sz="4887" b="1" kern="1200">
          <a:solidFill>
            <a:srgbClr val="CE0058"/>
          </a:solidFill>
          <a:latin typeface="Bree"/>
          <a:ea typeface="+mj-ea"/>
          <a:cs typeface="Bree"/>
        </a:defRPr>
      </a:lvl1pPr>
    </p:titleStyle>
    <p:bodyStyle>
      <a:lvl1pPr marL="382197" indent="-382197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•"/>
        <a:defRPr sz="3549" kern="1200">
          <a:solidFill>
            <a:srgbClr val="83786F"/>
          </a:solidFill>
          <a:latin typeface="Amor Sans Pro"/>
          <a:ea typeface="+mn-ea"/>
          <a:cs typeface="Amor Sans Pro"/>
        </a:defRPr>
      </a:lvl1pPr>
      <a:lvl2pPr marL="828093" indent="-318497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–"/>
        <a:defRPr sz="3138" kern="1200">
          <a:solidFill>
            <a:srgbClr val="83786F"/>
          </a:solidFill>
          <a:latin typeface="Amor Sans Pro"/>
          <a:ea typeface="+mn-ea"/>
          <a:cs typeface="Amor Sans Pro"/>
        </a:defRPr>
      </a:lvl2pPr>
      <a:lvl3pPr marL="1273990" indent="-254798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•"/>
        <a:defRPr sz="2675" kern="1200">
          <a:solidFill>
            <a:srgbClr val="83786F"/>
          </a:solidFill>
          <a:latin typeface="Amor Sans Pro"/>
          <a:ea typeface="+mn-ea"/>
          <a:cs typeface="Amor Sans Pro"/>
        </a:defRPr>
      </a:lvl3pPr>
      <a:lvl4pPr marL="1783586" indent="-254798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–"/>
        <a:defRPr sz="2212" kern="1200">
          <a:solidFill>
            <a:srgbClr val="83786F"/>
          </a:solidFill>
          <a:latin typeface="Amor Sans Pro"/>
          <a:ea typeface="+mn-ea"/>
          <a:cs typeface="Amor Sans Pro"/>
        </a:defRPr>
      </a:lvl4pPr>
      <a:lvl5pPr marL="2293182" indent="-254798" algn="l" defTabSz="509596" rtl="0" eaLnBrk="1" latinLnBrk="0" hangingPunct="1">
        <a:spcBef>
          <a:spcPct val="20000"/>
        </a:spcBef>
        <a:buClr>
          <a:srgbClr val="CE0058"/>
        </a:buClr>
        <a:buFont typeface="Arial"/>
        <a:buChar char="»"/>
        <a:defRPr sz="2212" kern="1200">
          <a:solidFill>
            <a:srgbClr val="83786F"/>
          </a:solidFill>
          <a:latin typeface="Amor Sans Pro"/>
          <a:ea typeface="+mn-ea"/>
          <a:cs typeface="Amor Sans Pro"/>
        </a:defRPr>
      </a:lvl5pPr>
      <a:lvl6pPr marL="2802778" indent="-254798" algn="l" defTabSz="509596" rtl="0" eaLnBrk="1" latinLnBrk="0" hangingPunct="1">
        <a:spcBef>
          <a:spcPct val="20000"/>
        </a:spcBef>
        <a:buFont typeface="Arial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6pPr>
      <a:lvl7pPr marL="3312374" indent="-254798" algn="l" defTabSz="509596" rtl="0" eaLnBrk="1" latinLnBrk="0" hangingPunct="1">
        <a:spcBef>
          <a:spcPct val="20000"/>
        </a:spcBef>
        <a:buFont typeface="Arial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7pPr>
      <a:lvl8pPr marL="3821970" indent="-254798" algn="l" defTabSz="509596" rtl="0" eaLnBrk="1" latinLnBrk="0" hangingPunct="1">
        <a:spcBef>
          <a:spcPct val="20000"/>
        </a:spcBef>
        <a:buFont typeface="Arial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8pPr>
      <a:lvl9pPr marL="4331566" indent="-254798" algn="l" defTabSz="509596" rtl="0" eaLnBrk="1" latinLnBrk="0" hangingPunct="1">
        <a:spcBef>
          <a:spcPct val="20000"/>
        </a:spcBef>
        <a:buFont typeface="Arial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1pPr>
      <a:lvl2pPr marL="509596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2pPr>
      <a:lvl3pPr marL="1019192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3pPr>
      <a:lvl4pPr marL="1528788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4pPr>
      <a:lvl5pPr marL="2038384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5pPr>
      <a:lvl6pPr marL="2547980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6pPr>
      <a:lvl7pPr marL="3057576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7pPr>
      <a:lvl8pPr marL="3567172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8pPr>
      <a:lvl9pPr marL="4076768" algn="l" defTabSz="509596" rtl="0" eaLnBrk="1" latinLnBrk="0" hangingPunct="1">
        <a:defRPr sz="20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EE938-6DA2-4B9A-44AC-D26E52BBE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3503488"/>
            <a:ext cx="4244802" cy="2309937"/>
          </a:xfrm>
        </p:spPr>
        <p:txBody>
          <a:bodyPr/>
          <a:lstStyle/>
          <a:p>
            <a:pPr algn="ctr"/>
            <a:r>
              <a:rPr lang="es-ES" sz="4800" dirty="0"/>
              <a:t>F</a:t>
            </a:r>
            <a:r>
              <a:rPr lang="es-PE" sz="4800" dirty="0"/>
              <a:t>LUJO DE RECOLECCION DATA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F6A4F97-EE8E-7DDC-DD0E-346B67CFBD3A}"/>
              </a:ext>
            </a:extLst>
          </p:cNvPr>
          <p:cNvSpPr txBox="1"/>
          <p:nvPr/>
        </p:nvSpPr>
        <p:spPr>
          <a:xfrm>
            <a:off x="609600" y="6016960"/>
            <a:ext cx="3657600" cy="228600"/>
          </a:xfrm>
          <a:prstGeom prst="rect">
            <a:avLst/>
          </a:prstGeom>
        </p:spPr>
        <p:txBody>
          <a:bodyPr vert="horz" wrap="square" lIns="198132" tIns="99066" rIns="198132" bIns="99066" rtlCol="0" anchor="b">
            <a:normAutofit fontScale="25000" lnSpcReduction="20000"/>
          </a:bodyPr>
          <a:lstStyle/>
          <a:p>
            <a:r>
              <a:rPr lang="es-ES" dirty="0"/>
              <a:t>AGOSTO 2023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4324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96890-81C6-BDC1-1C6E-5725C503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31" y="64825"/>
            <a:ext cx="6263614" cy="1143000"/>
          </a:xfrm>
        </p:spPr>
        <p:txBody>
          <a:bodyPr anchor="t">
            <a:normAutofit fontScale="90000"/>
          </a:bodyPr>
          <a:lstStyle/>
          <a:p>
            <a:r>
              <a:rPr lang="es-ES" dirty="0"/>
              <a:t>FLUJO: </a:t>
            </a:r>
            <a:br>
              <a:rPr lang="es-ES" dirty="0"/>
            </a:br>
            <a:r>
              <a:rPr lang="es-ES" dirty="0"/>
              <a:t>Responsables de la Gestión de Indicadores </a:t>
            </a:r>
            <a:endParaRPr lang="es-PE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D2F18A1E-F6C9-3F1B-D4E3-0FBDD64961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563958"/>
              </p:ext>
            </p:extLst>
          </p:nvPr>
        </p:nvGraphicFramePr>
        <p:xfrm>
          <a:off x="896341" y="1557396"/>
          <a:ext cx="8128000" cy="474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errar llave 4">
            <a:extLst>
              <a:ext uri="{FF2B5EF4-FFF2-40B4-BE49-F238E27FC236}">
                <a16:creationId xmlns:a16="http://schemas.microsoft.com/office/drawing/2014/main" id="{6511166A-33F6-1776-6A3A-18E348FCB93A}"/>
              </a:ext>
            </a:extLst>
          </p:cNvPr>
          <p:cNvSpPr/>
          <p:nvPr/>
        </p:nvSpPr>
        <p:spPr>
          <a:xfrm>
            <a:off x="7202186" y="2137025"/>
            <a:ext cx="462337" cy="267128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CAA7250-346D-3360-5429-A01D53B85262}"/>
              </a:ext>
            </a:extLst>
          </p:cNvPr>
          <p:cNvSpPr/>
          <p:nvPr/>
        </p:nvSpPr>
        <p:spPr>
          <a:xfrm>
            <a:off x="8073981" y="2848941"/>
            <a:ext cx="1900719" cy="1078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Practicante Pre Jean Pier A. </a:t>
            </a:r>
            <a:endParaRPr lang="es-PE" sz="160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CE32424-3F75-A8D6-6DB2-FEF29D32F8B2}"/>
              </a:ext>
            </a:extLst>
          </p:cNvPr>
          <p:cNvSpPr/>
          <p:nvPr/>
        </p:nvSpPr>
        <p:spPr>
          <a:xfrm>
            <a:off x="9801546" y="4541178"/>
            <a:ext cx="1740693" cy="13561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/>
              <a:t>Grupo de </a:t>
            </a:r>
            <a:r>
              <a:rPr lang="es-ES" sz="1800" dirty="0" err="1"/>
              <a:t>Analytics</a:t>
            </a:r>
            <a:endParaRPr lang="es-PE" sz="1800" dirty="0"/>
          </a:p>
        </p:txBody>
      </p:sp>
      <p:sp>
        <p:nvSpPr>
          <p:cNvPr id="12" name="Flecha: curvada hacia abajo 11">
            <a:extLst>
              <a:ext uri="{FF2B5EF4-FFF2-40B4-BE49-F238E27FC236}">
                <a16:creationId xmlns:a16="http://schemas.microsoft.com/office/drawing/2014/main" id="{6AEBD35B-36B1-23EE-F6AA-4E366F1AB3A4}"/>
              </a:ext>
            </a:extLst>
          </p:cNvPr>
          <p:cNvSpPr/>
          <p:nvPr/>
        </p:nvSpPr>
        <p:spPr>
          <a:xfrm rot="3961412">
            <a:off x="10519907" y="3443348"/>
            <a:ext cx="1093421" cy="606175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63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1AA34-8D88-CD92-3CD0-AA194AB7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09316"/>
            <a:ext cx="6263614" cy="1143000"/>
          </a:xfrm>
        </p:spPr>
        <p:txBody>
          <a:bodyPr/>
          <a:lstStyle/>
          <a:p>
            <a:r>
              <a:rPr lang="es-ES" dirty="0"/>
              <a:t>Indicadores</a:t>
            </a:r>
            <a:br>
              <a:rPr lang="es-ES" dirty="0"/>
            </a:br>
            <a:r>
              <a:rPr lang="es-ES" dirty="0"/>
              <a:t>Atracción Talento</a:t>
            </a: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84CC197-FD8A-9A6C-1029-41CB21426AE1}"/>
              </a:ext>
            </a:extLst>
          </p:cNvPr>
          <p:cNvSpPr txBox="1"/>
          <p:nvPr/>
        </p:nvSpPr>
        <p:spPr>
          <a:xfrm>
            <a:off x="527406" y="1209706"/>
            <a:ext cx="7825483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>
                <a:latin typeface="Calibri" panose="020F0502020204030204" pitchFamily="34" charset="0"/>
                <a:ea typeface="Calibri" panose="020F0502020204030204" pitchFamily="34" charset="0"/>
              </a:rPr>
              <a:t>Se consideran</a:t>
            </a:r>
            <a:r>
              <a:rPr lang="es-PE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s-PE" sz="1600" dirty="0">
                <a:latin typeface="Calibri" panose="020F0502020204030204" pitchFamily="34" charset="0"/>
                <a:ea typeface="Times New Roman" panose="02020603050405020304" pitchFamily="18" charset="0"/>
              </a:rPr>
              <a:t>P</a:t>
            </a:r>
            <a:r>
              <a:rPr lang="es-PE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lanilla CF</a:t>
            </a: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s-PE" sz="1600" dirty="0">
                <a:latin typeface="Calibri" panose="020F0502020204030204" pitchFamily="34" charset="0"/>
                <a:ea typeface="Times New Roman" panose="02020603050405020304" pitchFamily="18" charset="0"/>
              </a:rPr>
              <a:t>P</a:t>
            </a:r>
            <a:r>
              <a:rPr lang="es-PE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royecto </a:t>
            </a:r>
          </a:p>
          <a:p>
            <a:pPr lvl="0"/>
            <a:endParaRPr lang="es-PE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/>
            <a:r>
              <a:rPr lang="es-PE" sz="1600" b="1" dirty="0">
                <a:latin typeface="Calibri" panose="020F0502020204030204" pitchFamily="34" charset="0"/>
                <a:ea typeface="Calibri" panose="020F0502020204030204" pitchFamily="34" charset="0"/>
              </a:rPr>
              <a:t>INDICADORES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PE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ANS</a:t>
            </a:r>
            <a:endParaRPr lang="es-PE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4863" lvl="1" indent="-271463">
              <a:buFont typeface="Wingdings" panose="05000000000000000000" pitchFamily="2" charset="2"/>
              <a:buChar char="ü"/>
            </a:pPr>
            <a:r>
              <a:rPr lang="es-ES" sz="1600" dirty="0">
                <a:latin typeface="Calibri" panose="020F0502020204030204" pitchFamily="34" charset="0"/>
              </a:rPr>
              <a:t>Procesos cerrados y ANS Perú por mes.</a:t>
            </a:r>
          </a:p>
          <a:p>
            <a:pPr marL="804863" lvl="1" indent="-271463">
              <a:buFont typeface="Wingdings" panose="05000000000000000000" pitchFamily="2" charset="2"/>
              <a:buChar char="ü"/>
            </a:pPr>
            <a:r>
              <a:rPr lang="es-ES" sz="1600" dirty="0">
                <a:latin typeface="Calibri" panose="020F0502020204030204" pitchFamily="34" charset="0"/>
              </a:rPr>
              <a:t>Procesos cerrados y ANS por Gerencia Central</a:t>
            </a:r>
          </a:p>
          <a:p>
            <a:pPr marL="804863" lvl="1" indent="-271463">
              <a:buFont typeface="Wingdings" panose="05000000000000000000" pitchFamily="2" charset="2"/>
              <a:buChar char="ü"/>
            </a:pPr>
            <a:r>
              <a:rPr lang="es-ES" sz="1600" dirty="0">
                <a:latin typeface="Calibri" panose="020F0502020204030204" pitchFamily="34" charset="0"/>
              </a:rPr>
              <a:t>Procesos cerrados en TI</a:t>
            </a:r>
          </a:p>
          <a:p>
            <a:pPr marL="804863" lvl="1" indent="-271463">
              <a:buFont typeface="Wingdings" panose="05000000000000000000" pitchFamily="2" charset="2"/>
              <a:buChar char="ü"/>
            </a:pPr>
            <a:r>
              <a:rPr lang="es-ES" sz="1600" dirty="0">
                <a:latin typeface="Calibri" panose="020F0502020204030204" pitchFamily="34" charset="0"/>
              </a:rPr>
              <a:t>Procesos cerrados (NO TI)</a:t>
            </a:r>
          </a:p>
          <a:p>
            <a:pPr marL="804863" lvl="1" indent="-271463">
              <a:buFont typeface="Wingdings" panose="05000000000000000000" pitchFamily="2" charset="2"/>
              <a:buChar char="ü"/>
            </a:pPr>
            <a:r>
              <a:rPr lang="es-ES" sz="1600" dirty="0">
                <a:latin typeface="Calibri" panose="020F0502020204030204" pitchFamily="34" charset="0"/>
              </a:rPr>
              <a:t>Procesos cerrados y cumplimiento ANS por </a:t>
            </a:r>
            <a:r>
              <a:rPr lang="es-ES" sz="1600" dirty="0" err="1">
                <a:latin typeface="Calibri" panose="020F0502020204030204" pitchFamily="34" charset="0"/>
              </a:rPr>
              <a:t>Recruiter</a:t>
            </a:r>
            <a:r>
              <a:rPr lang="es-ES" sz="1600" dirty="0">
                <a:latin typeface="Calibri" panose="020F0502020204030204" pitchFamily="34" charset="0"/>
              </a:rPr>
              <a:t> (interno)</a:t>
            </a:r>
          </a:p>
          <a:p>
            <a:pPr marL="804863" lvl="1" indent="-271463">
              <a:buFont typeface="Wingdings" panose="05000000000000000000" pitchFamily="2" charset="2"/>
              <a:buChar char="ü"/>
            </a:pPr>
            <a:r>
              <a:rPr lang="es-ES" sz="1600" dirty="0">
                <a:latin typeface="Calibri" panose="020F0502020204030204" pitchFamily="34" charset="0"/>
              </a:rPr>
              <a:t>Principales motivos de cierre fuera de tiempo</a:t>
            </a:r>
          </a:p>
          <a:p>
            <a:pPr marL="804863" lvl="1" indent="-271463">
              <a:buFont typeface="Wingdings" panose="05000000000000000000" pitchFamily="2" charset="2"/>
              <a:buChar char="ü"/>
            </a:pPr>
            <a:endParaRPr lang="es-ES" sz="1600" dirty="0">
              <a:latin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PE" sz="1600" dirty="0">
                <a:latin typeface="Calibri" panose="020F0502020204030204" pitchFamily="34" charset="0"/>
                <a:ea typeface="Calibri" panose="020F0502020204030204" pitchFamily="34" charset="0"/>
              </a:rPr>
              <a:t>Rotación temprana</a:t>
            </a:r>
          </a:p>
          <a:p>
            <a:pPr marL="542925" lvl="0" indent="260350">
              <a:buFont typeface="Wingdings" panose="05000000000000000000" pitchFamily="2" charset="2"/>
              <a:buChar char="ü"/>
            </a:pPr>
            <a:r>
              <a:rPr lang="es-PE" sz="1600" dirty="0">
                <a:latin typeface="Calibri" panose="020F0502020204030204" pitchFamily="34" charset="0"/>
                <a:ea typeface="Calibri" panose="020F0502020204030204" pitchFamily="34" charset="0"/>
              </a:rPr>
              <a:t>Rotación temprana – CAP Fijo</a:t>
            </a:r>
          </a:p>
          <a:p>
            <a:pPr marL="542925" lvl="0" indent="260350">
              <a:buFont typeface="Wingdings" panose="05000000000000000000" pitchFamily="2" charset="2"/>
              <a:buChar char="ü"/>
            </a:pPr>
            <a:r>
              <a:rPr lang="es-PE" sz="1600" dirty="0">
                <a:latin typeface="Calibri" panose="020F0502020204030204" pitchFamily="34" charset="0"/>
                <a:ea typeface="Calibri" panose="020F0502020204030204" pitchFamily="34" charset="0"/>
              </a:rPr>
              <a:t>Rotación temprana -  Proyectos / Temporales</a:t>
            </a:r>
          </a:p>
          <a:p>
            <a:pPr marL="542925" lvl="0" indent="260350">
              <a:buFont typeface="Wingdings" panose="05000000000000000000" pitchFamily="2" charset="2"/>
              <a:buChar char="ü"/>
            </a:pPr>
            <a:r>
              <a:rPr lang="es-PE" sz="1600" dirty="0">
                <a:latin typeface="Calibri" panose="020F0502020204030204" pitchFamily="34" charset="0"/>
                <a:ea typeface="Calibri" panose="020F0502020204030204" pitchFamily="34" charset="0"/>
              </a:rPr>
              <a:t>Rotación temprana – Movimientos internos</a:t>
            </a:r>
          </a:p>
          <a:p>
            <a:pPr marL="542925" lvl="0" indent="260350">
              <a:buFont typeface="Wingdings" panose="05000000000000000000" pitchFamily="2" charset="2"/>
              <a:buChar char="ü"/>
            </a:pPr>
            <a:r>
              <a:rPr lang="es-PE" sz="1600" dirty="0">
                <a:latin typeface="Calibri" panose="020F0502020204030204" pitchFamily="34" charset="0"/>
                <a:ea typeface="Calibri" panose="020F0502020204030204" pitchFamily="34" charset="0"/>
              </a:rPr>
              <a:t>Rotación temprana – Gerencia central*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endParaRPr lang="es-PE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PE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Marca Empleadora / otros</a:t>
            </a:r>
          </a:p>
          <a:p>
            <a:pPr marL="803275" lvl="1" indent="-260350">
              <a:buFont typeface="Wingdings" panose="05000000000000000000" pitchFamily="2" charset="2"/>
              <a:buChar char="ü"/>
            </a:pPr>
            <a:r>
              <a:rPr lang="es-PE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Procesos cerrados por fuente de reclutamiento</a:t>
            </a:r>
          </a:p>
          <a:p>
            <a:pPr marL="803275" lvl="1" indent="-260350">
              <a:buFont typeface="Wingdings" panose="05000000000000000000" pitchFamily="2" charset="2"/>
              <a:buChar char="ü"/>
            </a:pPr>
            <a:r>
              <a:rPr lang="es-PE" sz="1600" dirty="0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LinkedIn Performance (Se está trabajando)</a:t>
            </a:r>
            <a:endParaRPr lang="es-PE" sz="1600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3275" lvl="1" indent="-260350">
              <a:buFont typeface="Wingdings" panose="05000000000000000000" pitchFamily="2" charset="2"/>
              <a:buChar char="ü"/>
            </a:pP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AC813B-897C-D2D7-E20C-B63AE51C8B4E}"/>
              </a:ext>
            </a:extLst>
          </p:cNvPr>
          <p:cNvSpPr txBox="1"/>
          <p:nvPr/>
        </p:nvSpPr>
        <p:spPr>
          <a:xfrm>
            <a:off x="7580003" y="1252316"/>
            <a:ext cx="3722750" cy="3293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1600" b="1" dirty="0">
                <a:latin typeface="Calibri" panose="020F0502020204030204" pitchFamily="34" charset="0"/>
                <a:ea typeface="Calibri" panose="020F0502020204030204" pitchFamily="34" charset="0"/>
              </a:rPr>
              <a:t>¿Dónde se obtiene la información? </a:t>
            </a:r>
          </a:p>
          <a:p>
            <a:pPr algn="ctr"/>
            <a:endParaRPr lang="es-PE" sz="16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Histórico – Excel Indicadores procesos 2022 y 2023 ubicado en el </a:t>
            </a:r>
            <a:r>
              <a:rPr lang="es-PE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sharepoint</a:t>
            </a:r>
            <a:r>
              <a:rPr lang="es-PE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1600" dirty="0">
                <a:latin typeface="Calibri" panose="020F0502020204030204" pitchFamily="34" charset="0"/>
                <a:ea typeface="Times New Roman" panose="02020603050405020304" pitchFamily="18" charset="0"/>
              </a:rPr>
              <a:t>Status CAP – Excel ubicado en </a:t>
            </a:r>
            <a:r>
              <a:rPr lang="es-PE" sz="16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sharepoint</a:t>
            </a:r>
            <a:r>
              <a:rPr lang="es-PE" sz="1600" dirty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LinkedIn </a:t>
            </a:r>
            <a:r>
              <a:rPr lang="es-PE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Insights</a:t>
            </a:r>
            <a:r>
              <a:rPr lang="es-PE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obtenido de la plataforma.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1600" dirty="0">
                <a:latin typeface="Calibri" panose="020F0502020204030204" pitchFamily="34" charset="0"/>
                <a:ea typeface="Times New Roman" panose="02020603050405020304" pitchFamily="18" charset="0"/>
              </a:rPr>
              <a:t>Información del movimiento de personal – People </a:t>
            </a:r>
            <a:r>
              <a:rPr lang="es-PE" sz="16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Analytics</a:t>
            </a:r>
            <a:endParaRPr lang="es-PE" sz="16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Consolidado de ingresos y movimientos</a:t>
            </a:r>
          </a:p>
        </p:txBody>
      </p:sp>
    </p:spTree>
    <p:extLst>
      <p:ext uri="{BB962C8B-B14F-4D97-AF65-F5344CB8AC3E}">
        <p14:creationId xmlns:p14="http://schemas.microsoft.com/office/powerpoint/2010/main" val="121861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1AA34-8D88-CD92-3CD0-AA194AB7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09316"/>
            <a:ext cx="6263614" cy="1143000"/>
          </a:xfrm>
        </p:spPr>
        <p:txBody>
          <a:bodyPr/>
          <a:lstStyle/>
          <a:p>
            <a:r>
              <a:rPr lang="es-ES" dirty="0"/>
              <a:t>Indicadores</a:t>
            </a:r>
            <a:br>
              <a:rPr lang="es-ES" dirty="0"/>
            </a:br>
            <a:r>
              <a:rPr lang="es-ES" dirty="0"/>
              <a:t>BP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393AEF7-91B5-359F-5FB1-E02D82A0E758}"/>
              </a:ext>
            </a:extLst>
          </p:cNvPr>
          <p:cNvSpPr txBox="1"/>
          <p:nvPr/>
        </p:nvSpPr>
        <p:spPr>
          <a:xfrm>
            <a:off x="527406" y="1273255"/>
            <a:ext cx="7825483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>
                <a:latin typeface="+mj-lt"/>
                <a:ea typeface="Calibri" panose="020F0502020204030204" pitchFamily="34" charset="0"/>
              </a:rPr>
              <a:t>Se consideran</a:t>
            </a:r>
            <a:r>
              <a:rPr lang="es-PE" sz="1600" b="1" dirty="0">
                <a:effectLst/>
                <a:latin typeface="+mj-lt"/>
                <a:ea typeface="Calibri" panose="020F0502020204030204" pitchFamily="34" charset="0"/>
              </a:rPr>
              <a:t>: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s-PE" sz="1600" dirty="0">
                <a:latin typeface="+mj-lt"/>
                <a:ea typeface="Times New Roman" panose="02020603050405020304" pitchFamily="18" charset="0"/>
              </a:rPr>
              <a:t>P</a:t>
            </a:r>
            <a:r>
              <a:rPr lang="es-PE" sz="1600" dirty="0">
                <a:effectLst/>
                <a:latin typeface="+mj-lt"/>
                <a:ea typeface="Times New Roman" panose="02020603050405020304" pitchFamily="18" charset="0"/>
              </a:rPr>
              <a:t>lanilla CAP Fijo</a:t>
            </a:r>
            <a:endParaRPr lang="es-PE" sz="1600" dirty="0">
              <a:effectLst/>
              <a:latin typeface="+mj-lt"/>
              <a:ea typeface="Calibri" panose="020F0502020204030204" pitchFamily="34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s-PE" sz="1600" dirty="0">
                <a:effectLst/>
                <a:latin typeface="+mj-lt"/>
                <a:ea typeface="Times New Roman" panose="02020603050405020304" pitchFamily="18" charset="0"/>
              </a:rPr>
              <a:t>Proyecto </a:t>
            </a:r>
            <a:endParaRPr lang="es-PE" sz="1600" dirty="0">
              <a:latin typeface="+mj-lt"/>
              <a:ea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endParaRPr lang="es-PE" sz="1600" b="1" dirty="0">
              <a:effectLst/>
              <a:latin typeface="+mj-lt"/>
              <a:ea typeface="Calibri" panose="020F0502020204030204" pitchFamily="34" charset="0"/>
            </a:endParaRPr>
          </a:p>
          <a:p>
            <a:pPr lvl="0"/>
            <a:r>
              <a:rPr lang="es-PE" sz="1600" b="1" dirty="0">
                <a:latin typeface="+mj-lt"/>
                <a:ea typeface="Calibri" panose="020F0502020204030204" pitchFamily="34" charset="0"/>
              </a:rPr>
              <a:t>INDICADORES:</a:t>
            </a:r>
            <a:endParaRPr lang="es-PE" sz="1600" dirty="0">
              <a:effectLst/>
              <a:latin typeface="+mj-lt"/>
              <a:ea typeface="Calibri" panose="020F0502020204030204" pitchFamily="34" charset="0"/>
            </a:endParaRPr>
          </a:p>
          <a:p>
            <a:pPr marL="342900" lvl="0" indent="-342900">
              <a:buFont typeface="Calibri Light" panose="020F0302020204030204" pitchFamily="34" charset="0"/>
              <a:buChar char="-"/>
            </a:pPr>
            <a:r>
              <a:rPr lang="es-PE" sz="1600" b="1" dirty="0">
                <a:effectLst/>
                <a:latin typeface="+mj-lt"/>
                <a:ea typeface="Times New Roman" panose="02020603050405020304" pitchFamily="18" charset="0"/>
              </a:rPr>
              <a:t>CAP</a:t>
            </a:r>
            <a:r>
              <a:rPr lang="es-PE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</a:p>
          <a:p>
            <a:pPr marL="285750" indent="247650">
              <a:buFont typeface="Wingdings" panose="05000000000000000000" pitchFamily="2" charset="2"/>
              <a:buChar char="ü"/>
            </a:pPr>
            <a:r>
              <a:rPr lang="es-PE" sz="1600" dirty="0">
                <a:effectLst/>
                <a:latin typeface="+mj-lt"/>
                <a:ea typeface="Times New Roman" panose="02020603050405020304" pitchFamily="18" charset="0"/>
              </a:rPr>
              <a:t>(</a:t>
            </a:r>
            <a:r>
              <a:rPr lang="es-PE" sz="1600" dirty="0">
                <a:latin typeface="+mj-lt"/>
              </a:rPr>
              <a:t>General y por cada unidad de las gerencias) </a:t>
            </a:r>
          </a:p>
          <a:p>
            <a:pPr marL="342900" indent="-342900">
              <a:buFont typeface="Calibri Light" panose="020F0302020204030204" pitchFamily="34" charset="0"/>
              <a:buChar char="-"/>
            </a:pPr>
            <a:r>
              <a:rPr lang="es-PE" sz="1600" b="1" dirty="0">
                <a:effectLst/>
                <a:latin typeface="+mj-lt"/>
                <a:ea typeface="Times New Roman" panose="02020603050405020304" pitchFamily="18" charset="0"/>
              </a:rPr>
              <a:t>ROTACION</a:t>
            </a:r>
            <a:r>
              <a:rPr lang="es-PE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</a:p>
          <a:p>
            <a:pPr marL="804863" lvl="0" indent="-271463">
              <a:buFont typeface="Wingdings" panose="05000000000000000000" pitchFamily="2" charset="2"/>
              <a:buChar char="Ø"/>
              <a:tabLst>
                <a:tab pos="892175" algn="l"/>
              </a:tabLst>
            </a:pPr>
            <a:r>
              <a:rPr lang="es-PE" sz="1600" dirty="0">
                <a:effectLst/>
                <a:latin typeface="+mj-lt"/>
                <a:ea typeface="Times New Roman" panose="02020603050405020304" pitchFamily="18" charset="0"/>
              </a:rPr>
              <a:t># rotación (Mes/total mes/ acumulado)</a:t>
            </a:r>
          </a:p>
          <a:p>
            <a:pPr marL="804863" lvl="0" indent="-271463">
              <a:buFont typeface="Wingdings" panose="05000000000000000000" pitchFamily="2" charset="2"/>
              <a:buChar char="Ø"/>
              <a:tabLst>
                <a:tab pos="892175" algn="l"/>
              </a:tabLst>
            </a:pPr>
            <a:r>
              <a:rPr lang="es-PE" sz="1600" dirty="0">
                <a:latin typeface="+mj-lt"/>
                <a:ea typeface="Times New Roman" panose="02020603050405020304" pitchFamily="18" charset="0"/>
              </a:rPr>
              <a:t>#</a:t>
            </a:r>
            <a:r>
              <a:rPr lang="es-PE" sz="1600" dirty="0">
                <a:effectLst/>
                <a:latin typeface="+mj-lt"/>
                <a:ea typeface="Times New Roman" panose="02020603050405020304" pitchFamily="18" charset="0"/>
              </a:rPr>
              <a:t>rotación temprana</a:t>
            </a:r>
            <a:endParaRPr lang="es-PE" sz="1600" dirty="0">
              <a:effectLst/>
              <a:latin typeface="+mj-lt"/>
              <a:ea typeface="Calibri" panose="020F0502020204030204" pitchFamily="34" charset="0"/>
            </a:endParaRPr>
          </a:p>
          <a:p>
            <a:pPr marL="804863" lvl="1" indent="-271463">
              <a:buFont typeface="Wingdings" panose="05000000000000000000" pitchFamily="2" charset="2"/>
              <a:buChar char="Ø"/>
            </a:pPr>
            <a:r>
              <a:rPr lang="es-PE" sz="1600" dirty="0">
                <a:effectLst/>
                <a:latin typeface="+mj-lt"/>
                <a:ea typeface="Times New Roman" panose="02020603050405020304" pitchFamily="18" charset="0"/>
              </a:rPr>
              <a:t>Rotación por gerencia central y unidades</a:t>
            </a:r>
            <a:endParaRPr lang="es-PE" sz="1600" dirty="0">
              <a:effectLst/>
              <a:latin typeface="+mj-lt"/>
              <a:ea typeface="Calibri" panose="020F0502020204030204" pitchFamily="34" charset="0"/>
            </a:endParaRPr>
          </a:p>
          <a:p>
            <a:pPr marL="804863" lvl="1" indent="-271463">
              <a:buFont typeface="Wingdings" panose="05000000000000000000" pitchFamily="2" charset="2"/>
              <a:buChar char="Ø"/>
            </a:pPr>
            <a:r>
              <a:rPr lang="es-PE" sz="1600" dirty="0">
                <a:effectLst/>
                <a:latin typeface="+mj-lt"/>
                <a:ea typeface="Times New Roman" panose="02020603050405020304" pitchFamily="18" charset="0"/>
              </a:rPr>
              <a:t>Rotación por proyecto</a:t>
            </a:r>
            <a:endParaRPr lang="es-PE" sz="1600" dirty="0">
              <a:latin typeface="+mj-lt"/>
              <a:ea typeface="Times New Roman" panose="02020603050405020304" pitchFamily="18" charset="0"/>
            </a:endParaRPr>
          </a:p>
          <a:p>
            <a:pPr marL="804863" lvl="1" indent="-271463">
              <a:buFont typeface="Wingdings" panose="05000000000000000000" pitchFamily="2" charset="2"/>
              <a:buChar char="Ø"/>
            </a:pPr>
            <a:r>
              <a:rPr lang="es-PE" sz="1600" dirty="0">
                <a:effectLst/>
                <a:latin typeface="+mj-lt"/>
                <a:ea typeface="Times New Roman" panose="02020603050405020304" pitchFamily="18" charset="0"/>
              </a:rPr>
              <a:t>Motivo de salida vs Permanencia </a:t>
            </a:r>
          </a:p>
          <a:p>
            <a:pPr marL="342900" lvl="0" indent="-342900">
              <a:buFont typeface="Calibri Light" panose="020F0302020204030204" pitchFamily="34" charset="0"/>
              <a:buChar char="-"/>
            </a:pPr>
            <a:r>
              <a:rPr lang="es-PE" sz="1600" b="1" dirty="0">
                <a:effectLst/>
                <a:latin typeface="+mj-lt"/>
                <a:ea typeface="Times New Roman" panose="02020603050405020304" pitchFamily="18" charset="0"/>
              </a:rPr>
              <a:t>PROCESOS DE SELECCION</a:t>
            </a:r>
            <a:r>
              <a:rPr lang="es-PE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</a:p>
          <a:p>
            <a:pPr marL="342900" lvl="0" indent="-342900">
              <a:buFont typeface="Calibri Light" panose="020F0302020204030204" pitchFamily="34" charset="0"/>
              <a:buChar char="-"/>
            </a:pPr>
            <a:r>
              <a:rPr lang="es-PE" sz="1600" b="1" dirty="0">
                <a:effectLst/>
                <a:latin typeface="+mj-lt"/>
                <a:ea typeface="Times New Roman" panose="02020603050405020304" pitchFamily="18" charset="0"/>
              </a:rPr>
              <a:t>CLIMA</a:t>
            </a:r>
            <a:r>
              <a:rPr lang="es-PE" sz="1600" dirty="0">
                <a:effectLst/>
                <a:latin typeface="+mj-lt"/>
                <a:ea typeface="Times New Roman" panose="02020603050405020304" pitchFamily="18" charset="0"/>
              </a:rPr>
              <a:t> (trimestral)</a:t>
            </a:r>
          </a:p>
          <a:p>
            <a:pPr marL="342900" lvl="0" indent="-342900" algn="just">
              <a:buFont typeface="Calibri Light" panose="020F0302020204030204" pitchFamily="34" charset="0"/>
              <a:buChar char="-"/>
            </a:pPr>
            <a:r>
              <a:rPr lang="es-PE" sz="1600" b="1" dirty="0">
                <a:effectLst/>
                <a:highlight>
                  <a:srgbClr val="00FF00"/>
                </a:highlight>
                <a:latin typeface="+mj-lt"/>
                <a:ea typeface="Times New Roman" panose="02020603050405020304" pitchFamily="18" charset="0"/>
              </a:rPr>
              <a:t>VACACIONES</a:t>
            </a:r>
            <a:r>
              <a:rPr lang="es-PE" sz="1600" dirty="0">
                <a:effectLst/>
                <a:latin typeface="+mj-lt"/>
                <a:ea typeface="Times New Roman" panose="02020603050405020304" pitchFamily="18" charset="0"/>
              </a:rPr>
              <a:t> (Pendientes, vencidas y programación) pasarnos mensualmente el avance del goce vacacional y semanal los ingresos de solicitudes para el seguimiento a la programación </a:t>
            </a:r>
            <a:r>
              <a:rPr lang="es-PE" sz="1600" dirty="0">
                <a:effectLst/>
                <a:highlight>
                  <a:srgbClr val="00FF00"/>
                </a:highlight>
                <a:latin typeface="+mj-lt"/>
                <a:ea typeface="Times New Roman" panose="02020603050405020304" pitchFamily="18" charset="0"/>
              </a:rPr>
              <a:t>Por trabajar</a:t>
            </a:r>
            <a:endParaRPr lang="es-PE" sz="1600" dirty="0">
              <a:effectLst/>
              <a:highlight>
                <a:srgbClr val="00FF00"/>
              </a:highlight>
              <a:latin typeface="+mj-lt"/>
              <a:ea typeface="Calibri" panose="020F0502020204030204" pitchFamily="34" charset="0"/>
            </a:endParaRPr>
          </a:p>
          <a:p>
            <a:pPr marL="342900" lvl="0" indent="-342900" algn="just">
              <a:buFont typeface="Calibri Light" panose="020F0302020204030204" pitchFamily="34" charset="0"/>
              <a:buChar char="-"/>
            </a:pPr>
            <a:r>
              <a:rPr lang="es-PE" sz="1600" b="1" dirty="0">
                <a:effectLst/>
                <a:highlight>
                  <a:srgbClr val="00FF00"/>
                </a:highlight>
                <a:latin typeface="+mj-lt"/>
                <a:ea typeface="Times New Roman" panose="02020603050405020304" pitchFamily="18" charset="0"/>
              </a:rPr>
              <a:t>AUSENTISMO</a:t>
            </a:r>
            <a:r>
              <a:rPr lang="es-PE" sz="1600" dirty="0">
                <a:effectLst/>
                <a:latin typeface="+mj-lt"/>
                <a:ea typeface="Times New Roman" panose="02020603050405020304" pitchFamily="18" charset="0"/>
              </a:rPr>
              <a:t> (Licencias – DM) </a:t>
            </a:r>
            <a:r>
              <a:rPr lang="es-PE" sz="1600" dirty="0">
                <a:effectLst/>
                <a:highlight>
                  <a:srgbClr val="00FF00"/>
                </a:highlight>
                <a:latin typeface="+mj-lt"/>
                <a:ea typeface="Times New Roman" panose="02020603050405020304" pitchFamily="18" charset="0"/>
              </a:rPr>
              <a:t>Por trabajar </a:t>
            </a:r>
            <a:endParaRPr lang="es-PE" sz="1600" dirty="0">
              <a:effectLst/>
              <a:highlight>
                <a:srgbClr val="00FF00"/>
              </a:highlight>
              <a:latin typeface="+mj-lt"/>
              <a:ea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3B02A09-5A44-88EF-C548-4A8549A2E619}"/>
              </a:ext>
            </a:extLst>
          </p:cNvPr>
          <p:cNvSpPr txBox="1"/>
          <p:nvPr/>
        </p:nvSpPr>
        <p:spPr>
          <a:xfrm>
            <a:off x="7538786" y="598346"/>
            <a:ext cx="3782358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PE" sz="1600" b="1" dirty="0">
                <a:latin typeface="Calibri" panose="020F0502020204030204" pitchFamily="34" charset="0"/>
                <a:ea typeface="Calibri" panose="020F0502020204030204" pitchFamily="34" charset="0"/>
              </a:rPr>
              <a:t>¿Dónde se obtiene la información? </a:t>
            </a:r>
          </a:p>
          <a:p>
            <a:pPr algn="ctr"/>
            <a:endParaRPr lang="es-PE" sz="1600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1600" dirty="0">
                <a:latin typeface="Calibri" panose="020F0502020204030204" pitchFamily="34" charset="0"/>
                <a:ea typeface="Times New Roman" panose="02020603050405020304" pitchFamily="18" charset="0"/>
              </a:rPr>
              <a:t>BD 2023 – People </a:t>
            </a:r>
            <a:r>
              <a:rPr lang="es-PE" sz="16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Analytics</a:t>
            </a:r>
            <a:r>
              <a:rPr lang="es-PE" sz="1600" dirty="0">
                <a:latin typeface="Calibri" panose="020F0502020204030204" pitchFamily="34" charset="0"/>
                <a:ea typeface="Times New Roman" panose="02020603050405020304" pitchFamily="18" charset="0"/>
              </a:rPr>
              <a:t> (CAP y ROTACIÓN) Encargado: Daniel B.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1600" dirty="0">
                <a:latin typeface="Calibri" panose="020F0502020204030204" pitchFamily="34" charset="0"/>
                <a:ea typeface="Times New Roman" panose="02020603050405020304" pitchFamily="18" charset="0"/>
              </a:rPr>
              <a:t>Vacaciones – BD Paul Gonzales / Patricia Lara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1600" dirty="0">
                <a:latin typeface="Calibri" panose="020F0502020204030204" pitchFamily="34" charset="0"/>
                <a:ea typeface="Times New Roman" panose="02020603050405020304" pitchFamily="18" charset="0"/>
              </a:rPr>
              <a:t>Clima – Cynthia Montes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1600" dirty="0">
                <a:latin typeface="Calibri" panose="020F0502020204030204" pitchFamily="34" charset="0"/>
                <a:ea typeface="Times New Roman" panose="02020603050405020304" pitchFamily="18" charset="0"/>
              </a:rPr>
              <a:t>Ausentismo – Asistentas Sociales.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Reporte de indicadores Atracción talento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PE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Consolidado de ingresos y movimientos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PE" sz="20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PE" sz="20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es-PE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983161"/>
      </p:ext>
    </p:extLst>
  </p:cSld>
  <p:clrMapOvr>
    <a:masterClrMapping/>
  </p:clrMapOvr>
</p:sld>
</file>

<file path=ppt/theme/theme1.xml><?xml version="1.0" encoding="utf-8"?>
<a:theme xmlns:a="http://schemas.openxmlformats.org/drawingml/2006/main" name="COM_Plantilla">
  <a:themeElements>
    <a:clrScheme name="Compartamos Banco">
      <a:dk1>
        <a:srgbClr val="70655C"/>
      </a:dk1>
      <a:lt1>
        <a:sysClr val="window" lastClr="FFFFFF"/>
      </a:lt1>
      <a:dk2>
        <a:srgbClr val="CE0058"/>
      </a:dk2>
      <a:lt2>
        <a:srgbClr val="FFFFFF"/>
      </a:lt2>
      <a:accent1>
        <a:srgbClr val="CE0058"/>
      </a:accent1>
      <a:accent2>
        <a:srgbClr val="FFA300"/>
      </a:accent2>
      <a:accent3>
        <a:srgbClr val="910048"/>
      </a:accent3>
      <a:accent4>
        <a:srgbClr val="D38736"/>
      </a:accent4>
      <a:accent5>
        <a:srgbClr val="A31F61"/>
      </a:accent5>
      <a:accent6>
        <a:srgbClr val="FFA3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198132" tIns="99066" rIns="198132" bIns="99066" rtlCol="0" anchor="b">
        <a:norm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7776CB5E925F4494C1AD416D996CB2" ma:contentTypeVersion="11" ma:contentTypeDescription="Create a new document." ma:contentTypeScope="" ma:versionID="76b2deea5097c0946f1f40e5e768666f">
  <xsd:schema xmlns:xsd="http://www.w3.org/2001/XMLSchema" xmlns:xs="http://www.w3.org/2001/XMLSchema" xmlns:p="http://schemas.microsoft.com/office/2006/metadata/properties" xmlns:ns2="a127252f-544c-4457-b135-138b78db253c" xmlns:ns3="17937907-22d6-409d-b46f-427ec850d150" targetNamespace="http://schemas.microsoft.com/office/2006/metadata/properties" ma:root="true" ma:fieldsID="641bd0658d58564403b426fa24610966" ns2:_="" ns3:_="">
    <xsd:import namespace="a127252f-544c-4457-b135-138b78db253c"/>
    <xsd:import namespace="17937907-22d6-409d-b46f-427ec850d1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7252f-544c-4457-b135-138b78db25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6556176-7bb6-4ab3-8c8f-ba97c85776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937907-22d6-409d-b46f-427ec850d15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9747466-9da9-40c9-b3fb-88beb99e3c90}" ma:internalName="TaxCatchAll" ma:showField="CatchAllData" ma:web="17937907-22d6-409d-b46f-427ec850d15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127252f-544c-4457-b135-138b78db253c">
      <Terms xmlns="http://schemas.microsoft.com/office/infopath/2007/PartnerControls"/>
    </lcf76f155ced4ddcb4097134ff3c332f>
    <TaxCatchAll xmlns="17937907-22d6-409d-b46f-427ec850d150" xsi:nil="true"/>
  </documentManagement>
</p:properties>
</file>

<file path=customXml/itemProps1.xml><?xml version="1.0" encoding="utf-8"?>
<ds:datastoreItem xmlns:ds="http://schemas.openxmlformats.org/officeDocument/2006/customXml" ds:itemID="{5CE6CF19-993C-4FCA-B415-3F6F142E6C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D63EF0-A531-4474-9A21-4064E8C7E9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27252f-544c-4457-b135-138b78db253c"/>
    <ds:schemaRef ds:uri="17937907-22d6-409d-b46f-427ec850d1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20155C-C50C-4A6A-A493-B411E7D80EAB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a127252f-544c-4457-b135-138b78db253c"/>
    <ds:schemaRef ds:uri="17937907-22d6-409d-b46f-427ec850d150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COM_Plantilla_v2_con foto-v2</Template>
  <TotalTime>2226</TotalTime>
  <Words>349</Words>
  <Application>Microsoft Office PowerPoint</Application>
  <PresentationFormat>Panorámica</PresentationFormat>
  <Paragraphs>66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3" baseType="lpstr">
      <vt:lpstr>Amor Sans Pro</vt:lpstr>
      <vt:lpstr>Arial</vt:lpstr>
      <vt:lpstr>Bree</vt:lpstr>
      <vt:lpstr>Bree Bold</vt:lpstr>
      <vt:lpstr>Bree Regular</vt:lpstr>
      <vt:lpstr>Calibri</vt:lpstr>
      <vt:lpstr>Calibri Light</vt:lpstr>
      <vt:lpstr>Wingdings</vt:lpstr>
      <vt:lpstr>COM_Plantilla</vt:lpstr>
      <vt:lpstr>FLUJO DE RECOLECCION DATA</vt:lpstr>
      <vt:lpstr>FLUJO:  Responsables de la Gestión de Indicadores </vt:lpstr>
      <vt:lpstr>Indicadores Atracción Talento</vt:lpstr>
      <vt:lpstr>Indicadores BP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Raymundo Bonilla Mata</dc:creator>
  <cp:lastModifiedBy>Silvia Beatriz Dongo Perez</cp:lastModifiedBy>
  <cp:revision>8</cp:revision>
  <dcterms:created xsi:type="dcterms:W3CDTF">2023-03-17T13:54:41Z</dcterms:created>
  <dcterms:modified xsi:type="dcterms:W3CDTF">2023-08-23T23:32:11Z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2023-03-16T00:00:00Z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2023-03-17T00:00:00Z</vt:filetime>
  </property>
  <property fmtid="{D5CDD505-2E9C-101B-9397-08002B2CF9AE}" pid="5" name="MSIP_Label_dce74c7f-c5a9-4f82-89ef-31a75e5bbc9a_Enabled">
    <vt:lpwstr>True</vt:lpwstr>
  </property>
  <property fmtid="{D5CDD505-2E9C-101B-9397-08002B2CF9AE}" pid="6" name="MSIP_Label_dce74c7f-c5a9-4f82-89ef-31a75e5bbc9a_Extended_MSFT_Method">
    <vt:lpwstr>Privileged</vt:lpwstr>
  </property>
  <property fmtid="{D5CDD505-2E9C-101B-9397-08002B2CF9AE}" pid="7" name="MSIP_Label_dce74c7f-c5a9-4f82-89ef-31a75e5bbc9a_Name">
    <vt:lpwstr>Confidencial- \ Editable</vt:lpwstr>
  </property>
  <property fmtid="{D5CDD505-2E9C-101B-9397-08002B2CF9AE}" pid="8" name="MSIP_Label_dce74c7f-c5a9-4f82-89ef-31a75e5bbc9a_SetDate">
    <vt:lpwstr>2023-03-15T16:04:22Z</vt:lpwstr>
  </property>
  <property fmtid="{D5CDD505-2E9C-101B-9397-08002B2CF9AE}" pid="9" name="MSIP_Label_dce74c7f-c5a9-4f82-89ef-31a75e5bbc9a_SiteId">
    <vt:lpwstr>b2496988-78ea-4b1d-b0f8-19b548a6902b</vt:lpwstr>
  </property>
  <property fmtid="{D5CDD505-2E9C-101B-9397-08002B2CF9AE}" pid="10" name="Producer">
    <vt:lpwstr>Microsoft® PowerPoint® para Microsoft 365</vt:lpwstr>
  </property>
  <property fmtid="{D5CDD505-2E9C-101B-9397-08002B2CF9AE}" pid="11" name="ContentTypeId">
    <vt:lpwstr>0x010100AB7776CB5E925F4494C1AD416D996CB2</vt:lpwstr>
  </property>
  <property fmtid="{D5CDD505-2E9C-101B-9397-08002B2CF9AE}" pid="12" name="MediaServiceImageTags">
    <vt:lpwstr/>
  </property>
</Properties>
</file>