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86" r:id="rId6"/>
    <p:sldId id="290" r:id="rId7"/>
    <p:sldId id="289" r:id="rId8"/>
    <p:sldId id="280" r:id="rId9"/>
    <p:sldId id="287" r:id="rId10"/>
    <p:sldId id="277" r:id="rId11"/>
    <p:sldId id="278" r:id="rId12"/>
    <p:sldId id="271" r:id="rId13"/>
  </p:sldIdLst>
  <p:sldSz cx="21342350" cy="13331825"/>
  <p:notesSz cx="6858000" cy="9144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5" userDrawn="1">
          <p15:clr>
            <a:srgbClr val="A4A3A4"/>
          </p15:clr>
        </p15:guide>
        <p15:guide id="2" pos="6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58"/>
    <a:srgbClr val="ABA097"/>
    <a:srgbClr val="C10004"/>
    <a:srgbClr val="00C400"/>
    <a:srgbClr val="FFE100"/>
    <a:srgbClr val="83786F"/>
    <a:srgbClr val="CF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6" autoAdjust="0"/>
    <p:restoredTop sz="94667" autoAdjust="0"/>
  </p:normalViewPr>
  <p:slideViewPr>
    <p:cSldViewPr snapToGrid="0" snapToObjects="1">
      <p:cViewPr varScale="1">
        <p:scale>
          <a:sx n="32" d="100"/>
          <a:sy n="32" d="100"/>
        </p:scale>
        <p:origin x="964" y="48"/>
      </p:cViewPr>
      <p:guideLst>
        <p:guide orient="horz" pos="4675"/>
        <p:guide pos="6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C-3147-8921-910B15B3212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C-3147-8921-910B15B3212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C-3147-8921-910B15B32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0458344"/>
        <c:axId val="2110461544"/>
      </c:barChart>
      <c:catAx>
        <c:axId val="2110458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Amor Sans Pro"/>
                <a:cs typeface="Amor Sans Pro"/>
              </a:defRPr>
            </a:pPr>
            <a:endParaRPr lang="es-PE"/>
          </a:p>
        </c:txPr>
        <c:crossAx val="2110461544"/>
        <c:crosses val="autoZero"/>
        <c:auto val="1"/>
        <c:lblAlgn val="ctr"/>
        <c:lblOffset val="100"/>
        <c:noMultiLvlLbl val="0"/>
      </c:catAx>
      <c:valAx>
        <c:axId val="2110461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mor Sans Pro"/>
                <a:cs typeface="Amor Sans Pro"/>
              </a:defRPr>
            </a:pPr>
            <a:endParaRPr lang="es-PE"/>
          </a:p>
        </c:txPr>
        <c:crossAx val="211045834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latin typeface="Amor Sans Pro"/>
              <a:cs typeface="Amor Sans Pro"/>
            </a:defRPr>
          </a:pPr>
          <a:endParaRPr lang="es-P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34949-D5EB-ED45-9E6A-C2341D1FA7C3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EE20B-5633-D249-A777-34C8156D3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91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8B9B1-9B25-0C42-BB56-DF1BF912FEAA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6AF9A-6CE1-D642-B887-459B0C9DBB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00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6" y="0"/>
            <a:ext cx="17182684" cy="13331825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30920" cy="133318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5932043" cy="62593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34" y="6834121"/>
            <a:ext cx="7430614" cy="2857701"/>
          </a:xfrm>
        </p:spPr>
        <p:txBody>
          <a:bodyPr anchor="b">
            <a:noAutofit/>
          </a:bodyPr>
          <a:lstStyle>
            <a:lvl1pPr algn="l">
              <a:defRPr sz="6800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35" y="9691822"/>
            <a:ext cx="7430614" cy="2339343"/>
          </a:xfrm>
        </p:spPr>
        <p:txBody>
          <a:bodyPr>
            <a:noAutofit/>
          </a:bodyPr>
          <a:lstStyle>
            <a:lvl1pPr marL="0" indent="0" algn="l">
              <a:buNone/>
              <a:defRPr sz="420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99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8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7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62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5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4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3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2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E641CBFB-3434-504D-922F-CD410F45CD3E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 userDrawn="1"/>
        </p:nvSpPr>
        <p:spPr>
          <a:xfrm>
            <a:off x="23953694" y="-1990165"/>
            <a:ext cx="0" cy="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 fontScale="25000" lnSpcReduction="20000"/>
          </a:bodyPr>
          <a:lstStyle/>
          <a:p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12394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1330920" cy="1333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" y="1"/>
            <a:ext cx="15374732" cy="241172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7118" y="3995099"/>
            <a:ext cx="14083917" cy="7118937"/>
          </a:xfrm>
        </p:spPr>
        <p:txBody>
          <a:bodyPr>
            <a:noAutofit/>
          </a:bodyPr>
          <a:lstStyle>
            <a:lvl1pPr marL="0" indent="0" algn="l">
              <a:buNone/>
              <a:defRPr sz="4200">
                <a:solidFill>
                  <a:schemeClr val="bg1"/>
                </a:solidFill>
              </a:defRPr>
            </a:lvl1pPr>
            <a:lvl2pPr marL="0" indent="-360000" algn="l">
              <a:buClr>
                <a:schemeClr val="bg1"/>
              </a:buClr>
              <a:buSzPct val="75000"/>
              <a:buFont typeface="Arial"/>
              <a:buChar char="•"/>
              <a:defRPr sz="4200">
                <a:solidFill>
                  <a:schemeClr val="bg1"/>
                </a:solidFill>
              </a:defRPr>
            </a:lvl2pPr>
            <a:lvl3pPr algn="l">
              <a:buClrTx/>
              <a:defRPr sz="42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42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4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5122164" y="-564459"/>
            <a:ext cx="914400" cy="91440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/>
          </a:bodyPr>
          <a:lstStyle/>
          <a:p>
            <a:endParaRPr lang="es-ES" dirty="0" err="1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146239" y="11750736"/>
            <a:ext cx="2482656" cy="935134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67118" y="312371"/>
            <a:ext cx="1096458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8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1330920" cy="13331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333581" cy="219364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4193" y="3952696"/>
            <a:ext cx="14083917" cy="7118937"/>
          </a:xfrm>
        </p:spPr>
        <p:txBody>
          <a:bodyPr>
            <a:noAutofit/>
          </a:bodyPr>
          <a:lstStyle>
            <a:lvl1pPr marL="0" indent="0" algn="l">
              <a:buNone/>
              <a:defRPr sz="4200">
                <a:solidFill>
                  <a:schemeClr val="bg1"/>
                </a:solidFill>
              </a:defRPr>
            </a:lvl1pPr>
            <a:lvl2pPr marL="0" indent="-360000" algn="l">
              <a:buClr>
                <a:schemeClr val="bg1"/>
              </a:buClr>
              <a:buSzPct val="75000"/>
              <a:buFont typeface="Arial"/>
              <a:buChar char="•"/>
              <a:defRPr sz="4200">
                <a:solidFill>
                  <a:schemeClr val="bg1"/>
                </a:solidFill>
              </a:defRPr>
            </a:lvl2pPr>
            <a:lvl3pPr algn="l">
              <a:buClrTx/>
              <a:defRPr sz="42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42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4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 userDrawn="1"/>
        </p:nvSpPr>
        <p:spPr>
          <a:xfrm>
            <a:off x="979714" y="-391886"/>
            <a:ext cx="0" cy="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146239" y="11750736"/>
            <a:ext cx="2482656" cy="935134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1067118" y="312371"/>
            <a:ext cx="1724425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457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33" y="573427"/>
            <a:ext cx="10933233" cy="2857701"/>
          </a:xfrm>
        </p:spPr>
        <p:txBody>
          <a:bodyPr anchor="b">
            <a:noAutofit/>
          </a:bodyPr>
          <a:lstStyle>
            <a:lvl1pPr algn="l">
              <a:defRPr sz="6800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34" y="3453408"/>
            <a:ext cx="10933231" cy="8845180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99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8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7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62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5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4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3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2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12425472" y="6670449"/>
            <a:ext cx="9008689" cy="66613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12425472" y="0"/>
            <a:ext cx="9008689" cy="66613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42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958039" y="1158564"/>
            <a:ext cx="8247063" cy="808765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11226472" y="1158563"/>
            <a:ext cx="8247063" cy="808765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8357" y="9246222"/>
            <a:ext cx="8246313" cy="1738673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rgbClr val="CE0058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8357" y="10984895"/>
            <a:ext cx="8246313" cy="2193486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3200">
                <a:latin typeface="Amor Sans Pro"/>
                <a:cs typeface="Amor Sans Pro"/>
              </a:defRPr>
            </a:lvl1pPr>
            <a:lvl2pPr marL="360000" indent="-360000" algn="l">
              <a:buClr>
                <a:srgbClr val="CE0058"/>
              </a:buClr>
              <a:buSzPct val="75000"/>
              <a:buFont typeface="Arial"/>
              <a:buChar char="•"/>
              <a:defRPr sz="3200"/>
            </a:lvl2pPr>
            <a:lvl3pPr marL="0" indent="0" algn="l">
              <a:buFont typeface="Wingdings" charset="2"/>
              <a:buNone/>
              <a:defRPr sz="3000"/>
            </a:lvl3pPr>
            <a:lvl4pPr marL="324000" indent="-352800" algn="l">
              <a:buClr>
                <a:srgbClr val="CE0058"/>
              </a:buClr>
              <a:buFont typeface="Arial"/>
              <a:buChar char="•"/>
              <a:defRPr sz="3000"/>
            </a:lvl4pPr>
            <a:lvl5pPr algn="l">
              <a:defRPr sz="32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11226790" y="10984893"/>
            <a:ext cx="8246313" cy="2193486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3200">
                <a:latin typeface="Amor Sans Pro"/>
                <a:cs typeface="Amor Sans Pro"/>
              </a:defRPr>
            </a:lvl1pPr>
            <a:lvl2pPr marL="360000" indent="-360000" algn="l">
              <a:buClr>
                <a:srgbClr val="CE0058"/>
              </a:buClr>
              <a:buSzPct val="75000"/>
              <a:buFont typeface="Arial"/>
              <a:buChar char="•"/>
              <a:defRPr sz="3200"/>
            </a:lvl2pPr>
            <a:lvl3pPr marL="0" indent="0" algn="l">
              <a:buFont typeface="Wingdings" charset="2"/>
              <a:buNone/>
              <a:defRPr sz="3000"/>
            </a:lvl3pPr>
            <a:lvl4pPr marL="324000" indent="-352800" algn="l">
              <a:buClr>
                <a:srgbClr val="CE0058"/>
              </a:buClr>
              <a:buFont typeface="Arial"/>
              <a:buChar char="•"/>
              <a:defRPr sz="3000"/>
            </a:lvl4pPr>
            <a:lvl5pPr algn="l">
              <a:defRPr sz="32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11226800" y="9246222"/>
            <a:ext cx="8247063" cy="1738671"/>
          </a:xfrm>
        </p:spPr>
        <p:txBody>
          <a:bodyPr anchor="t"/>
          <a:lstStyle>
            <a:lvl1pPr marL="0" indent="0">
              <a:buNone/>
              <a:defRPr sz="5400">
                <a:solidFill>
                  <a:srgbClr val="CE0058"/>
                </a:solidFill>
                <a:latin typeface="Bree"/>
                <a:cs typeface="Bree"/>
              </a:defRPr>
            </a:lvl1pPr>
            <a:lvl2pPr marL="990661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98132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2971983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396264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533891"/>
            <a:ext cx="19208115" cy="2221971"/>
          </a:xfrm>
        </p:spPr>
        <p:txBody>
          <a:bodyPr/>
          <a:lstStyle>
            <a:lvl1pPr>
              <a:defRPr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067118" y="2984231"/>
            <a:ext cx="9429911" cy="1243685"/>
          </a:xfrm>
        </p:spPr>
        <p:txBody>
          <a:bodyPr anchor="b"/>
          <a:lstStyle>
            <a:lvl1pPr marL="0" indent="0">
              <a:buNone/>
              <a:defRPr sz="5200" b="0">
                <a:latin typeface="Bree Bold"/>
                <a:cs typeface="Bree Bold"/>
              </a:defRPr>
            </a:lvl1pPr>
            <a:lvl2pPr marL="990661" indent="0">
              <a:buNone/>
              <a:defRPr sz="4300" b="1"/>
            </a:lvl2pPr>
            <a:lvl3pPr marL="1981322" indent="0">
              <a:buNone/>
              <a:defRPr sz="3900" b="1"/>
            </a:lvl3pPr>
            <a:lvl4pPr marL="2971983" indent="0">
              <a:buNone/>
              <a:defRPr sz="3500" b="1"/>
            </a:lvl4pPr>
            <a:lvl5pPr marL="3962644" indent="0">
              <a:buNone/>
              <a:defRPr sz="3500" b="1"/>
            </a:lvl5pPr>
            <a:lvl6pPr marL="4953305" indent="0">
              <a:buNone/>
              <a:defRPr sz="3500" b="1"/>
            </a:lvl6pPr>
            <a:lvl7pPr marL="5943966" indent="0">
              <a:buNone/>
              <a:defRPr sz="3500" b="1"/>
            </a:lvl7pPr>
            <a:lvl8pPr marL="6934627" indent="0">
              <a:buNone/>
              <a:defRPr sz="3500" b="1"/>
            </a:lvl8pPr>
            <a:lvl9pPr marL="7925288" indent="0">
              <a:buNone/>
              <a:defRPr sz="35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7118" y="4227917"/>
            <a:ext cx="9429911" cy="7681231"/>
          </a:xfrm>
        </p:spPr>
        <p:txBody>
          <a:bodyPr/>
          <a:lstStyle>
            <a:lvl1pPr marL="0" indent="0">
              <a:buNone/>
              <a:defRPr sz="5200">
                <a:latin typeface="Amor Sans Pro"/>
                <a:cs typeface="Amor Sans Pro"/>
              </a:defRPr>
            </a:lvl1pPr>
            <a:lvl2pPr marL="1609824" indent="-619163">
              <a:buClr>
                <a:srgbClr val="CE0058"/>
              </a:buClr>
              <a:buFont typeface="Arial"/>
              <a:buChar char="•"/>
              <a:defRPr sz="4300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3900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35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3500">
                <a:latin typeface="Amor Sans Pro"/>
                <a:cs typeface="Amor Sans Pro"/>
              </a:defRPr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10841619" y="2984231"/>
            <a:ext cx="9433615" cy="1243685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0661" indent="0">
              <a:buNone/>
              <a:defRPr sz="4300" b="1"/>
            </a:lvl2pPr>
            <a:lvl3pPr marL="1981322" indent="0">
              <a:buNone/>
              <a:defRPr sz="3900" b="1"/>
            </a:lvl3pPr>
            <a:lvl4pPr marL="2971983" indent="0">
              <a:buNone/>
              <a:defRPr sz="3500" b="1"/>
            </a:lvl4pPr>
            <a:lvl5pPr marL="3962644" indent="0">
              <a:buNone/>
              <a:defRPr sz="3500" b="1"/>
            </a:lvl5pPr>
            <a:lvl6pPr marL="4953305" indent="0">
              <a:buNone/>
              <a:defRPr sz="3500" b="1"/>
            </a:lvl6pPr>
            <a:lvl7pPr marL="5943966" indent="0">
              <a:buNone/>
              <a:defRPr sz="3500" b="1"/>
            </a:lvl7pPr>
            <a:lvl8pPr marL="6934627" indent="0">
              <a:buNone/>
              <a:defRPr sz="3500" b="1"/>
            </a:lvl8pPr>
            <a:lvl9pPr marL="7925288" indent="0">
              <a:buNone/>
              <a:defRPr sz="35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841619" y="4227917"/>
            <a:ext cx="9433615" cy="7681231"/>
          </a:xfrm>
        </p:spPr>
        <p:txBody>
          <a:bodyPr/>
          <a:lstStyle>
            <a:lvl1pPr marL="0" indent="0">
              <a:buNone/>
              <a:defRPr sz="5200">
                <a:latin typeface="Amor Sans Pro"/>
                <a:cs typeface="Amor Sans Pro"/>
              </a:defRPr>
            </a:lvl1pPr>
            <a:lvl2pPr>
              <a:defRPr sz="4300">
                <a:latin typeface="Amor Sans Pro"/>
                <a:cs typeface="Amor Sans Pro"/>
              </a:defRPr>
            </a:lvl2pPr>
            <a:lvl3pPr>
              <a:defRPr sz="3900">
                <a:latin typeface="Amor Sans Pro"/>
                <a:cs typeface="Amor Sans Pro"/>
              </a:defRPr>
            </a:lvl3pPr>
            <a:lvl4pPr>
              <a:defRPr sz="3500">
                <a:latin typeface="Amor Sans Pro"/>
                <a:cs typeface="Amor Sans Pro"/>
              </a:defRPr>
            </a:lvl4pPr>
            <a:lvl5pPr>
              <a:defRPr sz="3500">
                <a:latin typeface="Amor Sans Pro"/>
                <a:cs typeface="Amor Sans Pro"/>
              </a:defRPr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767-F2BD-044A-A847-5BC2CAE05160}" type="datetime3">
              <a:rPr lang="es-MX" smtClean="0"/>
              <a:t>08.01.24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9" y="530804"/>
            <a:ext cx="7021486" cy="2259004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4266" y="530805"/>
            <a:ext cx="11930966" cy="11378343"/>
          </a:xfrm>
        </p:spPr>
        <p:txBody>
          <a:bodyPr>
            <a:normAutofit/>
          </a:bodyPr>
          <a:lstStyle>
            <a:lvl1pPr>
              <a:defRPr sz="4200"/>
            </a:lvl1pPr>
            <a:lvl2pPr>
              <a:defRPr sz="4200"/>
            </a:lvl2pPr>
            <a:lvl3pPr>
              <a:defRPr sz="4200"/>
            </a:lvl3pPr>
            <a:lvl4pPr>
              <a:defRPr sz="4200"/>
            </a:lvl4pPr>
            <a:lvl5pPr>
              <a:defRPr sz="42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7119" y="2789809"/>
            <a:ext cx="7021486" cy="9119340"/>
          </a:xfrm>
        </p:spPr>
        <p:txBody>
          <a:bodyPr/>
          <a:lstStyle>
            <a:lvl1pPr marL="0" indent="0">
              <a:buNone/>
              <a:defRPr sz="3000"/>
            </a:lvl1pPr>
            <a:lvl2pPr marL="990661" indent="0">
              <a:buNone/>
              <a:defRPr sz="2600"/>
            </a:lvl2pPr>
            <a:lvl3pPr marL="1981322" indent="0">
              <a:buNone/>
              <a:defRPr sz="2200"/>
            </a:lvl3pPr>
            <a:lvl4pPr marL="2971983" indent="0">
              <a:buNone/>
              <a:defRPr sz="2000"/>
            </a:lvl4pPr>
            <a:lvl5pPr marL="3962644" indent="0">
              <a:buNone/>
              <a:defRPr sz="2000"/>
            </a:lvl5pPr>
            <a:lvl6pPr marL="4953305" indent="0">
              <a:buNone/>
              <a:defRPr sz="2000"/>
            </a:lvl6pPr>
            <a:lvl7pPr marL="5943966" indent="0">
              <a:buNone/>
              <a:defRPr sz="2000"/>
            </a:lvl7pPr>
            <a:lvl8pPr marL="6934627" indent="0">
              <a:buNone/>
              <a:defRPr sz="2000"/>
            </a:lvl8pPr>
            <a:lvl9pPr marL="7925288" indent="0">
              <a:buNone/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A36E-3F4B-3A42-9B2A-DDD067899FD1}" type="datetime3">
              <a:rPr lang="es-MX" smtClean="0"/>
              <a:t>08.01.24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3250" y="9332278"/>
            <a:ext cx="12805410" cy="1101728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183250" y="1191223"/>
            <a:ext cx="12805410" cy="7999095"/>
          </a:xfrm>
        </p:spPr>
        <p:txBody>
          <a:bodyPr/>
          <a:lstStyle>
            <a:lvl1pPr marL="0" indent="0">
              <a:buNone/>
              <a:defRPr sz="6900"/>
            </a:lvl1pPr>
            <a:lvl2pPr marL="990661" indent="0">
              <a:buNone/>
              <a:defRPr sz="6100"/>
            </a:lvl2pPr>
            <a:lvl3pPr marL="1981322" indent="0">
              <a:buNone/>
              <a:defRPr sz="5200"/>
            </a:lvl3pPr>
            <a:lvl4pPr marL="2971983" indent="0">
              <a:buNone/>
              <a:defRPr sz="4300"/>
            </a:lvl4pPr>
            <a:lvl5pPr marL="3962644" indent="0">
              <a:buNone/>
              <a:defRPr sz="4300"/>
            </a:lvl5pPr>
            <a:lvl6pPr marL="4953305" indent="0">
              <a:buNone/>
              <a:defRPr sz="4300"/>
            </a:lvl6pPr>
            <a:lvl7pPr marL="5943966" indent="0">
              <a:buNone/>
              <a:defRPr sz="4300"/>
            </a:lvl7pPr>
            <a:lvl8pPr marL="6934627" indent="0">
              <a:buNone/>
              <a:defRPr sz="4300"/>
            </a:lvl8pPr>
            <a:lvl9pPr marL="7925288" indent="0">
              <a:buNone/>
              <a:defRPr sz="43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183250" y="10434006"/>
            <a:ext cx="12805410" cy="1564637"/>
          </a:xfrm>
        </p:spPr>
        <p:txBody>
          <a:bodyPr/>
          <a:lstStyle>
            <a:lvl1pPr marL="0" indent="0">
              <a:buNone/>
              <a:defRPr sz="3000"/>
            </a:lvl1pPr>
            <a:lvl2pPr marL="990661" indent="0">
              <a:buNone/>
              <a:defRPr sz="2600"/>
            </a:lvl2pPr>
            <a:lvl3pPr marL="1981322" indent="0">
              <a:buNone/>
              <a:defRPr sz="2200"/>
            </a:lvl3pPr>
            <a:lvl4pPr marL="2971983" indent="0">
              <a:buNone/>
              <a:defRPr sz="2000"/>
            </a:lvl4pPr>
            <a:lvl5pPr marL="3962644" indent="0">
              <a:buNone/>
              <a:defRPr sz="2000"/>
            </a:lvl5pPr>
            <a:lvl6pPr marL="4953305" indent="0">
              <a:buNone/>
              <a:defRPr sz="2000"/>
            </a:lvl6pPr>
            <a:lvl7pPr marL="5943966" indent="0">
              <a:buNone/>
              <a:defRPr sz="2000"/>
            </a:lvl7pPr>
            <a:lvl8pPr marL="6934627" indent="0">
              <a:buNone/>
              <a:defRPr sz="2000"/>
            </a:lvl8pPr>
            <a:lvl9pPr marL="7925288" indent="0">
              <a:buNone/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5EB-5440-A447-B4DA-B98A2623BDB0}" type="datetime3">
              <a:rPr lang="es-MX" smtClean="0"/>
              <a:t>08.01.24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35DF-EB77-4941-B6B0-CED167589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0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1330920" cy="13331825"/>
          </a:xfrm>
          <a:prstGeom prst="rect">
            <a:avLst/>
          </a:prstGeom>
        </p:spPr>
      </p:pic>
      <p:sp>
        <p:nvSpPr>
          <p:cNvPr id="5" name="CuadroTexto 4"/>
          <p:cNvSpPr txBox="1"/>
          <p:nvPr userDrawn="1"/>
        </p:nvSpPr>
        <p:spPr>
          <a:xfrm>
            <a:off x="8941018" y="6208904"/>
            <a:ext cx="914400" cy="91440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/>
          </a:bodyPr>
          <a:lstStyle/>
          <a:p>
            <a:endParaRPr lang="es-ES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52986" y="8800617"/>
            <a:ext cx="7430614" cy="3876732"/>
          </a:xfrm>
        </p:spPr>
        <p:txBody>
          <a:bodyPr anchor="t">
            <a:noAutofit/>
          </a:bodyPr>
          <a:lstStyle>
            <a:lvl1pPr algn="l">
              <a:defRPr sz="6800" b="1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6864" y="5786450"/>
            <a:ext cx="12151117" cy="4218089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6155980" y="3332022"/>
            <a:ext cx="914400" cy="91440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/>
          </a:bodyPr>
          <a:lstStyle/>
          <a:p>
            <a:endParaRPr lang="es-ES" dirty="0" err="1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8331010" y="2360410"/>
            <a:ext cx="914400" cy="91440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/>
          </a:bodyPr>
          <a:lstStyle/>
          <a:p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25817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64" y="5786450"/>
            <a:ext cx="12151117" cy="42180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13352986" y="8800617"/>
            <a:ext cx="7430614" cy="3876732"/>
          </a:xfrm>
          <a:prstGeom prst="rect">
            <a:avLst/>
          </a:prstGeom>
        </p:spPr>
        <p:txBody>
          <a:bodyPr vert="horz" lIns="198132" tIns="99066" rIns="198132" bIns="99066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dirty="0">
                <a:solidFill>
                  <a:srgbClr val="CF0064"/>
                </a:solidFill>
              </a:rPr>
              <a:t>Clic para editar título</a:t>
            </a:r>
            <a:endParaRPr lang="es-ES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5356772" cy="24089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312371"/>
            <a:ext cx="1096458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7118" y="3952696"/>
            <a:ext cx="14083917" cy="7118937"/>
          </a:xfrm>
        </p:spPr>
        <p:txBody>
          <a:bodyPr>
            <a:noAutofit/>
          </a:bodyPr>
          <a:lstStyle>
            <a:lvl1pPr marL="0" indent="0" algn="l">
              <a:buNone/>
              <a:defRPr sz="4200">
                <a:latin typeface="Amor Sans Pro"/>
                <a:cs typeface="Amor Sans Pro"/>
              </a:defRPr>
            </a:lvl1pPr>
            <a:lvl2pPr marL="0" indent="-360000" algn="l">
              <a:buClr>
                <a:srgbClr val="CE0058"/>
              </a:buClr>
              <a:buSzPct val="75000"/>
              <a:buFont typeface="Arial"/>
              <a:buChar char="•"/>
              <a:defRPr sz="4200">
                <a:latin typeface="Amor Sans Pro"/>
                <a:cs typeface="Amor Sans Pro"/>
              </a:defRPr>
            </a:lvl2pPr>
            <a:lvl3pPr algn="l">
              <a:defRPr sz="4200">
                <a:latin typeface="Amor Sans Pro"/>
                <a:cs typeface="Amor Sans Pro"/>
              </a:defRPr>
            </a:lvl3pPr>
            <a:lvl4pPr algn="l">
              <a:defRPr sz="4200">
                <a:latin typeface="Amor Sans Pro"/>
                <a:cs typeface="Amor Sans Pro"/>
              </a:defRPr>
            </a:lvl4pPr>
            <a:lvl5pPr algn="l">
              <a:defRPr sz="420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74193" y="12001730"/>
            <a:ext cx="4979882" cy="709796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 userDrawn="1"/>
        </p:nvSpPr>
        <p:spPr>
          <a:xfrm>
            <a:off x="-1587500" y="5359400"/>
            <a:ext cx="0" cy="0"/>
          </a:xfrm>
          <a:prstGeom prst="rect">
            <a:avLst/>
          </a:prstGeom>
        </p:spPr>
        <p:txBody>
          <a:bodyPr vert="horz" wrap="none" lIns="198132" tIns="99066" rIns="198132" bIns="99066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5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 userDrawn="1">
          <p15:clr>
            <a:srgbClr val="FBAE40"/>
          </p15:clr>
        </p15:guide>
        <p15:guide id="2" orient="horz" pos="8009" userDrawn="1">
          <p15:clr>
            <a:srgbClr val="FBAE40"/>
          </p15:clr>
        </p15:guide>
        <p15:guide id="3" orient="horz" pos="1795" userDrawn="1">
          <p15:clr>
            <a:srgbClr val="FBAE40"/>
          </p15:clr>
        </p15:guide>
        <p15:guide id="4" orient="horz" pos="24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656" y="1"/>
            <a:ext cx="21140312" cy="217376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7118" y="3944074"/>
            <a:ext cx="14083917" cy="7118937"/>
          </a:xfrm>
        </p:spPr>
        <p:txBody>
          <a:bodyPr>
            <a:noAutofit/>
          </a:bodyPr>
          <a:lstStyle>
            <a:lvl1pPr marL="0" indent="0" algn="l">
              <a:buNone/>
              <a:defRPr sz="4200">
                <a:latin typeface="Amor Sans Pro"/>
                <a:cs typeface="Amor Sans Pro"/>
              </a:defRPr>
            </a:lvl1pPr>
            <a:lvl2pPr marL="0" indent="-360000" algn="l">
              <a:buClr>
                <a:srgbClr val="CE0058"/>
              </a:buClr>
              <a:buSzPct val="75000"/>
              <a:buFont typeface="Arial"/>
              <a:buChar char="•"/>
              <a:defRPr sz="4200">
                <a:latin typeface="Amor Sans Pro"/>
                <a:cs typeface="Amor Sans Pro"/>
              </a:defRPr>
            </a:lvl2pPr>
            <a:lvl3pPr algn="l">
              <a:defRPr sz="4200">
                <a:latin typeface="Amor Sans Pro"/>
                <a:cs typeface="Amor Sans Pro"/>
              </a:defRPr>
            </a:lvl3pPr>
            <a:lvl4pPr algn="l">
              <a:defRPr sz="4200">
                <a:latin typeface="Amor Sans Pro"/>
                <a:cs typeface="Amor Sans Pro"/>
              </a:defRPr>
            </a:lvl4pPr>
            <a:lvl5pPr algn="l">
              <a:defRPr sz="420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74193" y="12001730"/>
            <a:ext cx="4979882" cy="709796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7118" y="312371"/>
            <a:ext cx="1096458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2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 userDrawn="1">
          <p15:clr>
            <a:srgbClr val="FBAE40"/>
          </p15:clr>
        </p15:guide>
        <p15:guide id="2" orient="horz" pos="24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533891"/>
            <a:ext cx="1096458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CE0058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7118" y="4790210"/>
            <a:ext cx="14083917" cy="7118937"/>
          </a:xfrm>
        </p:spPr>
        <p:txBody>
          <a:bodyPr>
            <a:noAutofit/>
          </a:bodyPr>
          <a:lstStyle>
            <a:lvl1pPr marL="0" indent="0" algn="l">
              <a:buNone/>
              <a:defRPr sz="4200">
                <a:latin typeface="Amor Sans Pro"/>
                <a:cs typeface="Amor Sans Pro"/>
              </a:defRPr>
            </a:lvl1pPr>
            <a:lvl2pPr marL="0" indent="-360000" algn="l">
              <a:buClr>
                <a:srgbClr val="CE0058"/>
              </a:buClr>
              <a:buSzPct val="75000"/>
              <a:buFont typeface="Arial"/>
              <a:buChar char="•"/>
              <a:defRPr sz="4200">
                <a:latin typeface="Amor Sans Pro"/>
                <a:cs typeface="Amor Sans Pro"/>
              </a:defRPr>
            </a:lvl2pPr>
            <a:lvl3pPr algn="l">
              <a:defRPr sz="4200">
                <a:latin typeface="Amor Sans Pro"/>
                <a:cs typeface="Amor Sans Pro"/>
              </a:defRPr>
            </a:lvl3pPr>
            <a:lvl4pPr algn="l">
              <a:defRPr sz="4200">
                <a:latin typeface="Amor Sans Pro"/>
                <a:cs typeface="Amor Sans Pro"/>
              </a:defRPr>
            </a:lvl4pPr>
            <a:lvl5pPr algn="l">
              <a:defRPr sz="420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74193" y="12001730"/>
            <a:ext cx="4979882" cy="709796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68621" y="10070226"/>
            <a:ext cx="7973727" cy="32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3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 userDrawn="1">
          <p15:clr>
            <a:srgbClr val="FBAE40"/>
          </p15:clr>
        </p15:guide>
        <p15:guide id="2" orient="horz" pos="800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5356772" cy="24089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533891"/>
            <a:ext cx="10964587" cy="2221971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7118" y="4790210"/>
            <a:ext cx="19141689" cy="7118937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4200"/>
            </a:lvl1pPr>
            <a:lvl2pPr marL="360000" indent="-360000" algn="l">
              <a:buClr>
                <a:srgbClr val="CE0058"/>
              </a:buClr>
              <a:buSzPct val="75000"/>
              <a:buFont typeface="Arial"/>
              <a:buChar char="•"/>
              <a:defRPr sz="4200"/>
            </a:lvl2pPr>
            <a:lvl3pPr marL="0" indent="0" algn="l">
              <a:buFont typeface="Wingdings" charset="2"/>
              <a:buNone/>
              <a:defRPr sz="3000"/>
            </a:lvl3pPr>
            <a:lvl4pPr marL="324000" indent="-352800" algn="l">
              <a:buClr>
                <a:srgbClr val="CE0058"/>
              </a:buClr>
              <a:buFont typeface="Arial"/>
              <a:buChar char="•"/>
              <a:defRPr sz="3000"/>
            </a:lvl4pPr>
            <a:lvl5pPr algn="l">
              <a:defRPr sz="42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t>08.01.24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898" y="8566933"/>
            <a:ext cx="18140998" cy="2647849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85898" y="5650597"/>
            <a:ext cx="18140998" cy="2916336"/>
          </a:xfrm>
        </p:spPr>
        <p:txBody>
          <a:bodyPr anchor="b"/>
          <a:lstStyle>
            <a:lvl1pPr marL="0" indent="0">
              <a:buNone/>
              <a:defRPr sz="4300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99066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81322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7198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6264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5330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439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3462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2528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2D7E-1F14-2A4A-B6C0-89C8D300E18A}" type="datetime3">
              <a:rPr lang="es-MX" smtClean="0"/>
              <a:t>08.01.24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33" y="573427"/>
            <a:ext cx="14676429" cy="2857701"/>
          </a:xfrm>
        </p:spPr>
        <p:txBody>
          <a:bodyPr anchor="b">
            <a:noAutofit/>
          </a:bodyPr>
          <a:lstStyle>
            <a:lvl1pPr algn="l">
              <a:defRPr sz="6800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35" y="3453408"/>
            <a:ext cx="7430614" cy="2339343"/>
          </a:xfrm>
        </p:spPr>
        <p:txBody>
          <a:bodyPr>
            <a:noAutofit/>
          </a:bodyPr>
          <a:lstStyle>
            <a:lvl1pPr marL="0" indent="0" algn="l">
              <a:buNone/>
              <a:defRPr sz="4800">
                <a:solidFill>
                  <a:srgbClr val="83786F"/>
                </a:solidFill>
              </a:defRPr>
            </a:lvl1pPr>
            <a:lvl2pPr marL="99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8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7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62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5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4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3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2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24050" y="11772655"/>
            <a:ext cx="2492578" cy="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7118" y="533891"/>
            <a:ext cx="19208115" cy="2221971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7118" y="3110760"/>
            <a:ext cx="19208115" cy="8798388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4193" y="12001730"/>
            <a:ext cx="4979882" cy="709796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280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91A2AFE9-85E7-8B4A-A234-1720736C8EBA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425472" y="12001730"/>
            <a:ext cx="6758411" cy="709796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9183883" y="12001730"/>
            <a:ext cx="1536967" cy="709796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260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0" r:id="rId4"/>
    <p:sldLayoutId id="2147483666" r:id="rId5"/>
    <p:sldLayoutId id="2147483667" r:id="rId6"/>
    <p:sldLayoutId id="2147483660" r:id="rId7"/>
    <p:sldLayoutId id="2147483651" r:id="rId8"/>
    <p:sldLayoutId id="2147483661" r:id="rId9"/>
    <p:sldLayoutId id="2147483665" r:id="rId10"/>
    <p:sldLayoutId id="2147483668" r:id="rId11"/>
    <p:sldLayoutId id="2147483662" r:id="rId12"/>
    <p:sldLayoutId id="2147483664" r:id="rId13"/>
    <p:sldLayoutId id="2147483653" r:id="rId14"/>
    <p:sldLayoutId id="2147483656" r:id="rId15"/>
    <p:sldLayoutId id="2147483657" r:id="rId16"/>
  </p:sldLayoutIdLst>
  <p:hf sldNum="0" hdr="0" ftr="0"/>
  <p:txStyles>
    <p:titleStyle>
      <a:lvl1pPr algn="l" defTabSz="990661" rtl="0" eaLnBrk="1" latinLnBrk="0" hangingPunct="1">
        <a:spcBef>
          <a:spcPct val="0"/>
        </a:spcBef>
        <a:buNone/>
        <a:defRPr sz="9500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742996" indent="-742996" algn="l" defTabSz="990661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6900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1609824" indent="-619163" algn="l" defTabSz="990661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6100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2476652" indent="-495330" algn="l" defTabSz="990661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5200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3467313" indent="-495330" algn="l" defTabSz="990661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4300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4457974" indent="-495330" algn="l" defTabSz="990661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4300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5448635" indent="-495330" algn="l" defTabSz="99066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9296" indent="-495330" algn="l" defTabSz="99066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9957" indent="-495330" algn="l" defTabSz="99066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20618" indent="-495330" algn="l" defTabSz="99066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61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81322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71983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62644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53305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966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34627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25288" algn="l" defTabSz="990661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rtamos.sysaidit.com/servicePortal/submitS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5871" y="7419337"/>
            <a:ext cx="7430614" cy="2857701"/>
          </a:xfrm>
        </p:spPr>
        <p:txBody>
          <a:bodyPr/>
          <a:lstStyle/>
          <a:p>
            <a:r>
              <a:rPr lang="es-ES" dirty="0"/>
              <a:t>Comunicación Interna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AE0750-E8C1-63D4-B0D2-710945AB702E}"/>
              </a:ext>
            </a:extLst>
          </p:cNvPr>
          <p:cNvSpPr txBox="1"/>
          <p:nvPr/>
        </p:nvSpPr>
        <p:spPr>
          <a:xfrm>
            <a:off x="941866" y="10496694"/>
            <a:ext cx="14749238" cy="184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Trabajamos por asegurar que los mensajes de la organización se encuentren alineados a nuestra Filosofía e Identidad institucional y lleguen a nuestros colaboradores/as de manera efectiva y oportuna.</a:t>
            </a:r>
            <a:endParaRPr lang="es-PE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C0419AA-6709-B238-7221-25496C12B94A}"/>
              </a:ext>
            </a:extLst>
          </p:cNvPr>
          <p:cNvSpPr txBox="1"/>
          <p:nvPr/>
        </p:nvSpPr>
        <p:spPr>
          <a:xfrm>
            <a:off x="5933940" y="335267"/>
            <a:ext cx="8659391" cy="1357664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s-PE" sz="4800" dirty="0">
                <a:solidFill>
                  <a:srgbClr val="CE0058"/>
                </a:solidFill>
                <a:latin typeface="Amor Sans Pro" panose="02000503080000020003" pitchFamily="50" charset="0"/>
              </a:rPr>
              <a:t>Coordinador de Comunicación Interna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43299E-4BF1-D1B3-D93A-D64EDE13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14" y="1735560"/>
            <a:ext cx="3171763" cy="3171763"/>
          </a:xfrm>
          <a:prstGeom prst="ellipse">
            <a:avLst/>
          </a:prstGeom>
          <a:noFill/>
          <a:ln>
            <a:solidFill>
              <a:srgbClr val="CE00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987C40-D7C8-F7A4-435B-358FD48693F9}"/>
              </a:ext>
            </a:extLst>
          </p:cNvPr>
          <p:cNvSpPr txBox="1"/>
          <p:nvPr/>
        </p:nvSpPr>
        <p:spPr>
          <a:xfrm>
            <a:off x="754463" y="5937793"/>
            <a:ext cx="6163056" cy="109851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98132" tIns="99066" rIns="198132" bIns="99066" rtlCol="0" anchor="b">
            <a:normAutofit fontScale="85000" lnSpcReduction="20000"/>
          </a:bodyPr>
          <a:lstStyle/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Analista Senior de</a:t>
            </a:r>
          </a:p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Comunicación Interna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DDCE31-ECC5-520C-4E06-D87F70D1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754" y="7112908"/>
            <a:ext cx="3675214" cy="3675214"/>
          </a:xfrm>
          <a:prstGeom prst="ellipse">
            <a:avLst/>
          </a:prstGeom>
          <a:noFill/>
          <a:ln>
            <a:solidFill>
              <a:srgbClr val="CE00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2D77B8F-D72E-87C5-553F-29384045F712}"/>
              </a:ext>
            </a:extLst>
          </p:cNvPr>
          <p:cNvSpPr/>
          <p:nvPr/>
        </p:nvSpPr>
        <p:spPr>
          <a:xfrm>
            <a:off x="16038021" y="10958854"/>
            <a:ext cx="1770681" cy="734939"/>
          </a:xfrm>
          <a:prstGeom prst="rect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latin typeface="Amor Sans Pro" panose="02000503080000020003" pitchFamily="50" charset="0"/>
              </a:rPr>
              <a:t>KIOMI</a:t>
            </a:r>
            <a:endParaRPr lang="es-PE" sz="3600" b="1" dirty="0">
              <a:latin typeface="Amor Sans Pro" panose="02000503080000020003" pitchFamily="50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BF62A9-79DD-9BB3-CF45-8E38D2F6A52F}"/>
              </a:ext>
            </a:extLst>
          </p:cNvPr>
          <p:cNvSpPr/>
          <p:nvPr/>
        </p:nvSpPr>
        <p:spPr>
          <a:xfrm>
            <a:off x="2753162" y="10992792"/>
            <a:ext cx="1621941" cy="648518"/>
          </a:xfrm>
          <a:prstGeom prst="rect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latin typeface="Amor Sans Pro" panose="02000503080000020003" pitchFamily="50" charset="0"/>
              </a:rPr>
              <a:t>KAREN</a:t>
            </a:r>
            <a:endParaRPr lang="es-PE" sz="3600" b="1" dirty="0">
              <a:latin typeface="Amor Sans Pro" panose="02000503080000020003" pitchFamily="50" charset="0"/>
            </a:endParaRPr>
          </a:p>
        </p:txBody>
      </p:sp>
      <p:pic>
        <p:nvPicPr>
          <p:cNvPr id="14" name="Imagen 13" descr="Mujer sonriendo con vestido&#10;&#10;Descripción generada automáticamente">
            <a:extLst>
              <a:ext uri="{FF2B5EF4-FFF2-40B4-BE49-F238E27FC236}">
                <a16:creationId xmlns:a16="http://schemas.microsoft.com/office/drawing/2014/main" id="{419D6A9D-52BA-66F6-3F87-302F441A6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614" y="7112907"/>
            <a:ext cx="3037793" cy="3641617"/>
          </a:xfrm>
          <a:prstGeom prst="ellipse">
            <a:avLst/>
          </a:prstGeom>
          <a:ln w="9525" cap="rnd">
            <a:solidFill>
              <a:srgbClr val="CE005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6CDC7D2-3EB3-5C3F-6EF5-EDD5FB940B0C}"/>
              </a:ext>
            </a:extLst>
          </p:cNvPr>
          <p:cNvSpPr/>
          <p:nvPr/>
        </p:nvSpPr>
        <p:spPr>
          <a:xfrm>
            <a:off x="8752186" y="11025000"/>
            <a:ext cx="2886618" cy="648518"/>
          </a:xfrm>
          <a:prstGeom prst="rect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latin typeface="Amor Sans Pro" panose="02000503080000020003" pitchFamily="50" charset="0"/>
              </a:rPr>
              <a:t>OFELIA (OPI)</a:t>
            </a:r>
            <a:endParaRPr lang="es-PE" sz="3600" b="1" dirty="0">
              <a:latin typeface="Amor Sans Pro" panose="02000503080000020003" pitchFamily="50" charset="0"/>
            </a:endParaRPr>
          </a:p>
        </p:txBody>
      </p:sp>
      <p:pic>
        <p:nvPicPr>
          <p:cNvPr id="19" name="Imagen 18" descr="Mujer sonriendo para la cámara delante de una pared&#10;&#10;Descripción generada automáticamente">
            <a:extLst>
              <a:ext uri="{FF2B5EF4-FFF2-40B4-BE49-F238E27FC236}">
                <a16:creationId xmlns:a16="http://schemas.microsoft.com/office/drawing/2014/main" id="{ED032FB1-F8D6-9A6F-66C3-9A8C4C26C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39" t="31532" r="14810" b="13084"/>
          <a:stretch/>
        </p:blipFill>
        <p:spPr>
          <a:xfrm>
            <a:off x="1764863" y="7045712"/>
            <a:ext cx="3598541" cy="3708812"/>
          </a:xfrm>
          <a:prstGeom prst="ellipse">
            <a:avLst/>
          </a:prstGeom>
          <a:ln w="9525" cap="rnd">
            <a:solidFill>
              <a:srgbClr val="CE005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4CBC57A-AE3F-C959-E2F4-F33F3874162F}"/>
              </a:ext>
            </a:extLst>
          </p:cNvPr>
          <p:cNvSpPr txBox="1"/>
          <p:nvPr/>
        </p:nvSpPr>
        <p:spPr>
          <a:xfrm>
            <a:off x="7275408" y="5937792"/>
            <a:ext cx="6163056" cy="109851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98132" tIns="99066" rIns="198132" bIns="99066" rtlCol="0" anchor="b">
            <a:normAutofit fontScale="85000" lnSpcReduction="20000"/>
          </a:bodyPr>
          <a:lstStyle/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Analista Senior de</a:t>
            </a:r>
          </a:p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Comunicación Interna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279C99-2EB4-EDFF-10FC-CC3921B3741D}"/>
              </a:ext>
            </a:extLst>
          </p:cNvPr>
          <p:cNvSpPr txBox="1"/>
          <p:nvPr/>
        </p:nvSpPr>
        <p:spPr>
          <a:xfrm>
            <a:off x="14127480" y="5835333"/>
            <a:ext cx="6163056" cy="109851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98132" tIns="99066" rIns="198132" bIns="99066" rtlCol="0" anchor="b">
            <a:normAutofit fontScale="85000" lnSpcReduction="20000"/>
          </a:bodyPr>
          <a:lstStyle/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Practicante de</a:t>
            </a:r>
          </a:p>
          <a:p>
            <a:pPr algn="ctr"/>
            <a:r>
              <a:rPr lang="es-PE" dirty="0">
                <a:solidFill>
                  <a:srgbClr val="CE0058"/>
                </a:solidFill>
                <a:latin typeface="Amor Sans Pro" panose="02000503080000020003" pitchFamily="50" charset="0"/>
              </a:rPr>
              <a:t>Comunicación Interna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E5CDCB0-F4A2-7AE2-7FA4-30C2619E4422}"/>
              </a:ext>
            </a:extLst>
          </p:cNvPr>
          <p:cNvCxnSpPr/>
          <p:nvPr/>
        </p:nvCxnSpPr>
        <p:spPr>
          <a:xfrm>
            <a:off x="3564132" y="5506551"/>
            <a:ext cx="13644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6D43C18-28B9-F5F0-29C7-9F6404CA13BF}"/>
              </a:ext>
            </a:extLst>
          </p:cNvPr>
          <p:cNvCxnSpPr/>
          <p:nvPr/>
        </p:nvCxnSpPr>
        <p:spPr>
          <a:xfrm>
            <a:off x="3564132" y="5506551"/>
            <a:ext cx="0" cy="509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F0F1EF6-A4BC-6EA1-C801-B44CD9D8C308}"/>
              </a:ext>
            </a:extLst>
          </p:cNvPr>
          <p:cNvCxnSpPr>
            <a:cxnSpLocks/>
          </p:cNvCxnSpPr>
          <p:nvPr/>
        </p:nvCxnSpPr>
        <p:spPr>
          <a:xfrm>
            <a:off x="10263636" y="5230034"/>
            <a:ext cx="0" cy="78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94979D4-8BA1-81BB-3609-DA2907DCC2C3}"/>
              </a:ext>
            </a:extLst>
          </p:cNvPr>
          <p:cNvCxnSpPr/>
          <p:nvPr/>
        </p:nvCxnSpPr>
        <p:spPr>
          <a:xfrm>
            <a:off x="17209008" y="5506551"/>
            <a:ext cx="0" cy="509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6E40621-0337-4ED8-D597-ED1B3B2A3EF8}"/>
              </a:ext>
            </a:extLst>
          </p:cNvPr>
          <p:cNvSpPr/>
          <p:nvPr/>
        </p:nvSpPr>
        <p:spPr>
          <a:xfrm>
            <a:off x="11244890" y="4301434"/>
            <a:ext cx="1300678" cy="648518"/>
          </a:xfrm>
          <a:prstGeom prst="rect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latin typeface="Amor Sans Pro" panose="02000503080000020003" pitchFamily="50" charset="0"/>
              </a:rPr>
              <a:t>Leo</a:t>
            </a:r>
            <a:endParaRPr lang="es-PE" sz="4000" b="1" dirty="0">
              <a:latin typeface="Amor Sans Pro" panose="0200050308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4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67118" y="2720443"/>
            <a:ext cx="16341301" cy="8380373"/>
          </a:xfrm>
        </p:spPr>
        <p:txBody>
          <a:bodyPr/>
          <a:lstStyle/>
          <a:p>
            <a:pPr lvl="1"/>
            <a:r>
              <a:rPr lang="es-MX" sz="3600" dirty="0"/>
              <a:t>Reunión de integración (RI)</a:t>
            </a:r>
          </a:p>
          <a:p>
            <a:pPr lvl="1"/>
            <a:r>
              <a:rPr lang="es-ES" sz="3600" dirty="0"/>
              <a:t>Encuentros</a:t>
            </a:r>
          </a:p>
          <a:p>
            <a:pPr lvl="1"/>
            <a:r>
              <a:rPr lang="es-ES" sz="3600" dirty="0"/>
              <a:t>Conéctate con tus líderes</a:t>
            </a:r>
          </a:p>
          <a:p>
            <a:pPr lvl="1"/>
            <a:r>
              <a:rPr lang="es-MX" sz="3600" dirty="0"/>
              <a:t>Campanazo</a:t>
            </a:r>
            <a:endParaRPr lang="es-ES" sz="3600" dirty="0"/>
          </a:p>
          <a:p>
            <a:pPr lvl="1"/>
            <a:r>
              <a:rPr lang="es-MX" sz="3600" dirty="0"/>
              <a:t>Compartamos Comunica</a:t>
            </a:r>
          </a:p>
          <a:p>
            <a:pPr lvl="1"/>
            <a:r>
              <a:rPr lang="es-MX" sz="3600" dirty="0" err="1">
                <a:solidFill>
                  <a:srgbClr val="83786F"/>
                </a:solidFill>
                <a:latin typeface="Amor Sans Pro"/>
              </a:rPr>
              <a:t>Whatsapp</a:t>
            </a:r>
            <a:endParaRPr lang="es-MX" sz="3600" dirty="0"/>
          </a:p>
          <a:p>
            <a:pPr lvl="1"/>
            <a:endParaRPr lang="es-MX" sz="3600" dirty="0"/>
          </a:p>
          <a:p>
            <a:pPr lvl="1"/>
            <a:endParaRPr lang="es-MX" sz="3600" dirty="0"/>
          </a:p>
          <a:p>
            <a:pPr lvl="1"/>
            <a:endParaRPr lang="es-ES" sz="3600" dirty="0"/>
          </a:p>
          <a:p>
            <a:endParaRPr lang="es-ES_tradnl" b="1" dirty="0"/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Nuestros canales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48B0CE-CD51-F0D1-1C8B-2E09B58921F9}"/>
              </a:ext>
            </a:extLst>
          </p:cNvPr>
          <p:cNvSpPr txBox="1"/>
          <p:nvPr/>
        </p:nvSpPr>
        <p:spPr>
          <a:xfrm>
            <a:off x="11039792" y="2731023"/>
            <a:ext cx="10680192" cy="330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60000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</a:pPr>
            <a:r>
              <a:rPr lang="es-MX" sz="3600" dirty="0">
                <a:solidFill>
                  <a:srgbClr val="83786F"/>
                </a:solidFill>
                <a:latin typeface="Amor Sans Pro"/>
              </a:rPr>
              <a:t>Yo Soy Compartamos</a:t>
            </a:r>
          </a:p>
          <a:p>
            <a:pPr marL="0" lvl="1" indent="-360000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</a:pPr>
            <a:r>
              <a:rPr lang="es-MX" sz="3600" dirty="0">
                <a:solidFill>
                  <a:srgbClr val="83786F"/>
                </a:solidFill>
                <a:latin typeface="Amor Sans Pro"/>
              </a:rPr>
              <a:t>Intranet</a:t>
            </a:r>
          </a:p>
          <a:p>
            <a:pPr marL="0" lvl="1" indent="-360000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</a:pPr>
            <a:r>
              <a:rPr lang="es-MX" sz="3600" dirty="0">
                <a:solidFill>
                  <a:srgbClr val="83786F"/>
                </a:solidFill>
                <a:latin typeface="Amor Sans Pro"/>
              </a:rPr>
              <a:t>Fondo de pantalla </a:t>
            </a:r>
            <a:r>
              <a:rPr lang="es-MX" sz="3600" dirty="0" err="1">
                <a:solidFill>
                  <a:srgbClr val="83786F"/>
                </a:solidFill>
                <a:latin typeface="Amor Sans Pro"/>
              </a:rPr>
              <a:t>PCs</a:t>
            </a:r>
            <a:r>
              <a:rPr lang="es-MX" sz="3600" dirty="0">
                <a:solidFill>
                  <a:srgbClr val="83786F"/>
                </a:solidFill>
                <a:latin typeface="Amor Sans Pro"/>
              </a:rPr>
              <a:t> y celulares</a:t>
            </a:r>
          </a:p>
          <a:p>
            <a:pPr marL="0" lvl="1" indent="-360000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</a:pPr>
            <a:r>
              <a:rPr lang="es-MX" sz="3600" dirty="0">
                <a:solidFill>
                  <a:srgbClr val="83786F"/>
                </a:solidFill>
                <a:latin typeface="Amor Sans Pro"/>
              </a:rPr>
              <a:t>Murales</a:t>
            </a:r>
          </a:p>
          <a:p>
            <a:pPr marL="0" lvl="1" indent="-360000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</a:pPr>
            <a:r>
              <a:rPr lang="es-MX" sz="3600" dirty="0">
                <a:solidFill>
                  <a:srgbClr val="83786F"/>
                </a:solidFill>
                <a:latin typeface="Amor Sans Pro"/>
              </a:rPr>
              <a:t>Afiches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799E1935-5C9F-D9DD-A331-279D9C7679F7}"/>
              </a:ext>
            </a:extLst>
          </p:cNvPr>
          <p:cNvSpPr txBox="1">
            <a:spLocks/>
          </p:cNvSpPr>
          <p:nvPr/>
        </p:nvSpPr>
        <p:spPr>
          <a:xfrm>
            <a:off x="1067117" y="7640672"/>
            <a:ext cx="19872643" cy="2221971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sz="4800" dirty="0">
                <a:solidFill>
                  <a:srgbClr val="CE0058"/>
                </a:solidFill>
              </a:rPr>
              <a:t>¿Cómo acceder a un servicio de Comunicación Interna?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E1E814-2E0B-1E1E-C8CE-CD276D52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9" t="24845" r="24250" b="36111"/>
          <a:stretch/>
        </p:blipFill>
        <p:spPr>
          <a:xfrm>
            <a:off x="1408175" y="8536254"/>
            <a:ext cx="8412481" cy="3525871"/>
          </a:xfrm>
          <a:prstGeom prst="rect">
            <a:avLst/>
          </a:prstGeom>
          <a:ln>
            <a:solidFill>
              <a:srgbClr val="CE0058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CF9662E-274C-189E-5387-FA27AA273869}"/>
              </a:ext>
            </a:extLst>
          </p:cNvPr>
          <p:cNvSpPr txBox="1"/>
          <p:nvPr/>
        </p:nvSpPr>
        <p:spPr>
          <a:xfrm>
            <a:off x="10470134" y="9896954"/>
            <a:ext cx="10872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>
                <a:hlinkClick r:id="rId3"/>
              </a:rPr>
              <a:t>https://compartamos.sysaidit.com/servicePortal/submitSR</a:t>
            </a:r>
            <a:r>
              <a:rPr lang="es-PE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533891"/>
            <a:ext cx="14990796" cy="2221971"/>
          </a:xfrm>
        </p:spPr>
        <p:txBody>
          <a:bodyPr/>
          <a:lstStyle/>
          <a:p>
            <a:r>
              <a:rPr lang="es-ES" dirty="0"/>
              <a:t>Nuestra identidad gráfica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7702A-B1BA-D6A8-4C06-6F56C545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57" y="5636950"/>
            <a:ext cx="16674509" cy="38532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6FE3F6F-80D9-67A3-DC9C-C460190564F7}"/>
              </a:ext>
            </a:extLst>
          </p:cNvPr>
          <p:cNvSpPr txBox="1"/>
          <p:nvPr/>
        </p:nvSpPr>
        <p:spPr>
          <a:xfrm>
            <a:off x="1228457" y="2455975"/>
            <a:ext cx="18885436" cy="20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E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Cuidemos nuestra</a:t>
            </a: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marca, la cual nos representa y comunica quiénes somos.</a:t>
            </a:r>
            <a:r>
              <a:rPr lang="es-P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Hacer cumplir la identidad gráfica nos permite cuidar</a:t>
            </a: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nuestra imagen institucional ante nuestros públicos, con quien buscamos generar confianza y ser reconocidos.</a:t>
            </a:r>
            <a:endParaRPr lang="es-P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AC7E73-CC42-5AB9-C558-477375BD462E}"/>
              </a:ext>
            </a:extLst>
          </p:cNvPr>
          <p:cNvSpPr/>
          <p:nvPr/>
        </p:nvSpPr>
        <p:spPr>
          <a:xfrm>
            <a:off x="1003864" y="10632162"/>
            <a:ext cx="5383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CE00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Nuestra tipografía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1B6D60-DA7A-D9D8-A0E1-BF811E2F5B29}"/>
              </a:ext>
            </a:extLst>
          </p:cNvPr>
          <p:cNvSpPr txBox="1"/>
          <p:nvPr/>
        </p:nvSpPr>
        <p:spPr>
          <a:xfrm>
            <a:off x="11747310" y="10154114"/>
            <a:ext cx="10680192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Bree, amor </a:t>
            </a:r>
            <a:r>
              <a:rPr lang="es-ES" sz="40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</a:t>
            </a:r>
            <a:r>
              <a:rPr lang="es-ES" sz="4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40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calibri</a:t>
            </a:r>
            <a:endParaRPr lang="es-P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BB3022-43DB-6260-FAA4-976ECA57CF3C}"/>
              </a:ext>
            </a:extLst>
          </p:cNvPr>
          <p:cNvSpPr/>
          <p:nvPr/>
        </p:nvSpPr>
        <p:spPr>
          <a:xfrm>
            <a:off x="1067118" y="11555492"/>
            <a:ext cx="148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latin typeface="Bree"/>
                <a:ea typeface="Calibri" panose="020F0502020204030204" pitchFamily="34" charset="0"/>
                <a:cs typeface="Times New Roman" panose="02020603050405020304" pitchFamily="18" charset="0"/>
              </a:rPr>
              <a:t>Bree</a:t>
            </a:r>
            <a:endParaRPr lang="es-PE" sz="5400" b="0" cap="none" spc="0" dirty="0">
              <a:ln w="0"/>
              <a:solidFill>
                <a:schemeClr val="tx1"/>
              </a:solidFill>
              <a:latin typeface="Bree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0A2C04-AA64-7F31-DD51-5260D4641D72}"/>
              </a:ext>
            </a:extLst>
          </p:cNvPr>
          <p:cNvSpPr/>
          <p:nvPr/>
        </p:nvSpPr>
        <p:spPr>
          <a:xfrm>
            <a:off x="1003864" y="5358384"/>
            <a:ext cx="17101256" cy="4572000"/>
          </a:xfrm>
          <a:prstGeom prst="rect">
            <a:avLst/>
          </a:prstGeom>
          <a:noFill/>
          <a:ln>
            <a:solidFill>
              <a:srgbClr val="CE00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0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301556"/>
            <a:ext cx="10964587" cy="2221971"/>
          </a:xfrm>
        </p:spPr>
        <p:txBody>
          <a:bodyPr>
            <a:normAutofit/>
          </a:bodyPr>
          <a:lstStyle/>
          <a:p>
            <a:r>
              <a:rPr lang="es-ES" sz="5200" dirty="0"/>
              <a:t>Clic para editar título</a:t>
            </a:r>
            <a:br>
              <a:rPr lang="es-ES" sz="5200" dirty="0"/>
            </a:br>
            <a:r>
              <a:rPr lang="es-ES" sz="5200" dirty="0"/>
              <a:t>de la diapositiva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Haga clic para editar texto.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4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CF8E3-6662-2844-82E8-8A42B87C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18" y="533891"/>
            <a:ext cx="15722282" cy="2221971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B95B8-5528-0247-8ECF-F3AC0DBB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61060-DD25-EA48-80BC-29DB3B1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24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118" y="301556"/>
            <a:ext cx="11603853" cy="2887782"/>
          </a:xfrm>
        </p:spPr>
        <p:txBody>
          <a:bodyPr>
            <a:normAutofit/>
          </a:bodyPr>
          <a:lstStyle/>
          <a:p>
            <a:r>
              <a:rPr lang="es-ES" sz="5200" dirty="0"/>
              <a:t>Este es un ejemplo de cómo se vería </a:t>
            </a:r>
            <a:br>
              <a:rPr lang="es-ES" sz="5200" dirty="0"/>
            </a:br>
            <a:r>
              <a:rPr lang="es-ES" sz="5200" dirty="0"/>
              <a:t>una gráfica de barras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15856"/>
              </p:ext>
            </p:extLst>
          </p:nvPr>
        </p:nvGraphicFramePr>
        <p:xfrm>
          <a:off x="8836100" y="4291309"/>
          <a:ext cx="10788124" cy="711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67118" y="4790210"/>
            <a:ext cx="7255409" cy="7118937"/>
          </a:xfrm>
          <a:prstGeom prst="rect">
            <a:avLst/>
          </a:prstGeom>
        </p:spPr>
        <p:txBody>
          <a:bodyPr vert="horz" lIns="198132" tIns="99066" rIns="198132" bIns="99066" rtlCol="0">
            <a:noAutofit/>
          </a:bodyPr>
          <a:lstStyle>
            <a:lvl1pPr marL="0" indent="0" algn="l" defTabSz="990661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None/>
              <a:defRPr sz="420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1pPr>
            <a:lvl2pPr marL="0" indent="-360000" algn="l" defTabSz="990661" rtl="0" eaLnBrk="1" latinLnBrk="0" hangingPunct="1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  <a:defRPr sz="420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2pPr>
            <a:lvl3pPr marL="2476652" indent="-495330" algn="l" defTabSz="990661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•"/>
              <a:defRPr sz="420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3pPr>
            <a:lvl4pPr marL="3467313" indent="-495330" algn="l" defTabSz="990661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–"/>
              <a:defRPr sz="420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4pPr>
            <a:lvl5pPr marL="4457974" indent="-495330" algn="l" defTabSz="990661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»"/>
              <a:defRPr sz="420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5pPr>
            <a:lvl6pPr marL="5448635" indent="-495330" algn="l" defTabSz="990661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39296" indent="-495330" algn="l" defTabSz="990661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9957" indent="-495330" algn="l" defTabSz="990661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0618" indent="-495330" algn="l" defTabSz="990661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Compartamos Banco tiene un parque de 262 sucursales bancarias con una antigüedad menor a 3 años, ya que comienzan a inicios de 2015.</a:t>
            </a:r>
          </a:p>
          <a:p>
            <a:endParaRPr lang="es-MX" dirty="0"/>
          </a:p>
          <a:p>
            <a:r>
              <a:rPr lang="es-MX" dirty="0"/>
              <a:t>En estos 3 años el manejo de las sucursales ha recaído por partes en diferentes áreas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86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200" dirty="0"/>
              <a:t>Este es un ejemplo de cómo </a:t>
            </a:r>
            <a:br>
              <a:rPr lang="es-ES" sz="5200" dirty="0"/>
            </a:br>
            <a:r>
              <a:rPr lang="es-ES" sz="5200" dirty="0"/>
              <a:t>luciría una tabla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61515"/>
              </p:ext>
            </p:extLst>
          </p:nvPr>
        </p:nvGraphicFramePr>
        <p:xfrm>
          <a:off x="1066798" y="5365388"/>
          <a:ext cx="18880370" cy="559506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2511">
                <a:tc>
                  <a:txBody>
                    <a:bodyPr/>
                    <a:lstStyle/>
                    <a:p>
                      <a:r>
                        <a:rPr lang="es-ES" sz="3200" b="0" dirty="0">
                          <a:latin typeface="Bree Bold"/>
                          <a:cs typeface="Bree Bold"/>
                        </a:rPr>
                        <a:t>Categoría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b="0" dirty="0">
                          <a:latin typeface="Bree Bold"/>
                          <a:cs typeface="Bree Bold"/>
                        </a:rPr>
                        <a:t>Categoría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b="0" dirty="0">
                          <a:latin typeface="Bree Bold"/>
                          <a:cs typeface="Bree Bold"/>
                        </a:rPr>
                        <a:t>Categoría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b="0" dirty="0">
                          <a:latin typeface="Bree Bold"/>
                          <a:cs typeface="Bree Bold"/>
                        </a:rPr>
                        <a:t>Categoría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b="0" dirty="0">
                          <a:latin typeface="Bree Bold"/>
                          <a:cs typeface="Bree Bold"/>
                        </a:rPr>
                        <a:t>Categoría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511"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511"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11"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511"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511"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83786F"/>
                          </a:solidFill>
                          <a:latin typeface="Amor Sans Pro"/>
                          <a:cs typeface="Amor Sans Pro"/>
                        </a:rPr>
                        <a:t>Dato 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08.01.24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34" y="6834121"/>
            <a:ext cx="8528338" cy="2857701"/>
          </a:xfrm>
        </p:spPr>
        <p:txBody>
          <a:bodyPr>
            <a:normAutofit/>
          </a:bodyPr>
          <a:lstStyle/>
          <a:p>
            <a:r>
              <a:rPr lang="es-ES" dirty="0"/>
              <a:t>¡Gracias!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34" y="9691822"/>
            <a:ext cx="9163328" cy="2339343"/>
          </a:xfrm>
        </p:spPr>
        <p:txBody>
          <a:bodyPr/>
          <a:lstStyle/>
          <a:p>
            <a:r>
              <a:rPr lang="es-ES" dirty="0">
                <a:latin typeface="Amor Sans Pro"/>
                <a:cs typeface="Amor Sans Pro"/>
              </a:rPr>
              <a:t>Plantilla de PowerPoint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FD4-A79F-5849-8B36-504C6541F467}" type="datetime3">
              <a:rPr lang="es-MX" smtClean="0">
                <a:latin typeface="Amor Sans Pro"/>
                <a:cs typeface="Amor Sans Pro"/>
              </a:rPr>
              <a:t>08.01.24</a:t>
            </a:fld>
            <a:endParaRPr lang="es-ES" dirty="0">
              <a:latin typeface="Amor Sans Pro"/>
              <a:cs typeface="Amor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166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266A786570B841BC614367BAE4FE6D" ma:contentTypeVersion="0" ma:contentTypeDescription="Crear nuevo documento." ma:contentTypeScope="" ma:versionID="4e17e503929943e2295b90a293bc7b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0B09B-1F69-45C2-837C-4B7521A24F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C3EB5D-25C3-4080-AC6D-22228EC9C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F2E23-957A-4E12-AD8D-12A7D14B8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{E559F7C8-C3A6-9246-9639-1B088AC458F9}tf16401378</Template>
  <TotalTime>1396</TotalTime>
  <Words>306</Words>
  <Application>Microsoft Office PowerPoint</Application>
  <PresentationFormat>Personalizado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Amor Sans Pro</vt:lpstr>
      <vt:lpstr>Arial</vt:lpstr>
      <vt:lpstr>Bree</vt:lpstr>
      <vt:lpstr>Bree Bold</vt:lpstr>
      <vt:lpstr>Bree Regular</vt:lpstr>
      <vt:lpstr>Calibri</vt:lpstr>
      <vt:lpstr>Wingdings</vt:lpstr>
      <vt:lpstr>COM_Plantilla</vt:lpstr>
      <vt:lpstr>Comunicación Interna</vt:lpstr>
      <vt:lpstr>Presentación de PowerPoint</vt:lpstr>
      <vt:lpstr>Nuestros canales</vt:lpstr>
      <vt:lpstr>Nuestra identidad gráfica</vt:lpstr>
      <vt:lpstr>Clic para editar título de la diapositiva</vt:lpstr>
      <vt:lpstr>Presentación de PowerPoint</vt:lpstr>
      <vt:lpstr>Este es un ejemplo de cómo se vería  una gráfica de barras</vt:lpstr>
      <vt:lpstr>Este es un ejemplo de cómo  luciría una tabla</vt:lpstr>
      <vt:lpstr>¡Gracias!</vt:lpstr>
    </vt:vector>
  </TitlesOfParts>
  <Company>Ideograma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</dc:creator>
  <cp:lastModifiedBy>Jean Pier Angeles Barazorda</cp:lastModifiedBy>
  <cp:revision>140</cp:revision>
  <dcterms:created xsi:type="dcterms:W3CDTF">2018-06-29T15:34:36Z</dcterms:created>
  <dcterms:modified xsi:type="dcterms:W3CDTF">2024-01-08T17:29:59Z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0x0101003E266A786570B841BC614367BAE4FE6D</vt:lpwstr>
  </property>
</Properties>
</file>