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9" r:id="rId1"/>
    <p:sldMasterId id="2147483686" r:id="rId2"/>
  </p:sldMasterIdLst>
  <p:notesMasterIdLst>
    <p:notesMasterId r:id="rId21"/>
  </p:notesMasterIdLst>
  <p:sldIdLst>
    <p:sldId id="295" r:id="rId3"/>
    <p:sldId id="2147471602" r:id="rId4"/>
    <p:sldId id="2147471610" r:id="rId5"/>
    <p:sldId id="2147471611" r:id="rId6"/>
    <p:sldId id="2147471612" r:id="rId7"/>
    <p:sldId id="2147471598" r:id="rId8"/>
    <p:sldId id="2147471615" r:id="rId9"/>
    <p:sldId id="2147471616" r:id="rId10"/>
    <p:sldId id="2147471617" r:id="rId11"/>
    <p:sldId id="2147471618" r:id="rId12"/>
    <p:sldId id="2147471619" r:id="rId13"/>
    <p:sldId id="2147471620" r:id="rId14"/>
    <p:sldId id="2147471621" r:id="rId15"/>
    <p:sldId id="2147471622" r:id="rId16"/>
    <p:sldId id="2147471623" r:id="rId17"/>
    <p:sldId id="2147471625" r:id="rId18"/>
    <p:sldId id="2147471613" r:id="rId19"/>
    <p:sldId id="291" r:id="rId20"/>
  </p:sldIdLst>
  <p:sldSz cx="12192000" cy="6858000"/>
  <p:notesSz cx="12192000" cy="6858000"/>
  <p:defaultTextStyle>
    <a:defPPr>
      <a:defRPr lang="es-ES"/>
    </a:defPPr>
    <a:lvl1pPr marL="0" algn="l" defTabSz="990661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1pPr>
    <a:lvl2pPr marL="990661" algn="l" defTabSz="990661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2pPr>
    <a:lvl3pPr marL="1981322" algn="l" defTabSz="990661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3pPr>
    <a:lvl4pPr marL="2971983" algn="l" defTabSz="990661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4pPr>
    <a:lvl5pPr marL="3962644" algn="l" defTabSz="990661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5pPr>
    <a:lvl6pPr marL="4953305" algn="l" defTabSz="990661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6pPr>
    <a:lvl7pPr marL="5943966" algn="l" defTabSz="990661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7pPr>
    <a:lvl8pPr marL="6934627" algn="l" defTabSz="990661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8pPr>
    <a:lvl9pPr marL="7925288" algn="l" defTabSz="990661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99"/>
    <a:srgbClr val="CA005D"/>
    <a:srgbClr val="7F7F7F"/>
    <a:srgbClr val="AFABAB"/>
    <a:srgbClr val="FFA100"/>
    <a:srgbClr val="00A494"/>
    <a:srgbClr val="ABA097"/>
    <a:srgbClr val="003366"/>
    <a:srgbClr val="FFCCCC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86" autoAdjust="0"/>
    <p:restoredTop sz="94660"/>
  </p:normalViewPr>
  <p:slideViewPr>
    <p:cSldViewPr>
      <p:cViewPr>
        <p:scale>
          <a:sx n="66" d="100"/>
          <a:sy n="66" d="100"/>
        </p:scale>
        <p:origin x="544" y="-10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270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E99AB0-F52D-4A60-9ADC-7F247D901993}" type="doc">
      <dgm:prSet loTypeId="urn:microsoft.com/office/officeart/2005/8/layout/orgChart1" loCatId="hierarchy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s-PE"/>
        </a:p>
      </dgm:t>
    </dgm:pt>
    <dgm:pt modelId="{13B0585E-3691-4038-8964-AA3CACAA9E6C}">
      <dgm:prSet phldrT="[Texto]" custT="1"/>
      <dgm:spPr>
        <a:xfrm>
          <a:off x="3550455" y="355449"/>
          <a:ext cx="1466827" cy="733413"/>
        </a:xfrm>
        <a:prstGeom prst="rect">
          <a:avLst/>
        </a:prstGeom>
        <a:solidFill>
          <a:srgbClr val="00A494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gm:spPr>
      <dgm:t>
        <a:bodyPr/>
        <a:lstStyle/>
        <a:p>
          <a:pPr>
            <a:buNone/>
          </a:pPr>
          <a:r>
            <a:rPr lang="es-ES" sz="1200" dirty="0">
              <a:solidFill>
                <a:srgbClr val="FFFFFF"/>
              </a:solidFill>
              <a:latin typeface="Corbel" panose="020B0503020204020204"/>
              <a:ea typeface="+mn-ea"/>
              <a:cs typeface="+mn-cs"/>
            </a:rPr>
            <a:t>Desarrollo de Talento </a:t>
          </a:r>
        </a:p>
        <a:p>
          <a:pPr>
            <a:buNone/>
          </a:pPr>
          <a:r>
            <a:rPr lang="es-ES" sz="1200" dirty="0">
              <a:solidFill>
                <a:srgbClr val="FFFFFF"/>
              </a:solidFill>
              <a:latin typeface="Corbel" panose="020B0503020204020204"/>
              <a:ea typeface="+mn-ea"/>
              <a:cs typeface="+mn-cs"/>
            </a:rPr>
            <a:t>y BP Ceas</a:t>
          </a:r>
          <a:endParaRPr lang="es-PE" sz="1200" dirty="0">
            <a:solidFill>
              <a:srgbClr val="FFFFFF"/>
            </a:solidFill>
            <a:latin typeface="Corbel" panose="020B0503020204020204"/>
            <a:ea typeface="+mn-ea"/>
            <a:cs typeface="+mn-cs"/>
          </a:endParaRPr>
        </a:p>
      </dgm:t>
    </dgm:pt>
    <dgm:pt modelId="{5D0BCBBA-2F9E-4E8A-B56C-03C4838AB8E5}" type="parTrans" cxnId="{C3974B3D-7F37-49FA-87E0-2798CE775CFA}">
      <dgm:prSet/>
      <dgm:spPr/>
      <dgm:t>
        <a:bodyPr/>
        <a:lstStyle/>
        <a:p>
          <a:endParaRPr lang="es-PE" sz="1400"/>
        </a:p>
      </dgm:t>
    </dgm:pt>
    <dgm:pt modelId="{4E4542E7-FFDA-4286-8270-35F481C2C72C}" type="sibTrans" cxnId="{C3974B3D-7F37-49FA-87E0-2798CE775CFA}">
      <dgm:prSet/>
      <dgm:spPr/>
      <dgm:t>
        <a:bodyPr/>
        <a:lstStyle/>
        <a:p>
          <a:endParaRPr lang="es-PE" sz="1400"/>
        </a:p>
      </dgm:t>
    </dgm:pt>
    <dgm:pt modelId="{98D15E8B-C47C-4934-A577-8E430F7F3896}">
      <dgm:prSet phldrT="[Texto]" custT="1"/>
      <dgm:spPr>
        <a:xfrm>
          <a:off x="732" y="1396896"/>
          <a:ext cx="1466827" cy="733413"/>
        </a:xfrm>
        <a:prstGeom prst="rect">
          <a:avLst/>
        </a:prstGeom>
        <a:solidFill>
          <a:srgbClr val="00A494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gm:spPr>
      <dgm:t>
        <a:bodyPr/>
        <a:lstStyle/>
        <a:p>
          <a:pPr>
            <a:buNone/>
          </a:pPr>
          <a:r>
            <a:rPr lang="es-ES" sz="1300" dirty="0">
              <a:solidFill>
                <a:srgbClr val="FFFFFF"/>
              </a:solidFill>
              <a:latin typeface="Corbel" panose="020B0503020204020204"/>
              <a:ea typeface="+mn-ea"/>
              <a:cs typeface="+mn-cs"/>
            </a:rPr>
            <a:t>Compensaciones, Nomina, Bienestar y </a:t>
          </a:r>
          <a:r>
            <a:rPr lang="es-ES" sz="1300" dirty="0" err="1">
              <a:solidFill>
                <a:srgbClr val="FFFFFF"/>
              </a:solidFill>
              <a:latin typeface="Corbel" panose="020B0503020204020204"/>
              <a:ea typeface="+mn-ea"/>
              <a:cs typeface="+mn-cs"/>
            </a:rPr>
            <a:t>Adm</a:t>
          </a:r>
          <a:r>
            <a:rPr lang="es-ES" sz="1300" dirty="0">
              <a:solidFill>
                <a:srgbClr val="FFFFFF"/>
              </a:solidFill>
              <a:latin typeface="Corbel" panose="020B0503020204020204"/>
              <a:ea typeface="+mn-ea"/>
              <a:cs typeface="+mn-cs"/>
            </a:rPr>
            <a:t> Personal</a:t>
          </a:r>
          <a:endParaRPr lang="es-PE" sz="1300" dirty="0">
            <a:solidFill>
              <a:srgbClr val="FFFFFF"/>
            </a:solidFill>
            <a:latin typeface="Corbel" panose="020B0503020204020204"/>
            <a:ea typeface="+mn-ea"/>
            <a:cs typeface="+mn-cs"/>
          </a:endParaRPr>
        </a:p>
      </dgm:t>
    </dgm:pt>
    <dgm:pt modelId="{D4758A0B-8C2C-4FF1-8DDF-C3F4BBCA540C}" type="parTrans" cxnId="{BE350B1C-5029-4B90-82A5-527CE4D51C84}">
      <dgm:prSet/>
      <dgm:spPr>
        <a:xfrm>
          <a:off x="734145" y="1088863"/>
          <a:ext cx="3549723" cy="308033"/>
        </a:xfrm>
        <a:custGeom>
          <a:avLst/>
          <a:gdLst/>
          <a:ahLst/>
          <a:cxnLst/>
          <a:rect l="0" t="0" r="0" b="0"/>
          <a:pathLst>
            <a:path>
              <a:moveTo>
                <a:pt x="3549723" y="0"/>
              </a:moveTo>
              <a:lnTo>
                <a:pt x="3549723" y="154016"/>
              </a:lnTo>
              <a:lnTo>
                <a:pt x="0" y="154016"/>
              </a:lnTo>
              <a:lnTo>
                <a:pt x="0" y="308033"/>
              </a:lnTo>
            </a:path>
          </a:pathLst>
        </a:custGeom>
        <a:noFill/>
        <a:ln w="10795" cap="flat" cmpd="sng" algn="ctr">
          <a:solidFill>
            <a:srgbClr val="40BAD2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gm:spPr>
      <dgm:t>
        <a:bodyPr/>
        <a:lstStyle/>
        <a:p>
          <a:endParaRPr lang="es-PE" sz="1400"/>
        </a:p>
      </dgm:t>
    </dgm:pt>
    <dgm:pt modelId="{07C26FF1-2DE6-4267-A6CE-F9578B2C9966}" type="sibTrans" cxnId="{BE350B1C-5029-4B90-82A5-527CE4D51C84}">
      <dgm:prSet/>
      <dgm:spPr/>
      <dgm:t>
        <a:bodyPr/>
        <a:lstStyle/>
        <a:p>
          <a:endParaRPr lang="es-PE" sz="1400"/>
        </a:p>
      </dgm:t>
    </dgm:pt>
    <dgm:pt modelId="{308A2B82-2DE7-44FA-B0E4-8757CA1AA8E4}">
      <dgm:prSet phldrT="[Texto]" custT="1"/>
      <dgm:spPr>
        <a:xfrm>
          <a:off x="1775593" y="1396896"/>
          <a:ext cx="1466827" cy="733413"/>
        </a:xfrm>
        <a:prstGeom prst="rect">
          <a:avLst/>
        </a:prstGeom>
        <a:solidFill>
          <a:srgbClr val="00A494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gm:spPr>
      <dgm:t>
        <a:bodyPr/>
        <a:lstStyle/>
        <a:p>
          <a:pPr algn="ctr">
            <a:buNone/>
          </a:pPr>
          <a:r>
            <a:rPr lang="es-ES" sz="1300" dirty="0">
              <a:solidFill>
                <a:srgbClr val="FFFFFF"/>
              </a:solidFill>
              <a:latin typeface="Corbel" panose="020B0503020204020204"/>
              <a:ea typeface="+mn-ea"/>
              <a:cs typeface="+mn-cs"/>
            </a:rPr>
            <a:t>Atracción Talento  </a:t>
          </a:r>
        </a:p>
        <a:p>
          <a:pPr algn="ctr">
            <a:buNone/>
          </a:pPr>
          <a:r>
            <a:rPr lang="es-ES" sz="1300" dirty="0">
              <a:solidFill>
                <a:srgbClr val="FFFFFF"/>
              </a:solidFill>
              <a:latin typeface="Corbel" panose="020B0503020204020204"/>
              <a:ea typeface="+mn-ea"/>
              <a:cs typeface="+mn-cs"/>
            </a:rPr>
            <a:t>y </a:t>
          </a:r>
          <a:r>
            <a:rPr lang="es-ES" sz="1300" dirty="0" err="1">
              <a:solidFill>
                <a:srgbClr val="FFFFFF"/>
              </a:solidFill>
              <a:latin typeface="Corbel" panose="020B0503020204020204"/>
              <a:ea typeface="+mn-ea"/>
              <a:cs typeface="+mn-cs"/>
            </a:rPr>
            <a:t>BPs</a:t>
          </a:r>
          <a:r>
            <a:rPr lang="es-ES" sz="1300" dirty="0">
              <a:solidFill>
                <a:srgbClr val="FFFFFF"/>
              </a:solidFill>
              <a:latin typeface="Corbel" panose="020B0503020204020204"/>
              <a:ea typeface="+mn-ea"/>
              <a:cs typeface="+mn-cs"/>
            </a:rPr>
            <a:t> Ceas</a:t>
          </a:r>
          <a:endParaRPr lang="es-PE" sz="1300" dirty="0">
            <a:solidFill>
              <a:srgbClr val="FFFFFF"/>
            </a:solidFill>
            <a:latin typeface="Corbel" panose="020B0503020204020204"/>
            <a:ea typeface="+mn-ea"/>
            <a:cs typeface="+mn-cs"/>
          </a:endParaRPr>
        </a:p>
      </dgm:t>
    </dgm:pt>
    <dgm:pt modelId="{8E73E2A5-70C0-4638-A644-124025B9F6F4}" type="parTrans" cxnId="{8BC23851-37A5-4C40-9571-66AC683BC303}">
      <dgm:prSet/>
      <dgm:spPr>
        <a:xfrm>
          <a:off x="2509007" y="1088863"/>
          <a:ext cx="1774861" cy="308033"/>
        </a:xfrm>
        <a:custGeom>
          <a:avLst/>
          <a:gdLst/>
          <a:ahLst/>
          <a:cxnLst/>
          <a:rect l="0" t="0" r="0" b="0"/>
          <a:pathLst>
            <a:path>
              <a:moveTo>
                <a:pt x="1774861" y="0"/>
              </a:moveTo>
              <a:lnTo>
                <a:pt x="1774861" y="154016"/>
              </a:lnTo>
              <a:lnTo>
                <a:pt x="0" y="154016"/>
              </a:lnTo>
              <a:lnTo>
                <a:pt x="0" y="308033"/>
              </a:lnTo>
            </a:path>
          </a:pathLst>
        </a:custGeom>
        <a:noFill/>
        <a:ln w="10795" cap="flat" cmpd="sng" algn="ctr">
          <a:solidFill>
            <a:srgbClr val="40BAD2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gm:spPr>
      <dgm:t>
        <a:bodyPr/>
        <a:lstStyle/>
        <a:p>
          <a:endParaRPr lang="es-PE" sz="1400"/>
        </a:p>
      </dgm:t>
    </dgm:pt>
    <dgm:pt modelId="{63FACC26-A3D7-45C3-A1B4-9B8B5EE31EF0}" type="sibTrans" cxnId="{8BC23851-37A5-4C40-9571-66AC683BC303}">
      <dgm:prSet/>
      <dgm:spPr/>
      <dgm:t>
        <a:bodyPr/>
        <a:lstStyle/>
        <a:p>
          <a:endParaRPr lang="es-PE" sz="1400"/>
        </a:p>
      </dgm:t>
    </dgm:pt>
    <dgm:pt modelId="{333FFB38-1571-4F41-9AD3-65100BA8AD2E}">
      <dgm:prSet phldrT="[Texto]" custT="1"/>
      <dgm:spPr>
        <a:xfrm>
          <a:off x="3550455" y="1396896"/>
          <a:ext cx="1466827" cy="733413"/>
        </a:xfrm>
        <a:prstGeom prst="rect">
          <a:avLst/>
        </a:prstGeom>
        <a:solidFill>
          <a:srgbClr val="00A494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gm:spPr>
      <dgm:t>
        <a:bodyPr/>
        <a:lstStyle/>
        <a:p>
          <a:pPr>
            <a:buNone/>
          </a:pPr>
          <a:r>
            <a:rPr lang="es-ES" sz="1300" dirty="0">
              <a:solidFill>
                <a:srgbClr val="FFFFFF"/>
              </a:solidFill>
              <a:latin typeface="Corbel" panose="020B0503020204020204"/>
              <a:ea typeface="+mn-ea"/>
              <a:cs typeface="+mn-cs"/>
            </a:rPr>
            <a:t>Desarrollo de Talento y Gestión del Cambio</a:t>
          </a:r>
          <a:endParaRPr lang="es-PE" sz="1300" dirty="0">
            <a:solidFill>
              <a:srgbClr val="FFFFFF"/>
            </a:solidFill>
            <a:latin typeface="Corbel" panose="020B0503020204020204"/>
            <a:ea typeface="+mn-ea"/>
            <a:cs typeface="+mn-cs"/>
          </a:endParaRPr>
        </a:p>
      </dgm:t>
    </dgm:pt>
    <dgm:pt modelId="{0CADB75F-751D-4CDC-B9F0-50D1434DA07D}" type="parTrans" cxnId="{62D3FA7B-734D-4750-AAA9-DC1557BDD54E}">
      <dgm:prSet/>
      <dgm:spPr>
        <a:xfrm>
          <a:off x="4238149" y="1088863"/>
          <a:ext cx="91440" cy="30803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8033"/>
              </a:lnTo>
            </a:path>
          </a:pathLst>
        </a:custGeom>
        <a:noFill/>
        <a:ln w="10795" cap="flat" cmpd="sng" algn="ctr">
          <a:solidFill>
            <a:srgbClr val="40BAD2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gm:spPr>
      <dgm:t>
        <a:bodyPr/>
        <a:lstStyle/>
        <a:p>
          <a:endParaRPr lang="es-PE" sz="1400"/>
        </a:p>
      </dgm:t>
    </dgm:pt>
    <dgm:pt modelId="{78083898-7D70-4FD6-91B0-95FBBEB90B48}" type="sibTrans" cxnId="{62D3FA7B-734D-4750-AAA9-DC1557BDD54E}">
      <dgm:prSet/>
      <dgm:spPr/>
      <dgm:t>
        <a:bodyPr/>
        <a:lstStyle/>
        <a:p>
          <a:endParaRPr lang="es-PE" sz="1400"/>
        </a:p>
      </dgm:t>
    </dgm:pt>
    <dgm:pt modelId="{625927FC-DD9C-4A09-B859-57E27B21CA7C}">
      <dgm:prSet phldrT="[Texto]" custT="1"/>
      <dgm:spPr>
        <a:xfrm>
          <a:off x="7100178" y="1396896"/>
          <a:ext cx="1466827" cy="733413"/>
        </a:xfrm>
        <a:prstGeom prst="rect">
          <a:avLst/>
        </a:prstGeom>
        <a:solidFill>
          <a:srgbClr val="00A494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gm:spPr>
      <dgm:t>
        <a:bodyPr/>
        <a:lstStyle/>
        <a:p>
          <a:pPr>
            <a:buNone/>
          </a:pPr>
          <a:r>
            <a:rPr lang="es-ES" sz="1300" dirty="0">
              <a:solidFill>
                <a:srgbClr val="FFFFFF"/>
              </a:solidFill>
              <a:latin typeface="Corbel" panose="020B0503020204020204"/>
              <a:ea typeface="+mn-ea"/>
              <a:cs typeface="+mn-cs"/>
            </a:rPr>
            <a:t>Salud y Seguridad </a:t>
          </a:r>
        </a:p>
        <a:p>
          <a:pPr>
            <a:buNone/>
          </a:pPr>
          <a:r>
            <a:rPr lang="es-ES" sz="1300" dirty="0">
              <a:solidFill>
                <a:srgbClr val="FFFFFF"/>
              </a:solidFill>
              <a:latin typeface="Corbel" panose="020B0503020204020204"/>
              <a:ea typeface="+mn-ea"/>
              <a:cs typeface="+mn-cs"/>
            </a:rPr>
            <a:t>en el Trabajo</a:t>
          </a:r>
          <a:endParaRPr lang="es-PE" sz="1300" dirty="0">
            <a:solidFill>
              <a:srgbClr val="FFFFFF"/>
            </a:solidFill>
            <a:latin typeface="Corbel" panose="020B0503020204020204"/>
            <a:ea typeface="+mn-ea"/>
            <a:cs typeface="+mn-cs"/>
          </a:endParaRPr>
        </a:p>
      </dgm:t>
    </dgm:pt>
    <dgm:pt modelId="{C9577426-E63E-4ADD-BAA3-AF56C0D3B0B6}" type="parTrans" cxnId="{153BD8A4-B36B-4B3C-88E8-7A78229E9340}">
      <dgm:prSet/>
      <dgm:spPr>
        <a:xfrm>
          <a:off x="4283869" y="1088863"/>
          <a:ext cx="3549723" cy="3080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016"/>
              </a:lnTo>
              <a:lnTo>
                <a:pt x="3549723" y="154016"/>
              </a:lnTo>
              <a:lnTo>
                <a:pt x="3549723" y="308033"/>
              </a:lnTo>
            </a:path>
          </a:pathLst>
        </a:custGeom>
        <a:noFill/>
        <a:ln w="10795" cap="flat" cmpd="sng" algn="ctr">
          <a:solidFill>
            <a:srgbClr val="40BAD2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gm:spPr>
      <dgm:t>
        <a:bodyPr/>
        <a:lstStyle/>
        <a:p>
          <a:endParaRPr lang="es-PE" sz="1400"/>
        </a:p>
      </dgm:t>
    </dgm:pt>
    <dgm:pt modelId="{B0DDB9D6-7AA9-44D2-823E-F4EE617A2C16}" type="sibTrans" cxnId="{153BD8A4-B36B-4B3C-88E8-7A78229E9340}">
      <dgm:prSet/>
      <dgm:spPr/>
      <dgm:t>
        <a:bodyPr/>
        <a:lstStyle/>
        <a:p>
          <a:endParaRPr lang="es-PE" sz="1400"/>
        </a:p>
      </dgm:t>
    </dgm:pt>
    <dgm:pt modelId="{A8A4451A-F7C0-4BB8-BB8F-3EF52CA7BD22}" type="pres">
      <dgm:prSet presAssocID="{4CE99AB0-F52D-4A60-9ADC-7F247D90199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6BB826A-2F21-4F23-8FB0-07A9FE303EA3}" type="pres">
      <dgm:prSet presAssocID="{13B0585E-3691-4038-8964-AA3CACAA9E6C}" presName="hierRoot1" presStyleCnt="0">
        <dgm:presLayoutVars>
          <dgm:hierBranch val="init"/>
        </dgm:presLayoutVars>
      </dgm:prSet>
      <dgm:spPr/>
    </dgm:pt>
    <dgm:pt modelId="{ECAE5916-8462-40BC-A768-64002CC57878}" type="pres">
      <dgm:prSet presAssocID="{13B0585E-3691-4038-8964-AA3CACAA9E6C}" presName="rootComposite1" presStyleCnt="0"/>
      <dgm:spPr/>
    </dgm:pt>
    <dgm:pt modelId="{6E43D6D5-9426-4A3D-ADCB-84C00E4D3F97}" type="pres">
      <dgm:prSet presAssocID="{13B0585E-3691-4038-8964-AA3CACAA9E6C}" presName="rootText1" presStyleLbl="node0" presStyleIdx="0" presStyleCnt="1">
        <dgm:presLayoutVars>
          <dgm:chPref val="3"/>
        </dgm:presLayoutVars>
      </dgm:prSet>
      <dgm:spPr/>
    </dgm:pt>
    <dgm:pt modelId="{972CC8FF-5238-47E0-9BA7-B2955E83AA3D}" type="pres">
      <dgm:prSet presAssocID="{13B0585E-3691-4038-8964-AA3CACAA9E6C}" presName="rootConnector1" presStyleLbl="node1" presStyleIdx="0" presStyleCnt="0"/>
      <dgm:spPr/>
    </dgm:pt>
    <dgm:pt modelId="{59224342-5C85-4BD6-8112-664FE95CCA38}" type="pres">
      <dgm:prSet presAssocID="{13B0585E-3691-4038-8964-AA3CACAA9E6C}" presName="hierChild2" presStyleCnt="0"/>
      <dgm:spPr/>
    </dgm:pt>
    <dgm:pt modelId="{59CFA607-016C-42DB-80B8-9597CA2F7111}" type="pres">
      <dgm:prSet presAssocID="{D4758A0B-8C2C-4FF1-8DDF-C3F4BBCA540C}" presName="Name37" presStyleLbl="parChTrans1D2" presStyleIdx="0" presStyleCnt="4"/>
      <dgm:spPr/>
    </dgm:pt>
    <dgm:pt modelId="{5171E6AA-E0C1-43CA-B73D-92E7A0FDD760}" type="pres">
      <dgm:prSet presAssocID="{98D15E8B-C47C-4934-A577-8E430F7F3896}" presName="hierRoot2" presStyleCnt="0">
        <dgm:presLayoutVars>
          <dgm:hierBranch val="init"/>
        </dgm:presLayoutVars>
      </dgm:prSet>
      <dgm:spPr/>
    </dgm:pt>
    <dgm:pt modelId="{A94F8592-8010-40AF-8F8F-3BFA9F1E08F0}" type="pres">
      <dgm:prSet presAssocID="{98D15E8B-C47C-4934-A577-8E430F7F3896}" presName="rootComposite" presStyleCnt="0"/>
      <dgm:spPr/>
    </dgm:pt>
    <dgm:pt modelId="{EA82553C-B5CA-4A72-A50E-9BFA9E2649ED}" type="pres">
      <dgm:prSet presAssocID="{98D15E8B-C47C-4934-A577-8E430F7F3896}" presName="rootText" presStyleLbl="node2" presStyleIdx="0" presStyleCnt="4">
        <dgm:presLayoutVars>
          <dgm:chPref val="3"/>
        </dgm:presLayoutVars>
      </dgm:prSet>
      <dgm:spPr/>
    </dgm:pt>
    <dgm:pt modelId="{89971748-ACB8-47C8-86EC-A70872B21ABE}" type="pres">
      <dgm:prSet presAssocID="{98D15E8B-C47C-4934-A577-8E430F7F3896}" presName="rootConnector" presStyleLbl="node2" presStyleIdx="0" presStyleCnt="4"/>
      <dgm:spPr/>
    </dgm:pt>
    <dgm:pt modelId="{E29467AC-7A3A-4F91-96CF-0D733E2371B0}" type="pres">
      <dgm:prSet presAssocID="{98D15E8B-C47C-4934-A577-8E430F7F3896}" presName="hierChild4" presStyleCnt="0"/>
      <dgm:spPr/>
    </dgm:pt>
    <dgm:pt modelId="{4B7EC999-EEAE-4A0A-A75B-1356C547D721}" type="pres">
      <dgm:prSet presAssocID="{98D15E8B-C47C-4934-A577-8E430F7F3896}" presName="hierChild5" presStyleCnt="0"/>
      <dgm:spPr/>
    </dgm:pt>
    <dgm:pt modelId="{DE3F2938-3ED4-406C-A67A-9E0827214A78}" type="pres">
      <dgm:prSet presAssocID="{8E73E2A5-70C0-4638-A644-124025B9F6F4}" presName="Name37" presStyleLbl="parChTrans1D2" presStyleIdx="1" presStyleCnt="4"/>
      <dgm:spPr/>
    </dgm:pt>
    <dgm:pt modelId="{B39E78F3-8179-4B23-8FA5-E2682604D671}" type="pres">
      <dgm:prSet presAssocID="{308A2B82-2DE7-44FA-B0E4-8757CA1AA8E4}" presName="hierRoot2" presStyleCnt="0">
        <dgm:presLayoutVars>
          <dgm:hierBranch val="init"/>
        </dgm:presLayoutVars>
      </dgm:prSet>
      <dgm:spPr/>
    </dgm:pt>
    <dgm:pt modelId="{F7333861-0F4D-46EE-A3A3-322200121224}" type="pres">
      <dgm:prSet presAssocID="{308A2B82-2DE7-44FA-B0E4-8757CA1AA8E4}" presName="rootComposite" presStyleCnt="0"/>
      <dgm:spPr/>
    </dgm:pt>
    <dgm:pt modelId="{BDBB6C8C-BBC2-4234-B8C5-D7CC519D1636}" type="pres">
      <dgm:prSet presAssocID="{308A2B82-2DE7-44FA-B0E4-8757CA1AA8E4}" presName="rootText" presStyleLbl="node2" presStyleIdx="1" presStyleCnt="4">
        <dgm:presLayoutVars>
          <dgm:chPref val="3"/>
        </dgm:presLayoutVars>
      </dgm:prSet>
      <dgm:spPr/>
    </dgm:pt>
    <dgm:pt modelId="{40622E63-CA5E-4373-B254-838F636DAE7D}" type="pres">
      <dgm:prSet presAssocID="{308A2B82-2DE7-44FA-B0E4-8757CA1AA8E4}" presName="rootConnector" presStyleLbl="node2" presStyleIdx="1" presStyleCnt="4"/>
      <dgm:spPr/>
    </dgm:pt>
    <dgm:pt modelId="{C22320B7-2472-4255-8CF4-8893AAA0E5D8}" type="pres">
      <dgm:prSet presAssocID="{308A2B82-2DE7-44FA-B0E4-8757CA1AA8E4}" presName="hierChild4" presStyleCnt="0"/>
      <dgm:spPr/>
    </dgm:pt>
    <dgm:pt modelId="{C8D3F5A0-03E4-420C-A1F3-BEA261292253}" type="pres">
      <dgm:prSet presAssocID="{308A2B82-2DE7-44FA-B0E4-8757CA1AA8E4}" presName="hierChild5" presStyleCnt="0"/>
      <dgm:spPr/>
    </dgm:pt>
    <dgm:pt modelId="{26C6B730-E24E-4CA7-B061-8C720EDA508A}" type="pres">
      <dgm:prSet presAssocID="{0CADB75F-751D-4CDC-B9F0-50D1434DA07D}" presName="Name37" presStyleLbl="parChTrans1D2" presStyleIdx="2" presStyleCnt="4"/>
      <dgm:spPr/>
    </dgm:pt>
    <dgm:pt modelId="{6AA41DC3-4AE1-4673-A8C4-CA1A71E5DA65}" type="pres">
      <dgm:prSet presAssocID="{333FFB38-1571-4F41-9AD3-65100BA8AD2E}" presName="hierRoot2" presStyleCnt="0">
        <dgm:presLayoutVars>
          <dgm:hierBranch val="init"/>
        </dgm:presLayoutVars>
      </dgm:prSet>
      <dgm:spPr/>
    </dgm:pt>
    <dgm:pt modelId="{4B9820AA-51E6-43C2-B2ED-3D6BF0E46389}" type="pres">
      <dgm:prSet presAssocID="{333FFB38-1571-4F41-9AD3-65100BA8AD2E}" presName="rootComposite" presStyleCnt="0"/>
      <dgm:spPr/>
    </dgm:pt>
    <dgm:pt modelId="{A0319276-F235-4523-99E4-B9F1FF88A8D0}" type="pres">
      <dgm:prSet presAssocID="{333FFB38-1571-4F41-9AD3-65100BA8AD2E}" presName="rootText" presStyleLbl="node2" presStyleIdx="2" presStyleCnt="4">
        <dgm:presLayoutVars>
          <dgm:chPref val="3"/>
        </dgm:presLayoutVars>
      </dgm:prSet>
      <dgm:spPr/>
    </dgm:pt>
    <dgm:pt modelId="{0945CC0D-0052-4D78-B835-3890FAEDD276}" type="pres">
      <dgm:prSet presAssocID="{333FFB38-1571-4F41-9AD3-65100BA8AD2E}" presName="rootConnector" presStyleLbl="node2" presStyleIdx="2" presStyleCnt="4"/>
      <dgm:spPr/>
    </dgm:pt>
    <dgm:pt modelId="{09295946-D598-42AA-B39C-2CE9411B8E43}" type="pres">
      <dgm:prSet presAssocID="{333FFB38-1571-4F41-9AD3-65100BA8AD2E}" presName="hierChild4" presStyleCnt="0"/>
      <dgm:spPr/>
    </dgm:pt>
    <dgm:pt modelId="{EB28B901-5AE1-4B59-A103-2E581165BDD7}" type="pres">
      <dgm:prSet presAssocID="{333FFB38-1571-4F41-9AD3-65100BA8AD2E}" presName="hierChild5" presStyleCnt="0"/>
      <dgm:spPr/>
    </dgm:pt>
    <dgm:pt modelId="{1BB0E7C5-65E8-4FAE-BBDD-BC48B82B38D6}" type="pres">
      <dgm:prSet presAssocID="{C9577426-E63E-4ADD-BAA3-AF56C0D3B0B6}" presName="Name37" presStyleLbl="parChTrans1D2" presStyleIdx="3" presStyleCnt="4"/>
      <dgm:spPr/>
    </dgm:pt>
    <dgm:pt modelId="{93DE00B1-95FB-482B-AE2E-8058C928D3D3}" type="pres">
      <dgm:prSet presAssocID="{625927FC-DD9C-4A09-B859-57E27B21CA7C}" presName="hierRoot2" presStyleCnt="0">
        <dgm:presLayoutVars>
          <dgm:hierBranch val="init"/>
        </dgm:presLayoutVars>
      </dgm:prSet>
      <dgm:spPr/>
    </dgm:pt>
    <dgm:pt modelId="{BF697FD4-B83C-492A-9926-BEF27427D297}" type="pres">
      <dgm:prSet presAssocID="{625927FC-DD9C-4A09-B859-57E27B21CA7C}" presName="rootComposite" presStyleCnt="0"/>
      <dgm:spPr/>
    </dgm:pt>
    <dgm:pt modelId="{4BE51DF7-362F-4EF3-91D5-2A0EA5A07CE4}" type="pres">
      <dgm:prSet presAssocID="{625927FC-DD9C-4A09-B859-57E27B21CA7C}" presName="rootText" presStyleLbl="node2" presStyleIdx="3" presStyleCnt="4">
        <dgm:presLayoutVars>
          <dgm:chPref val="3"/>
        </dgm:presLayoutVars>
      </dgm:prSet>
      <dgm:spPr/>
    </dgm:pt>
    <dgm:pt modelId="{23A771C1-57E6-4C55-96C1-63AA17BCBD76}" type="pres">
      <dgm:prSet presAssocID="{625927FC-DD9C-4A09-B859-57E27B21CA7C}" presName="rootConnector" presStyleLbl="node2" presStyleIdx="3" presStyleCnt="4"/>
      <dgm:spPr/>
    </dgm:pt>
    <dgm:pt modelId="{8BADED29-CCE4-48C9-91CA-231801151EC9}" type="pres">
      <dgm:prSet presAssocID="{625927FC-DD9C-4A09-B859-57E27B21CA7C}" presName="hierChild4" presStyleCnt="0"/>
      <dgm:spPr/>
    </dgm:pt>
    <dgm:pt modelId="{8B22B6F1-B091-47E9-A800-6263258FE3A3}" type="pres">
      <dgm:prSet presAssocID="{625927FC-DD9C-4A09-B859-57E27B21CA7C}" presName="hierChild5" presStyleCnt="0"/>
      <dgm:spPr/>
    </dgm:pt>
    <dgm:pt modelId="{8A6673EB-DC52-490C-A830-24D3E1E5DB7E}" type="pres">
      <dgm:prSet presAssocID="{13B0585E-3691-4038-8964-AA3CACAA9E6C}" presName="hierChild3" presStyleCnt="0"/>
      <dgm:spPr/>
    </dgm:pt>
  </dgm:ptLst>
  <dgm:cxnLst>
    <dgm:cxn modelId="{2D3E5806-1848-45B4-A42C-E6F08277F911}" type="presOf" srcId="{4CE99AB0-F52D-4A60-9ADC-7F247D901993}" destId="{A8A4451A-F7C0-4BB8-BB8F-3EF52CA7BD22}" srcOrd="0" destOrd="0" presId="urn:microsoft.com/office/officeart/2005/8/layout/orgChart1"/>
    <dgm:cxn modelId="{C31B120A-3F45-4206-8225-0F32A5D6E4B7}" type="presOf" srcId="{0CADB75F-751D-4CDC-B9F0-50D1434DA07D}" destId="{26C6B730-E24E-4CA7-B061-8C720EDA508A}" srcOrd="0" destOrd="0" presId="urn:microsoft.com/office/officeart/2005/8/layout/orgChart1"/>
    <dgm:cxn modelId="{DFDC0015-5F0D-4119-B202-4C059FC4FA94}" type="presOf" srcId="{333FFB38-1571-4F41-9AD3-65100BA8AD2E}" destId="{0945CC0D-0052-4D78-B835-3890FAEDD276}" srcOrd="1" destOrd="0" presId="urn:microsoft.com/office/officeart/2005/8/layout/orgChart1"/>
    <dgm:cxn modelId="{BE350B1C-5029-4B90-82A5-527CE4D51C84}" srcId="{13B0585E-3691-4038-8964-AA3CACAA9E6C}" destId="{98D15E8B-C47C-4934-A577-8E430F7F3896}" srcOrd="0" destOrd="0" parTransId="{D4758A0B-8C2C-4FF1-8DDF-C3F4BBCA540C}" sibTransId="{07C26FF1-2DE6-4267-A6CE-F9578B2C9966}"/>
    <dgm:cxn modelId="{887AB827-665C-48AC-A852-E5AAFF44306F}" type="presOf" srcId="{D4758A0B-8C2C-4FF1-8DDF-C3F4BBCA540C}" destId="{59CFA607-016C-42DB-80B8-9597CA2F7111}" srcOrd="0" destOrd="0" presId="urn:microsoft.com/office/officeart/2005/8/layout/orgChart1"/>
    <dgm:cxn modelId="{57765031-9A40-4C5F-A68A-0A3BA1B23EAD}" type="presOf" srcId="{333FFB38-1571-4F41-9AD3-65100BA8AD2E}" destId="{A0319276-F235-4523-99E4-B9F1FF88A8D0}" srcOrd="0" destOrd="0" presId="urn:microsoft.com/office/officeart/2005/8/layout/orgChart1"/>
    <dgm:cxn modelId="{C3974B3D-7F37-49FA-87E0-2798CE775CFA}" srcId="{4CE99AB0-F52D-4A60-9ADC-7F247D901993}" destId="{13B0585E-3691-4038-8964-AA3CACAA9E6C}" srcOrd="0" destOrd="0" parTransId="{5D0BCBBA-2F9E-4E8A-B56C-03C4838AB8E5}" sibTransId="{4E4542E7-FFDA-4286-8270-35F481C2C72C}"/>
    <dgm:cxn modelId="{E8135948-2498-43B0-BF4E-F2EC603CE918}" type="presOf" srcId="{98D15E8B-C47C-4934-A577-8E430F7F3896}" destId="{89971748-ACB8-47C8-86EC-A70872B21ABE}" srcOrd="1" destOrd="0" presId="urn:microsoft.com/office/officeart/2005/8/layout/orgChart1"/>
    <dgm:cxn modelId="{8BC23851-37A5-4C40-9571-66AC683BC303}" srcId="{13B0585E-3691-4038-8964-AA3CACAA9E6C}" destId="{308A2B82-2DE7-44FA-B0E4-8757CA1AA8E4}" srcOrd="1" destOrd="0" parTransId="{8E73E2A5-70C0-4638-A644-124025B9F6F4}" sibTransId="{63FACC26-A3D7-45C3-A1B4-9B8B5EE31EF0}"/>
    <dgm:cxn modelId="{E4492E7B-CBED-4AC2-AD00-4513F1DE20F4}" type="presOf" srcId="{625927FC-DD9C-4A09-B859-57E27B21CA7C}" destId="{23A771C1-57E6-4C55-96C1-63AA17BCBD76}" srcOrd="1" destOrd="0" presId="urn:microsoft.com/office/officeart/2005/8/layout/orgChart1"/>
    <dgm:cxn modelId="{62D3FA7B-734D-4750-AAA9-DC1557BDD54E}" srcId="{13B0585E-3691-4038-8964-AA3CACAA9E6C}" destId="{333FFB38-1571-4F41-9AD3-65100BA8AD2E}" srcOrd="2" destOrd="0" parTransId="{0CADB75F-751D-4CDC-B9F0-50D1434DA07D}" sibTransId="{78083898-7D70-4FD6-91B0-95FBBEB90B48}"/>
    <dgm:cxn modelId="{FD0E907D-BD80-4F98-A653-B458750B0CB1}" type="presOf" srcId="{C9577426-E63E-4ADD-BAA3-AF56C0D3B0B6}" destId="{1BB0E7C5-65E8-4FAE-BBDD-BC48B82B38D6}" srcOrd="0" destOrd="0" presId="urn:microsoft.com/office/officeart/2005/8/layout/orgChart1"/>
    <dgm:cxn modelId="{153BD8A4-B36B-4B3C-88E8-7A78229E9340}" srcId="{13B0585E-3691-4038-8964-AA3CACAA9E6C}" destId="{625927FC-DD9C-4A09-B859-57E27B21CA7C}" srcOrd="3" destOrd="0" parTransId="{C9577426-E63E-4ADD-BAA3-AF56C0D3B0B6}" sibTransId="{B0DDB9D6-7AA9-44D2-823E-F4EE617A2C16}"/>
    <dgm:cxn modelId="{032C01A8-BA17-4943-A1D0-B6FD966B9FCA}" type="presOf" srcId="{13B0585E-3691-4038-8964-AA3CACAA9E6C}" destId="{972CC8FF-5238-47E0-9BA7-B2955E83AA3D}" srcOrd="1" destOrd="0" presId="urn:microsoft.com/office/officeart/2005/8/layout/orgChart1"/>
    <dgm:cxn modelId="{C8AC2FAB-4E4D-4823-B6BB-BE017AC2C648}" type="presOf" srcId="{98D15E8B-C47C-4934-A577-8E430F7F3896}" destId="{EA82553C-B5CA-4A72-A50E-9BFA9E2649ED}" srcOrd="0" destOrd="0" presId="urn:microsoft.com/office/officeart/2005/8/layout/orgChart1"/>
    <dgm:cxn modelId="{B06232AC-1841-4BEB-B15F-E6015E083B40}" type="presOf" srcId="{308A2B82-2DE7-44FA-B0E4-8757CA1AA8E4}" destId="{40622E63-CA5E-4373-B254-838F636DAE7D}" srcOrd="1" destOrd="0" presId="urn:microsoft.com/office/officeart/2005/8/layout/orgChart1"/>
    <dgm:cxn modelId="{F3FA37B2-B607-4CBF-9346-57AB59E9DF0B}" type="presOf" srcId="{308A2B82-2DE7-44FA-B0E4-8757CA1AA8E4}" destId="{BDBB6C8C-BBC2-4234-B8C5-D7CC519D1636}" srcOrd="0" destOrd="0" presId="urn:microsoft.com/office/officeart/2005/8/layout/orgChart1"/>
    <dgm:cxn modelId="{819B73BC-064D-46DE-8F7D-80914D6E1CBA}" type="presOf" srcId="{8E73E2A5-70C0-4638-A644-124025B9F6F4}" destId="{DE3F2938-3ED4-406C-A67A-9E0827214A78}" srcOrd="0" destOrd="0" presId="urn:microsoft.com/office/officeart/2005/8/layout/orgChart1"/>
    <dgm:cxn modelId="{29361EC3-C767-4A9B-A888-74EC26CEBAF2}" type="presOf" srcId="{625927FC-DD9C-4A09-B859-57E27B21CA7C}" destId="{4BE51DF7-362F-4EF3-91D5-2A0EA5A07CE4}" srcOrd="0" destOrd="0" presId="urn:microsoft.com/office/officeart/2005/8/layout/orgChart1"/>
    <dgm:cxn modelId="{A50CFEDE-EC5E-4714-AA93-76EBDB0438D9}" type="presOf" srcId="{13B0585E-3691-4038-8964-AA3CACAA9E6C}" destId="{6E43D6D5-9426-4A3D-ADCB-84C00E4D3F97}" srcOrd="0" destOrd="0" presId="urn:microsoft.com/office/officeart/2005/8/layout/orgChart1"/>
    <dgm:cxn modelId="{57F82893-963B-4367-AA98-C310A3346922}" type="presParOf" srcId="{A8A4451A-F7C0-4BB8-BB8F-3EF52CA7BD22}" destId="{46BB826A-2F21-4F23-8FB0-07A9FE303EA3}" srcOrd="0" destOrd="0" presId="urn:microsoft.com/office/officeart/2005/8/layout/orgChart1"/>
    <dgm:cxn modelId="{39C373F5-7813-493D-A7AF-C65E1E0E748E}" type="presParOf" srcId="{46BB826A-2F21-4F23-8FB0-07A9FE303EA3}" destId="{ECAE5916-8462-40BC-A768-64002CC57878}" srcOrd="0" destOrd="0" presId="urn:microsoft.com/office/officeart/2005/8/layout/orgChart1"/>
    <dgm:cxn modelId="{DD69877E-E2BF-4C81-AA9D-F06308C10082}" type="presParOf" srcId="{ECAE5916-8462-40BC-A768-64002CC57878}" destId="{6E43D6D5-9426-4A3D-ADCB-84C00E4D3F97}" srcOrd="0" destOrd="0" presId="urn:microsoft.com/office/officeart/2005/8/layout/orgChart1"/>
    <dgm:cxn modelId="{FEE8E4A9-E176-432D-B2B5-73AF3A5D4F67}" type="presParOf" srcId="{ECAE5916-8462-40BC-A768-64002CC57878}" destId="{972CC8FF-5238-47E0-9BA7-B2955E83AA3D}" srcOrd="1" destOrd="0" presId="urn:microsoft.com/office/officeart/2005/8/layout/orgChart1"/>
    <dgm:cxn modelId="{ECB266F4-B873-4CB3-9925-DBC09A520B8B}" type="presParOf" srcId="{46BB826A-2F21-4F23-8FB0-07A9FE303EA3}" destId="{59224342-5C85-4BD6-8112-664FE95CCA38}" srcOrd="1" destOrd="0" presId="urn:microsoft.com/office/officeart/2005/8/layout/orgChart1"/>
    <dgm:cxn modelId="{3210B259-1B1C-4166-B655-5EE375319821}" type="presParOf" srcId="{59224342-5C85-4BD6-8112-664FE95CCA38}" destId="{59CFA607-016C-42DB-80B8-9597CA2F7111}" srcOrd="0" destOrd="0" presId="urn:microsoft.com/office/officeart/2005/8/layout/orgChart1"/>
    <dgm:cxn modelId="{8D69A87F-3EA9-42FB-A897-93ACCC4C123F}" type="presParOf" srcId="{59224342-5C85-4BD6-8112-664FE95CCA38}" destId="{5171E6AA-E0C1-43CA-B73D-92E7A0FDD760}" srcOrd="1" destOrd="0" presId="urn:microsoft.com/office/officeart/2005/8/layout/orgChart1"/>
    <dgm:cxn modelId="{5E0C87D7-157F-474C-91FB-7B87A9F7644A}" type="presParOf" srcId="{5171E6AA-E0C1-43CA-B73D-92E7A0FDD760}" destId="{A94F8592-8010-40AF-8F8F-3BFA9F1E08F0}" srcOrd="0" destOrd="0" presId="urn:microsoft.com/office/officeart/2005/8/layout/orgChart1"/>
    <dgm:cxn modelId="{29B89D2D-A83B-4800-B032-96FACCFE75C5}" type="presParOf" srcId="{A94F8592-8010-40AF-8F8F-3BFA9F1E08F0}" destId="{EA82553C-B5CA-4A72-A50E-9BFA9E2649ED}" srcOrd="0" destOrd="0" presId="urn:microsoft.com/office/officeart/2005/8/layout/orgChart1"/>
    <dgm:cxn modelId="{1A91B938-9E81-4B0B-8EDD-E1E113B004AE}" type="presParOf" srcId="{A94F8592-8010-40AF-8F8F-3BFA9F1E08F0}" destId="{89971748-ACB8-47C8-86EC-A70872B21ABE}" srcOrd="1" destOrd="0" presId="urn:microsoft.com/office/officeart/2005/8/layout/orgChart1"/>
    <dgm:cxn modelId="{E94B21C9-B023-4242-822A-5CDD16146FF8}" type="presParOf" srcId="{5171E6AA-E0C1-43CA-B73D-92E7A0FDD760}" destId="{E29467AC-7A3A-4F91-96CF-0D733E2371B0}" srcOrd="1" destOrd="0" presId="urn:microsoft.com/office/officeart/2005/8/layout/orgChart1"/>
    <dgm:cxn modelId="{BD758AC7-AEDB-4D5B-9510-B060768753A0}" type="presParOf" srcId="{5171E6AA-E0C1-43CA-B73D-92E7A0FDD760}" destId="{4B7EC999-EEAE-4A0A-A75B-1356C547D721}" srcOrd="2" destOrd="0" presId="urn:microsoft.com/office/officeart/2005/8/layout/orgChart1"/>
    <dgm:cxn modelId="{BA6BF691-ACC0-45B8-98EE-4662F066CCFB}" type="presParOf" srcId="{59224342-5C85-4BD6-8112-664FE95CCA38}" destId="{DE3F2938-3ED4-406C-A67A-9E0827214A78}" srcOrd="2" destOrd="0" presId="urn:microsoft.com/office/officeart/2005/8/layout/orgChart1"/>
    <dgm:cxn modelId="{4EDB7234-8661-490D-B8C7-EA63BCE1416B}" type="presParOf" srcId="{59224342-5C85-4BD6-8112-664FE95CCA38}" destId="{B39E78F3-8179-4B23-8FA5-E2682604D671}" srcOrd="3" destOrd="0" presId="urn:microsoft.com/office/officeart/2005/8/layout/orgChart1"/>
    <dgm:cxn modelId="{5FAD55E2-98A2-4ABC-893C-0018955B9C63}" type="presParOf" srcId="{B39E78F3-8179-4B23-8FA5-E2682604D671}" destId="{F7333861-0F4D-46EE-A3A3-322200121224}" srcOrd="0" destOrd="0" presId="urn:microsoft.com/office/officeart/2005/8/layout/orgChart1"/>
    <dgm:cxn modelId="{E038C57A-FFC2-4145-9683-FB6EEE156452}" type="presParOf" srcId="{F7333861-0F4D-46EE-A3A3-322200121224}" destId="{BDBB6C8C-BBC2-4234-B8C5-D7CC519D1636}" srcOrd="0" destOrd="0" presId="urn:microsoft.com/office/officeart/2005/8/layout/orgChart1"/>
    <dgm:cxn modelId="{FA29E3C3-A622-4E50-AD59-C46B522F5E81}" type="presParOf" srcId="{F7333861-0F4D-46EE-A3A3-322200121224}" destId="{40622E63-CA5E-4373-B254-838F636DAE7D}" srcOrd="1" destOrd="0" presId="urn:microsoft.com/office/officeart/2005/8/layout/orgChart1"/>
    <dgm:cxn modelId="{9F097BFC-9330-4645-A109-10D1EED7601F}" type="presParOf" srcId="{B39E78F3-8179-4B23-8FA5-E2682604D671}" destId="{C22320B7-2472-4255-8CF4-8893AAA0E5D8}" srcOrd="1" destOrd="0" presId="urn:microsoft.com/office/officeart/2005/8/layout/orgChart1"/>
    <dgm:cxn modelId="{DB0BD400-29BA-42C9-985B-F5AE052096AD}" type="presParOf" srcId="{B39E78F3-8179-4B23-8FA5-E2682604D671}" destId="{C8D3F5A0-03E4-420C-A1F3-BEA261292253}" srcOrd="2" destOrd="0" presId="urn:microsoft.com/office/officeart/2005/8/layout/orgChart1"/>
    <dgm:cxn modelId="{1996A306-9802-488F-8A63-D44CFD7EDD96}" type="presParOf" srcId="{59224342-5C85-4BD6-8112-664FE95CCA38}" destId="{26C6B730-E24E-4CA7-B061-8C720EDA508A}" srcOrd="4" destOrd="0" presId="urn:microsoft.com/office/officeart/2005/8/layout/orgChart1"/>
    <dgm:cxn modelId="{A40B4BE5-1638-447F-8FDD-2F6A9D421E0A}" type="presParOf" srcId="{59224342-5C85-4BD6-8112-664FE95CCA38}" destId="{6AA41DC3-4AE1-4673-A8C4-CA1A71E5DA65}" srcOrd="5" destOrd="0" presId="urn:microsoft.com/office/officeart/2005/8/layout/orgChart1"/>
    <dgm:cxn modelId="{7E031965-E299-4889-8C3E-25D081117C7D}" type="presParOf" srcId="{6AA41DC3-4AE1-4673-A8C4-CA1A71E5DA65}" destId="{4B9820AA-51E6-43C2-B2ED-3D6BF0E46389}" srcOrd="0" destOrd="0" presId="urn:microsoft.com/office/officeart/2005/8/layout/orgChart1"/>
    <dgm:cxn modelId="{7480DF7D-8D4E-49EE-846E-5B01BBB24D02}" type="presParOf" srcId="{4B9820AA-51E6-43C2-B2ED-3D6BF0E46389}" destId="{A0319276-F235-4523-99E4-B9F1FF88A8D0}" srcOrd="0" destOrd="0" presId="urn:microsoft.com/office/officeart/2005/8/layout/orgChart1"/>
    <dgm:cxn modelId="{EB63FCF8-6F59-4FF1-8B36-FB5E54EE4F10}" type="presParOf" srcId="{4B9820AA-51E6-43C2-B2ED-3D6BF0E46389}" destId="{0945CC0D-0052-4D78-B835-3890FAEDD276}" srcOrd="1" destOrd="0" presId="urn:microsoft.com/office/officeart/2005/8/layout/orgChart1"/>
    <dgm:cxn modelId="{64C18645-6BBD-4DC3-B15D-554FCB579699}" type="presParOf" srcId="{6AA41DC3-4AE1-4673-A8C4-CA1A71E5DA65}" destId="{09295946-D598-42AA-B39C-2CE9411B8E43}" srcOrd="1" destOrd="0" presId="urn:microsoft.com/office/officeart/2005/8/layout/orgChart1"/>
    <dgm:cxn modelId="{322E543A-6984-479F-9049-03231BFCDE1E}" type="presParOf" srcId="{6AA41DC3-4AE1-4673-A8C4-CA1A71E5DA65}" destId="{EB28B901-5AE1-4B59-A103-2E581165BDD7}" srcOrd="2" destOrd="0" presId="urn:microsoft.com/office/officeart/2005/8/layout/orgChart1"/>
    <dgm:cxn modelId="{DADE93FC-D774-461E-814A-4F588BD518B5}" type="presParOf" srcId="{59224342-5C85-4BD6-8112-664FE95CCA38}" destId="{1BB0E7C5-65E8-4FAE-BBDD-BC48B82B38D6}" srcOrd="6" destOrd="0" presId="urn:microsoft.com/office/officeart/2005/8/layout/orgChart1"/>
    <dgm:cxn modelId="{C1343F4A-856E-414E-B82F-0DF992D1E23E}" type="presParOf" srcId="{59224342-5C85-4BD6-8112-664FE95CCA38}" destId="{93DE00B1-95FB-482B-AE2E-8058C928D3D3}" srcOrd="7" destOrd="0" presId="urn:microsoft.com/office/officeart/2005/8/layout/orgChart1"/>
    <dgm:cxn modelId="{2873BC68-0CB5-4E85-8AD8-54B4715F830D}" type="presParOf" srcId="{93DE00B1-95FB-482B-AE2E-8058C928D3D3}" destId="{BF697FD4-B83C-492A-9926-BEF27427D297}" srcOrd="0" destOrd="0" presId="urn:microsoft.com/office/officeart/2005/8/layout/orgChart1"/>
    <dgm:cxn modelId="{94613B75-CBEE-4422-A01F-5FA92E8A4283}" type="presParOf" srcId="{BF697FD4-B83C-492A-9926-BEF27427D297}" destId="{4BE51DF7-362F-4EF3-91D5-2A0EA5A07CE4}" srcOrd="0" destOrd="0" presId="urn:microsoft.com/office/officeart/2005/8/layout/orgChart1"/>
    <dgm:cxn modelId="{F4472948-0711-4157-9EFB-A63A62334929}" type="presParOf" srcId="{BF697FD4-B83C-492A-9926-BEF27427D297}" destId="{23A771C1-57E6-4C55-96C1-63AA17BCBD76}" srcOrd="1" destOrd="0" presId="urn:microsoft.com/office/officeart/2005/8/layout/orgChart1"/>
    <dgm:cxn modelId="{DA3135F8-3BAF-4B7B-842C-D79BCEDB5945}" type="presParOf" srcId="{93DE00B1-95FB-482B-AE2E-8058C928D3D3}" destId="{8BADED29-CCE4-48C9-91CA-231801151EC9}" srcOrd="1" destOrd="0" presId="urn:microsoft.com/office/officeart/2005/8/layout/orgChart1"/>
    <dgm:cxn modelId="{321221E1-6A03-4955-99A3-EA0F490E8C4C}" type="presParOf" srcId="{93DE00B1-95FB-482B-AE2E-8058C928D3D3}" destId="{8B22B6F1-B091-47E9-A800-6263258FE3A3}" srcOrd="2" destOrd="0" presId="urn:microsoft.com/office/officeart/2005/8/layout/orgChart1"/>
    <dgm:cxn modelId="{630D3EB0-6021-42B7-8A9F-65A77C65AE51}" type="presParOf" srcId="{46BB826A-2F21-4F23-8FB0-07A9FE303EA3}" destId="{8A6673EB-DC52-490C-A830-24D3E1E5DB7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B0E7C5-65E8-4FAE-BBDD-BC48B82B38D6}">
      <dsp:nvSpPr>
        <dsp:cNvPr id="0" name=""/>
        <dsp:cNvSpPr/>
      </dsp:nvSpPr>
      <dsp:spPr>
        <a:xfrm>
          <a:off x="4542530" y="1151360"/>
          <a:ext cx="3557738" cy="4116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016"/>
              </a:lnTo>
              <a:lnTo>
                <a:pt x="3549723" y="154016"/>
              </a:lnTo>
              <a:lnTo>
                <a:pt x="3549723" y="308033"/>
              </a:lnTo>
            </a:path>
          </a:pathLst>
        </a:custGeom>
        <a:noFill/>
        <a:ln w="10795" cap="flat" cmpd="sng" algn="ctr">
          <a:solidFill>
            <a:srgbClr val="40BAD2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C6B730-E24E-4CA7-B061-8C720EDA508A}">
      <dsp:nvSpPr>
        <dsp:cNvPr id="0" name=""/>
        <dsp:cNvSpPr/>
      </dsp:nvSpPr>
      <dsp:spPr>
        <a:xfrm>
          <a:off x="4542530" y="1151360"/>
          <a:ext cx="1185912" cy="4116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8033"/>
              </a:lnTo>
            </a:path>
          </a:pathLst>
        </a:custGeom>
        <a:noFill/>
        <a:ln w="10795" cap="flat" cmpd="sng" algn="ctr">
          <a:solidFill>
            <a:srgbClr val="40BAD2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3F2938-3ED4-406C-A67A-9E0827214A78}">
      <dsp:nvSpPr>
        <dsp:cNvPr id="0" name=""/>
        <dsp:cNvSpPr/>
      </dsp:nvSpPr>
      <dsp:spPr>
        <a:xfrm>
          <a:off x="3356618" y="1151360"/>
          <a:ext cx="1185912" cy="411639"/>
        </a:xfrm>
        <a:custGeom>
          <a:avLst/>
          <a:gdLst/>
          <a:ahLst/>
          <a:cxnLst/>
          <a:rect l="0" t="0" r="0" b="0"/>
          <a:pathLst>
            <a:path>
              <a:moveTo>
                <a:pt x="1774861" y="0"/>
              </a:moveTo>
              <a:lnTo>
                <a:pt x="1774861" y="154016"/>
              </a:lnTo>
              <a:lnTo>
                <a:pt x="0" y="154016"/>
              </a:lnTo>
              <a:lnTo>
                <a:pt x="0" y="308033"/>
              </a:lnTo>
            </a:path>
          </a:pathLst>
        </a:custGeom>
        <a:noFill/>
        <a:ln w="10795" cap="flat" cmpd="sng" algn="ctr">
          <a:solidFill>
            <a:srgbClr val="40BAD2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CFA607-016C-42DB-80B8-9597CA2F7111}">
      <dsp:nvSpPr>
        <dsp:cNvPr id="0" name=""/>
        <dsp:cNvSpPr/>
      </dsp:nvSpPr>
      <dsp:spPr>
        <a:xfrm>
          <a:off x="984792" y="1151360"/>
          <a:ext cx="3557738" cy="411639"/>
        </a:xfrm>
        <a:custGeom>
          <a:avLst/>
          <a:gdLst/>
          <a:ahLst/>
          <a:cxnLst/>
          <a:rect l="0" t="0" r="0" b="0"/>
          <a:pathLst>
            <a:path>
              <a:moveTo>
                <a:pt x="3549723" y="0"/>
              </a:moveTo>
              <a:lnTo>
                <a:pt x="3549723" y="154016"/>
              </a:lnTo>
              <a:lnTo>
                <a:pt x="0" y="154016"/>
              </a:lnTo>
              <a:lnTo>
                <a:pt x="0" y="308033"/>
              </a:lnTo>
            </a:path>
          </a:pathLst>
        </a:custGeom>
        <a:noFill/>
        <a:ln w="10795" cap="flat" cmpd="sng" algn="ctr">
          <a:solidFill>
            <a:srgbClr val="40BAD2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43D6D5-9426-4A3D-ADCB-84C00E4D3F97}">
      <dsp:nvSpPr>
        <dsp:cNvPr id="0" name=""/>
        <dsp:cNvSpPr/>
      </dsp:nvSpPr>
      <dsp:spPr>
        <a:xfrm>
          <a:off x="3562437" y="171267"/>
          <a:ext cx="1960186" cy="980093"/>
        </a:xfrm>
        <a:prstGeom prst="rect">
          <a:avLst/>
        </a:prstGeom>
        <a:solidFill>
          <a:srgbClr val="00A494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>
              <a:solidFill>
                <a:srgbClr val="FFFFFF"/>
              </a:solidFill>
              <a:latin typeface="Corbel" panose="020B0503020204020204"/>
              <a:ea typeface="+mn-ea"/>
              <a:cs typeface="+mn-cs"/>
            </a:rPr>
            <a:t>Desarrollo de Talento 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>
              <a:solidFill>
                <a:srgbClr val="FFFFFF"/>
              </a:solidFill>
              <a:latin typeface="Corbel" panose="020B0503020204020204"/>
              <a:ea typeface="+mn-ea"/>
              <a:cs typeface="+mn-cs"/>
            </a:rPr>
            <a:t>y BP Ceas</a:t>
          </a:r>
          <a:endParaRPr lang="es-PE" sz="1200" kern="1200" dirty="0">
            <a:solidFill>
              <a:srgbClr val="FFFFFF"/>
            </a:solidFill>
            <a:latin typeface="Corbel" panose="020B0503020204020204"/>
            <a:ea typeface="+mn-ea"/>
            <a:cs typeface="+mn-cs"/>
          </a:endParaRPr>
        </a:p>
      </dsp:txBody>
      <dsp:txXfrm>
        <a:off x="3562437" y="171267"/>
        <a:ext cx="1960186" cy="980093"/>
      </dsp:txXfrm>
    </dsp:sp>
    <dsp:sp modelId="{EA82553C-B5CA-4A72-A50E-9BFA9E2649ED}">
      <dsp:nvSpPr>
        <dsp:cNvPr id="0" name=""/>
        <dsp:cNvSpPr/>
      </dsp:nvSpPr>
      <dsp:spPr>
        <a:xfrm>
          <a:off x="4699" y="1562999"/>
          <a:ext cx="1960186" cy="980093"/>
        </a:xfrm>
        <a:prstGeom prst="rect">
          <a:avLst/>
        </a:prstGeom>
        <a:solidFill>
          <a:srgbClr val="00A494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>
              <a:solidFill>
                <a:srgbClr val="FFFFFF"/>
              </a:solidFill>
              <a:latin typeface="Corbel" panose="020B0503020204020204"/>
              <a:ea typeface="+mn-ea"/>
              <a:cs typeface="+mn-cs"/>
            </a:rPr>
            <a:t>Compensaciones, Nomina, Bienestar y </a:t>
          </a:r>
          <a:r>
            <a:rPr lang="es-ES" sz="1300" kern="1200" dirty="0" err="1">
              <a:solidFill>
                <a:srgbClr val="FFFFFF"/>
              </a:solidFill>
              <a:latin typeface="Corbel" panose="020B0503020204020204"/>
              <a:ea typeface="+mn-ea"/>
              <a:cs typeface="+mn-cs"/>
            </a:rPr>
            <a:t>Adm</a:t>
          </a:r>
          <a:r>
            <a:rPr lang="es-ES" sz="1300" kern="1200" dirty="0">
              <a:solidFill>
                <a:srgbClr val="FFFFFF"/>
              </a:solidFill>
              <a:latin typeface="Corbel" panose="020B0503020204020204"/>
              <a:ea typeface="+mn-ea"/>
              <a:cs typeface="+mn-cs"/>
            </a:rPr>
            <a:t> Personal</a:t>
          </a:r>
          <a:endParaRPr lang="es-PE" sz="1300" kern="1200" dirty="0">
            <a:solidFill>
              <a:srgbClr val="FFFFFF"/>
            </a:solidFill>
            <a:latin typeface="Corbel" panose="020B0503020204020204"/>
            <a:ea typeface="+mn-ea"/>
            <a:cs typeface="+mn-cs"/>
          </a:endParaRPr>
        </a:p>
      </dsp:txBody>
      <dsp:txXfrm>
        <a:off x="4699" y="1562999"/>
        <a:ext cx="1960186" cy="980093"/>
      </dsp:txXfrm>
    </dsp:sp>
    <dsp:sp modelId="{BDBB6C8C-BBC2-4234-B8C5-D7CC519D1636}">
      <dsp:nvSpPr>
        <dsp:cNvPr id="0" name=""/>
        <dsp:cNvSpPr/>
      </dsp:nvSpPr>
      <dsp:spPr>
        <a:xfrm>
          <a:off x="2376525" y="1562999"/>
          <a:ext cx="1960186" cy="980093"/>
        </a:xfrm>
        <a:prstGeom prst="rect">
          <a:avLst/>
        </a:prstGeom>
        <a:solidFill>
          <a:srgbClr val="00A494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>
              <a:solidFill>
                <a:srgbClr val="FFFFFF"/>
              </a:solidFill>
              <a:latin typeface="Corbel" panose="020B0503020204020204"/>
              <a:ea typeface="+mn-ea"/>
              <a:cs typeface="+mn-cs"/>
            </a:rPr>
            <a:t>Atracción Talento  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>
              <a:solidFill>
                <a:srgbClr val="FFFFFF"/>
              </a:solidFill>
              <a:latin typeface="Corbel" panose="020B0503020204020204"/>
              <a:ea typeface="+mn-ea"/>
              <a:cs typeface="+mn-cs"/>
            </a:rPr>
            <a:t>y </a:t>
          </a:r>
          <a:r>
            <a:rPr lang="es-ES" sz="1300" kern="1200" dirty="0" err="1">
              <a:solidFill>
                <a:srgbClr val="FFFFFF"/>
              </a:solidFill>
              <a:latin typeface="Corbel" panose="020B0503020204020204"/>
              <a:ea typeface="+mn-ea"/>
              <a:cs typeface="+mn-cs"/>
            </a:rPr>
            <a:t>BPs</a:t>
          </a:r>
          <a:r>
            <a:rPr lang="es-ES" sz="1300" kern="1200" dirty="0">
              <a:solidFill>
                <a:srgbClr val="FFFFFF"/>
              </a:solidFill>
              <a:latin typeface="Corbel" panose="020B0503020204020204"/>
              <a:ea typeface="+mn-ea"/>
              <a:cs typeface="+mn-cs"/>
            </a:rPr>
            <a:t> Ceas</a:t>
          </a:r>
          <a:endParaRPr lang="es-PE" sz="1300" kern="1200" dirty="0">
            <a:solidFill>
              <a:srgbClr val="FFFFFF"/>
            </a:solidFill>
            <a:latin typeface="Corbel" panose="020B0503020204020204"/>
            <a:ea typeface="+mn-ea"/>
            <a:cs typeface="+mn-cs"/>
          </a:endParaRPr>
        </a:p>
      </dsp:txBody>
      <dsp:txXfrm>
        <a:off x="2376525" y="1562999"/>
        <a:ext cx="1960186" cy="980093"/>
      </dsp:txXfrm>
    </dsp:sp>
    <dsp:sp modelId="{A0319276-F235-4523-99E4-B9F1FF88A8D0}">
      <dsp:nvSpPr>
        <dsp:cNvPr id="0" name=""/>
        <dsp:cNvSpPr/>
      </dsp:nvSpPr>
      <dsp:spPr>
        <a:xfrm>
          <a:off x="4748350" y="1562999"/>
          <a:ext cx="1960186" cy="980093"/>
        </a:xfrm>
        <a:prstGeom prst="rect">
          <a:avLst/>
        </a:prstGeom>
        <a:solidFill>
          <a:srgbClr val="00A494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>
              <a:solidFill>
                <a:srgbClr val="FFFFFF"/>
              </a:solidFill>
              <a:latin typeface="Corbel" panose="020B0503020204020204"/>
              <a:ea typeface="+mn-ea"/>
              <a:cs typeface="+mn-cs"/>
            </a:rPr>
            <a:t>Desarrollo de Talento y Gestión del Cambio</a:t>
          </a:r>
          <a:endParaRPr lang="es-PE" sz="1300" kern="1200" dirty="0">
            <a:solidFill>
              <a:srgbClr val="FFFFFF"/>
            </a:solidFill>
            <a:latin typeface="Corbel" panose="020B0503020204020204"/>
            <a:ea typeface="+mn-ea"/>
            <a:cs typeface="+mn-cs"/>
          </a:endParaRPr>
        </a:p>
      </dsp:txBody>
      <dsp:txXfrm>
        <a:off x="4748350" y="1562999"/>
        <a:ext cx="1960186" cy="980093"/>
      </dsp:txXfrm>
    </dsp:sp>
    <dsp:sp modelId="{4BE51DF7-362F-4EF3-91D5-2A0EA5A07CE4}">
      <dsp:nvSpPr>
        <dsp:cNvPr id="0" name=""/>
        <dsp:cNvSpPr/>
      </dsp:nvSpPr>
      <dsp:spPr>
        <a:xfrm>
          <a:off x="7120176" y="1562999"/>
          <a:ext cx="1960186" cy="980093"/>
        </a:xfrm>
        <a:prstGeom prst="rect">
          <a:avLst/>
        </a:prstGeom>
        <a:solidFill>
          <a:srgbClr val="00A494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>
              <a:solidFill>
                <a:srgbClr val="FFFFFF"/>
              </a:solidFill>
              <a:latin typeface="Corbel" panose="020B0503020204020204"/>
              <a:ea typeface="+mn-ea"/>
              <a:cs typeface="+mn-cs"/>
            </a:rPr>
            <a:t>Salud y Seguridad 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>
              <a:solidFill>
                <a:srgbClr val="FFFFFF"/>
              </a:solidFill>
              <a:latin typeface="Corbel" panose="020B0503020204020204"/>
              <a:ea typeface="+mn-ea"/>
              <a:cs typeface="+mn-cs"/>
            </a:rPr>
            <a:t>en el Trabajo</a:t>
          </a:r>
          <a:endParaRPr lang="es-PE" sz="1300" kern="1200" dirty="0">
            <a:solidFill>
              <a:srgbClr val="FFFFFF"/>
            </a:solidFill>
            <a:latin typeface="Corbel" panose="020B0503020204020204"/>
            <a:ea typeface="+mn-ea"/>
            <a:cs typeface="+mn-cs"/>
          </a:endParaRPr>
        </a:p>
      </dsp:txBody>
      <dsp:txXfrm>
        <a:off x="7120176" y="1562999"/>
        <a:ext cx="1960186" cy="9800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E5A675-8F44-4A39-9A6C-FE04A9FA42DF}" type="datetimeFigureOut">
              <a:rPr lang="es-PE" smtClean="0"/>
              <a:t>26/07/2023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640C1-E720-4C47-84E3-8CC310F9E75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98640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POSICIONES APRO</a:t>
            </a:r>
            <a:r>
              <a:rPr lang="es-ES" dirty="0"/>
              <a:t> ENE (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85) FEB</a:t>
            </a:r>
            <a:r>
              <a:rPr lang="es-ES" dirty="0"/>
              <a:t> (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83)</a:t>
            </a:r>
            <a:r>
              <a:rPr lang="es-ES" dirty="0"/>
              <a:t> MAR (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86) ABR</a:t>
            </a:r>
            <a:r>
              <a:rPr lang="es-ES" dirty="0"/>
              <a:t> (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87) MAY</a:t>
            </a:r>
            <a:r>
              <a:rPr lang="es-ES" dirty="0"/>
              <a:t> (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77) JUN</a:t>
            </a:r>
            <a:r>
              <a:rPr lang="es-ES" dirty="0"/>
              <a:t> (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78)</a:t>
            </a:r>
            <a:r>
              <a:rPr lang="es-ES" dirty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POSICIONES OCUP</a:t>
            </a:r>
            <a:r>
              <a:rPr lang="es-ES" dirty="0"/>
              <a:t> ENE (</a:t>
            </a:r>
            <a:r>
              <a:rPr lang="es-E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63) FEB</a:t>
            </a:r>
            <a:r>
              <a:rPr lang="es-ES" dirty="0"/>
              <a:t> (</a:t>
            </a:r>
            <a:r>
              <a:rPr lang="es-E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63)</a:t>
            </a:r>
            <a:r>
              <a:rPr lang="es-ES" dirty="0"/>
              <a:t> MAR (</a:t>
            </a:r>
            <a:r>
              <a:rPr lang="es-E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68) ABR</a:t>
            </a:r>
            <a:r>
              <a:rPr lang="es-ES" dirty="0"/>
              <a:t> (</a:t>
            </a:r>
            <a:r>
              <a:rPr lang="es-E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69) MAY</a:t>
            </a:r>
            <a:r>
              <a:rPr lang="es-ES" dirty="0"/>
              <a:t> (</a:t>
            </a:r>
            <a:r>
              <a:rPr lang="es-E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77) JUN</a:t>
            </a:r>
            <a:r>
              <a:rPr lang="es-ES" dirty="0"/>
              <a:t> (</a:t>
            </a:r>
            <a:r>
              <a:rPr lang="es-E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78)</a:t>
            </a:r>
            <a:r>
              <a:rPr lang="es-ES" dirty="0"/>
              <a:t> </a:t>
            </a:r>
          </a:p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640C1-E720-4C47-84E3-8CC310F9E759}" type="slidenum">
              <a:rPr lang="es-PE" smtClean="0"/>
              <a:t>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355083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POSICIONES APRO</a:t>
            </a:r>
            <a:r>
              <a:rPr lang="es-ES" dirty="0"/>
              <a:t> ENE (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6) FEB</a:t>
            </a:r>
            <a:r>
              <a:rPr lang="es-ES" dirty="0"/>
              <a:t> (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5)</a:t>
            </a:r>
            <a:r>
              <a:rPr lang="es-ES" dirty="0"/>
              <a:t> MAR (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5) ABR</a:t>
            </a:r>
            <a:r>
              <a:rPr lang="es-ES" dirty="0"/>
              <a:t> (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5) MAY</a:t>
            </a:r>
            <a:r>
              <a:rPr lang="es-ES" dirty="0"/>
              <a:t> (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5) JUN</a:t>
            </a:r>
            <a:r>
              <a:rPr lang="es-ES" dirty="0"/>
              <a:t> (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5)</a:t>
            </a:r>
            <a:r>
              <a:rPr lang="es-ES" dirty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POSICIONES OCUP</a:t>
            </a:r>
            <a:r>
              <a:rPr lang="es-ES" dirty="0"/>
              <a:t> ENE (</a:t>
            </a:r>
            <a:r>
              <a:rPr lang="es-E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6) FEB</a:t>
            </a:r>
            <a:r>
              <a:rPr lang="es-ES" dirty="0"/>
              <a:t> (</a:t>
            </a:r>
            <a:r>
              <a:rPr lang="es-E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5)</a:t>
            </a:r>
            <a:r>
              <a:rPr lang="es-ES" dirty="0"/>
              <a:t> MAR (</a:t>
            </a:r>
            <a:r>
              <a:rPr lang="es-E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5) ABR</a:t>
            </a:r>
            <a:r>
              <a:rPr lang="es-ES" dirty="0"/>
              <a:t> (</a:t>
            </a:r>
            <a:r>
              <a:rPr lang="es-E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5) MAY</a:t>
            </a:r>
            <a:r>
              <a:rPr lang="es-ES" dirty="0"/>
              <a:t> (</a:t>
            </a:r>
            <a:r>
              <a:rPr lang="es-E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5) JUN</a:t>
            </a:r>
            <a:r>
              <a:rPr lang="es-ES" dirty="0"/>
              <a:t> (</a:t>
            </a:r>
            <a:r>
              <a:rPr lang="es-E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5)</a:t>
            </a:r>
            <a:r>
              <a:rPr lang="es-ES" dirty="0"/>
              <a:t> </a:t>
            </a:r>
          </a:p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640C1-E720-4C47-84E3-8CC310F9E759}" type="slidenum">
              <a:rPr lang="es-PE" smtClean="0"/>
              <a:t>15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656221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POSICIONES APRO</a:t>
            </a:r>
            <a:r>
              <a:rPr lang="es-ES" dirty="0"/>
              <a:t> ENE (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34) FEB</a:t>
            </a:r>
            <a:r>
              <a:rPr lang="es-ES" dirty="0"/>
              <a:t> (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35)</a:t>
            </a:r>
            <a:r>
              <a:rPr lang="es-ES" dirty="0"/>
              <a:t> MAR (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36) ABR</a:t>
            </a:r>
            <a:r>
              <a:rPr lang="es-ES" dirty="0"/>
              <a:t> (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36) MAY</a:t>
            </a:r>
            <a:r>
              <a:rPr lang="es-ES" dirty="0"/>
              <a:t> (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32) JUN</a:t>
            </a:r>
            <a:r>
              <a:rPr lang="es-ES" dirty="0"/>
              <a:t> (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32)</a:t>
            </a:r>
            <a:r>
              <a:rPr lang="es-ES" dirty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POSICIONES OCUP</a:t>
            </a:r>
            <a:r>
              <a:rPr lang="es-ES" dirty="0"/>
              <a:t> ENE (</a:t>
            </a:r>
            <a:r>
              <a:rPr lang="es-E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32) FEB</a:t>
            </a:r>
            <a:r>
              <a:rPr lang="es-ES" dirty="0"/>
              <a:t> (</a:t>
            </a:r>
            <a:r>
              <a:rPr lang="es-E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32)</a:t>
            </a:r>
            <a:r>
              <a:rPr lang="es-ES" dirty="0"/>
              <a:t> MAR (</a:t>
            </a:r>
            <a:r>
              <a:rPr lang="es-E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31) ABR</a:t>
            </a:r>
            <a:r>
              <a:rPr lang="es-ES" dirty="0"/>
              <a:t> (</a:t>
            </a:r>
            <a:r>
              <a:rPr lang="es-E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32) MAY</a:t>
            </a:r>
            <a:r>
              <a:rPr lang="es-ES" dirty="0"/>
              <a:t> (</a:t>
            </a:r>
            <a:r>
              <a:rPr lang="es-E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32) JUN</a:t>
            </a:r>
            <a:r>
              <a:rPr lang="es-ES" dirty="0"/>
              <a:t> (</a:t>
            </a:r>
            <a:r>
              <a:rPr lang="es-E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32)</a:t>
            </a:r>
            <a:r>
              <a:rPr lang="es-ES" dirty="0"/>
              <a:t> </a:t>
            </a:r>
          </a:p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640C1-E720-4C47-84E3-8CC310F9E759}" type="slidenum">
              <a:rPr lang="es-PE" smtClean="0"/>
              <a:t>16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63546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POSICIONES APRO</a:t>
            </a:r>
            <a:r>
              <a:rPr lang="es-ES" dirty="0"/>
              <a:t> ENE (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22) FEB</a:t>
            </a:r>
            <a:r>
              <a:rPr lang="es-ES" dirty="0"/>
              <a:t> (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24)</a:t>
            </a:r>
            <a:r>
              <a:rPr lang="es-ES" dirty="0"/>
              <a:t> MAR (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23) ABR</a:t>
            </a:r>
            <a:r>
              <a:rPr lang="es-ES" dirty="0"/>
              <a:t> (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22) MAY</a:t>
            </a:r>
            <a:r>
              <a:rPr lang="es-ES" dirty="0"/>
              <a:t> (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24) JUN</a:t>
            </a:r>
            <a:r>
              <a:rPr lang="es-ES" dirty="0"/>
              <a:t> (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19)</a:t>
            </a:r>
            <a:r>
              <a:rPr lang="es-ES" dirty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POSICIONES OCUP</a:t>
            </a:r>
            <a:r>
              <a:rPr lang="es-ES" dirty="0"/>
              <a:t> ENE (</a:t>
            </a:r>
            <a:r>
              <a:rPr lang="es-E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18) FEB</a:t>
            </a:r>
            <a:r>
              <a:rPr lang="es-ES" dirty="0"/>
              <a:t> (</a:t>
            </a:r>
            <a:r>
              <a:rPr lang="es-E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21)</a:t>
            </a:r>
            <a:r>
              <a:rPr lang="es-ES" dirty="0"/>
              <a:t> MAR (</a:t>
            </a:r>
            <a:r>
              <a:rPr lang="es-E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20) ABR</a:t>
            </a:r>
            <a:r>
              <a:rPr lang="es-ES" dirty="0"/>
              <a:t> (</a:t>
            </a:r>
            <a:r>
              <a:rPr lang="es-E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21) MAY</a:t>
            </a:r>
            <a:r>
              <a:rPr lang="es-ES" dirty="0"/>
              <a:t> (</a:t>
            </a:r>
            <a:r>
              <a:rPr lang="es-E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24) JUN</a:t>
            </a:r>
            <a:r>
              <a:rPr lang="es-ES" dirty="0"/>
              <a:t> (</a:t>
            </a:r>
            <a:r>
              <a:rPr lang="es-E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19)</a:t>
            </a:r>
            <a:r>
              <a:rPr lang="es-ES" dirty="0"/>
              <a:t> </a:t>
            </a:r>
          </a:p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640C1-E720-4C47-84E3-8CC310F9E759}" type="slidenum">
              <a:rPr lang="es-PE" smtClean="0"/>
              <a:t>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751511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POSICIONES APRO</a:t>
            </a:r>
            <a:r>
              <a:rPr lang="es-ES" dirty="0"/>
              <a:t> ENE (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21) FEB</a:t>
            </a:r>
            <a:r>
              <a:rPr lang="es-ES" dirty="0"/>
              <a:t> (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21)</a:t>
            </a:r>
            <a:r>
              <a:rPr lang="es-ES" dirty="0"/>
              <a:t> MAR (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21) ABR</a:t>
            </a:r>
            <a:r>
              <a:rPr lang="es-ES" dirty="0"/>
              <a:t> (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21) MAY</a:t>
            </a:r>
            <a:r>
              <a:rPr lang="es-ES" dirty="0"/>
              <a:t> (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18) JUN</a:t>
            </a:r>
            <a:r>
              <a:rPr lang="es-ES" dirty="0"/>
              <a:t> (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20)</a:t>
            </a:r>
            <a:r>
              <a:rPr lang="es-ES" dirty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POSICIONES OCUP</a:t>
            </a:r>
            <a:r>
              <a:rPr lang="es-ES" dirty="0"/>
              <a:t> ENE (</a:t>
            </a:r>
            <a:r>
              <a:rPr lang="es-E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21) FEB</a:t>
            </a:r>
            <a:r>
              <a:rPr lang="es-ES" dirty="0"/>
              <a:t> (</a:t>
            </a:r>
            <a:r>
              <a:rPr lang="es-E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20)</a:t>
            </a:r>
            <a:r>
              <a:rPr lang="es-ES" dirty="0"/>
              <a:t> MAR (</a:t>
            </a:r>
            <a:r>
              <a:rPr lang="es-E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18) ABR</a:t>
            </a:r>
            <a:r>
              <a:rPr lang="es-ES" dirty="0"/>
              <a:t> (</a:t>
            </a:r>
            <a:r>
              <a:rPr lang="es-E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17) MAY</a:t>
            </a:r>
            <a:r>
              <a:rPr lang="es-ES" dirty="0"/>
              <a:t> (</a:t>
            </a:r>
            <a:r>
              <a:rPr lang="es-E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18) JUN</a:t>
            </a:r>
            <a:r>
              <a:rPr lang="es-ES" dirty="0"/>
              <a:t> (</a:t>
            </a:r>
            <a:r>
              <a:rPr lang="es-E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20)</a:t>
            </a:r>
            <a:r>
              <a:rPr lang="es-ES" dirty="0"/>
              <a:t> </a:t>
            </a:r>
          </a:p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640C1-E720-4C47-84E3-8CC310F9E759}" type="slidenum">
              <a:rPr lang="es-PE" smtClean="0"/>
              <a:t>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219335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POSICIONES APRO</a:t>
            </a:r>
            <a:r>
              <a:rPr lang="es-ES" dirty="0"/>
              <a:t> ENE (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82) FEB</a:t>
            </a:r>
            <a:r>
              <a:rPr lang="es-ES" dirty="0"/>
              <a:t> (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82)</a:t>
            </a:r>
            <a:r>
              <a:rPr lang="es-ES" dirty="0"/>
              <a:t> MAR (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83) ABR</a:t>
            </a:r>
            <a:r>
              <a:rPr lang="es-ES" dirty="0"/>
              <a:t> (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90) MAY</a:t>
            </a:r>
            <a:r>
              <a:rPr lang="es-ES" dirty="0"/>
              <a:t> (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80) JUN</a:t>
            </a:r>
            <a:r>
              <a:rPr lang="es-ES" dirty="0"/>
              <a:t> (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79)</a:t>
            </a:r>
            <a:r>
              <a:rPr lang="es-ES" dirty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POSICIONES OCUP</a:t>
            </a:r>
            <a:r>
              <a:rPr lang="es-ES" dirty="0"/>
              <a:t> ENE (</a:t>
            </a:r>
            <a:r>
              <a:rPr lang="es-E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77) FEB</a:t>
            </a:r>
            <a:r>
              <a:rPr lang="es-ES" dirty="0"/>
              <a:t> (</a:t>
            </a:r>
            <a:r>
              <a:rPr lang="es-E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74)</a:t>
            </a:r>
            <a:r>
              <a:rPr lang="es-ES" dirty="0"/>
              <a:t> MAR (</a:t>
            </a:r>
            <a:r>
              <a:rPr lang="es-E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75) ABR</a:t>
            </a:r>
            <a:r>
              <a:rPr lang="es-ES" dirty="0"/>
              <a:t> (</a:t>
            </a:r>
            <a:r>
              <a:rPr lang="es-E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76) MAY</a:t>
            </a:r>
            <a:r>
              <a:rPr lang="es-ES" dirty="0"/>
              <a:t> (</a:t>
            </a:r>
            <a:r>
              <a:rPr lang="es-E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80) JUN</a:t>
            </a:r>
            <a:r>
              <a:rPr lang="es-ES" dirty="0"/>
              <a:t> (</a:t>
            </a:r>
            <a:r>
              <a:rPr lang="es-E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79)</a:t>
            </a:r>
            <a:r>
              <a:rPr lang="es-ES" dirty="0"/>
              <a:t> </a:t>
            </a:r>
          </a:p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640C1-E720-4C47-84E3-8CC310F9E759}" type="slidenum">
              <a:rPr lang="es-PE" smtClean="0"/>
              <a:t>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377717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POSICIONES APRO</a:t>
            </a:r>
            <a:r>
              <a:rPr lang="es-ES" dirty="0"/>
              <a:t> ENE (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50) FEB</a:t>
            </a:r>
            <a:r>
              <a:rPr lang="es-ES" dirty="0"/>
              <a:t> (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51)</a:t>
            </a:r>
            <a:r>
              <a:rPr lang="es-ES" dirty="0"/>
              <a:t> MAR (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50) ABR</a:t>
            </a:r>
            <a:r>
              <a:rPr lang="es-ES" dirty="0"/>
              <a:t> (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51) MAY</a:t>
            </a:r>
            <a:r>
              <a:rPr lang="es-ES" dirty="0"/>
              <a:t> (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14) JUN</a:t>
            </a:r>
            <a:r>
              <a:rPr lang="es-ES" dirty="0"/>
              <a:t> (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47)</a:t>
            </a:r>
            <a:r>
              <a:rPr lang="es-ES" dirty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POSICIONES OCUP</a:t>
            </a:r>
            <a:r>
              <a:rPr lang="es-ES" dirty="0"/>
              <a:t> ENE (</a:t>
            </a:r>
            <a:r>
              <a:rPr lang="es-E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45) FEB</a:t>
            </a:r>
            <a:r>
              <a:rPr lang="es-ES" dirty="0"/>
              <a:t> (</a:t>
            </a:r>
            <a:r>
              <a:rPr lang="es-E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46)</a:t>
            </a:r>
            <a:r>
              <a:rPr lang="es-ES" dirty="0"/>
              <a:t> MAR (</a:t>
            </a:r>
            <a:r>
              <a:rPr lang="es-E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47) ABR</a:t>
            </a:r>
            <a:r>
              <a:rPr lang="es-ES" dirty="0"/>
              <a:t> (</a:t>
            </a:r>
            <a:r>
              <a:rPr lang="es-E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47) MAY</a:t>
            </a:r>
            <a:r>
              <a:rPr lang="es-ES" dirty="0"/>
              <a:t> (</a:t>
            </a:r>
            <a:r>
              <a:rPr lang="es-E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14) JUN</a:t>
            </a:r>
            <a:r>
              <a:rPr lang="es-ES" dirty="0"/>
              <a:t> (</a:t>
            </a:r>
            <a:r>
              <a:rPr lang="es-E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47)</a:t>
            </a:r>
            <a:r>
              <a:rPr lang="es-ES" dirty="0"/>
              <a:t> </a:t>
            </a:r>
          </a:p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640C1-E720-4C47-84E3-8CC310F9E759}" type="slidenum">
              <a:rPr lang="es-PE" smtClean="0"/>
              <a:t>10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100120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POSICIONES APRO</a:t>
            </a:r>
            <a:r>
              <a:rPr lang="es-ES" dirty="0"/>
              <a:t> ENE (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123) FEB</a:t>
            </a:r>
            <a:r>
              <a:rPr lang="es-ES" dirty="0"/>
              <a:t> (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125)</a:t>
            </a:r>
            <a:r>
              <a:rPr lang="es-ES" dirty="0"/>
              <a:t> MAR (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128) ABR</a:t>
            </a:r>
            <a:r>
              <a:rPr lang="es-ES" dirty="0"/>
              <a:t> (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131) MAY</a:t>
            </a:r>
            <a:r>
              <a:rPr lang="es-ES" dirty="0"/>
              <a:t> (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114) JUN</a:t>
            </a:r>
            <a:r>
              <a:rPr lang="es-ES" dirty="0"/>
              <a:t> (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102)</a:t>
            </a:r>
            <a:r>
              <a:rPr lang="es-ES" dirty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POSICIONES OCUP</a:t>
            </a:r>
            <a:r>
              <a:rPr lang="es-ES" dirty="0"/>
              <a:t> ENE (</a:t>
            </a:r>
            <a:r>
              <a:rPr lang="es-E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108) FEB</a:t>
            </a:r>
            <a:r>
              <a:rPr lang="es-ES" dirty="0"/>
              <a:t> (</a:t>
            </a:r>
            <a:r>
              <a:rPr lang="es-E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110)</a:t>
            </a:r>
            <a:r>
              <a:rPr lang="es-ES" dirty="0"/>
              <a:t> MAR (</a:t>
            </a:r>
            <a:r>
              <a:rPr lang="es-E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115) ABR</a:t>
            </a:r>
            <a:r>
              <a:rPr lang="es-ES" dirty="0"/>
              <a:t> (</a:t>
            </a:r>
            <a:r>
              <a:rPr lang="es-E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119) MAY</a:t>
            </a:r>
            <a:r>
              <a:rPr lang="es-ES" dirty="0"/>
              <a:t> (</a:t>
            </a:r>
            <a:r>
              <a:rPr lang="es-E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114) JUN</a:t>
            </a:r>
            <a:r>
              <a:rPr lang="es-ES" dirty="0"/>
              <a:t> (</a:t>
            </a:r>
            <a:r>
              <a:rPr lang="es-E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102)</a:t>
            </a:r>
            <a:r>
              <a:rPr lang="es-ES" dirty="0"/>
              <a:t> </a:t>
            </a:r>
          </a:p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640C1-E720-4C47-84E3-8CC310F9E759}" type="slidenum">
              <a:rPr lang="es-PE" smtClean="0"/>
              <a:t>11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619061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POSICIONES APRO</a:t>
            </a:r>
            <a:r>
              <a:rPr lang="es-ES" dirty="0"/>
              <a:t> ENE (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81) FEB</a:t>
            </a:r>
            <a:r>
              <a:rPr lang="es-ES" dirty="0"/>
              <a:t> (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86)</a:t>
            </a:r>
            <a:r>
              <a:rPr lang="es-ES" dirty="0"/>
              <a:t> MAR (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90) ABR</a:t>
            </a:r>
            <a:r>
              <a:rPr lang="es-ES" dirty="0"/>
              <a:t> (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94) MAY</a:t>
            </a:r>
            <a:r>
              <a:rPr lang="es-ES" dirty="0"/>
              <a:t> (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75) JUN</a:t>
            </a:r>
            <a:r>
              <a:rPr lang="es-ES" dirty="0"/>
              <a:t> (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74)</a:t>
            </a:r>
            <a:r>
              <a:rPr lang="es-ES" dirty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POSICIONES OCUP</a:t>
            </a:r>
            <a:r>
              <a:rPr lang="es-ES" dirty="0"/>
              <a:t> ENE (</a:t>
            </a:r>
            <a:r>
              <a:rPr lang="es-E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67) FEB</a:t>
            </a:r>
            <a:r>
              <a:rPr lang="es-ES" dirty="0"/>
              <a:t> (</a:t>
            </a:r>
            <a:r>
              <a:rPr lang="es-E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70)</a:t>
            </a:r>
            <a:r>
              <a:rPr lang="es-ES" dirty="0"/>
              <a:t> MAR (</a:t>
            </a:r>
            <a:r>
              <a:rPr lang="es-E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71) ABR</a:t>
            </a:r>
            <a:r>
              <a:rPr lang="es-ES" dirty="0"/>
              <a:t> (</a:t>
            </a:r>
            <a:r>
              <a:rPr lang="es-E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75) MAY</a:t>
            </a:r>
            <a:r>
              <a:rPr lang="es-ES" dirty="0"/>
              <a:t> (</a:t>
            </a:r>
            <a:r>
              <a:rPr lang="es-E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75) JUN</a:t>
            </a:r>
            <a:r>
              <a:rPr lang="es-ES" dirty="0"/>
              <a:t> (</a:t>
            </a:r>
            <a:r>
              <a:rPr lang="es-E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74)</a:t>
            </a:r>
            <a:r>
              <a:rPr lang="es-ES" dirty="0"/>
              <a:t> </a:t>
            </a:r>
          </a:p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640C1-E720-4C47-84E3-8CC310F9E759}" type="slidenum">
              <a:rPr lang="es-PE" smtClean="0"/>
              <a:t>12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557907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POSICIONES APRO</a:t>
            </a:r>
            <a:r>
              <a:rPr lang="es-ES" dirty="0"/>
              <a:t> ENE (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209) FEB</a:t>
            </a:r>
            <a:r>
              <a:rPr lang="es-ES" dirty="0"/>
              <a:t> (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212)</a:t>
            </a:r>
            <a:r>
              <a:rPr lang="es-ES" dirty="0"/>
              <a:t> MAR (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215) ABR</a:t>
            </a:r>
            <a:r>
              <a:rPr lang="es-ES" dirty="0"/>
              <a:t> (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218) MAY</a:t>
            </a:r>
            <a:r>
              <a:rPr lang="es-ES" dirty="0"/>
              <a:t> (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208) JUN</a:t>
            </a:r>
            <a:r>
              <a:rPr lang="es-ES" dirty="0"/>
              <a:t> (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175)</a:t>
            </a:r>
            <a:r>
              <a:rPr lang="es-ES" dirty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POSICIONES OCUP</a:t>
            </a:r>
            <a:r>
              <a:rPr lang="es-ES" dirty="0"/>
              <a:t> ENE (</a:t>
            </a:r>
            <a:r>
              <a:rPr lang="es-E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202) FEB</a:t>
            </a:r>
            <a:r>
              <a:rPr lang="es-ES" dirty="0"/>
              <a:t> (</a:t>
            </a:r>
            <a:r>
              <a:rPr lang="es-E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206)</a:t>
            </a:r>
            <a:r>
              <a:rPr lang="es-ES" dirty="0"/>
              <a:t> MAR (</a:t>
            </a:r>
            <a:r>
              <a:rPr lang="es-E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203) ABR</a:t>
            </a:r>
            <a:r>
              <a:rPr lang="es-ES" dirty="0"/>
              <a:t> (</a:t>
            </a:r>
            <a:r>
              <a:rPr lang="es-E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207) MAY</a:t>
            </a:r>
            <a:r>
              <a:rPr lang="es-ES" dirty="0"/>
              <a:t> (</a:t>
            </a:r>
            <a:r>
              <a:rPr lang="es-E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208) JUN</a:t>
            </a:r>
            <a:r>
              <a:rPr lang="es-ES" dirty="0"/>
              <a:t> (</a:t>
            </a:r>
            <a:r>
              <a:rPr lang="es-E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175)</a:t>
            </a:r>
            <a:r>
              <a:rPr lang="es-ES" dirty="0"/>
              <a:t> </a:t>
            </a:r>
          </a:p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640C1-E720-4C47-84E3-8CC310F9E759}" type="slidenum">
              <a:rPr lang="es-PE" smtClean="0"/>
              <a:t>13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730841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POSICIONES APRO</a:t>
            </a:r>
            <a:r>
              <a:rPr lang="es-ES" dirty="0"/>
              <a:t> ENE (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156) FEB</a:t>
            </a:r>
            <a:r>
              <a:rPr lang="es-ES" dirty="0"/>
              <a:t> (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160)</a:t>
            </a:r>
            <a:r>
              <a:rPr lang="es-ES" dirty="0"/>
              <a:t> MAR (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176) ABR</a:t>
            </a:r>
            <a:r>
              <a:rPr lang="es-ES" dirty="0"/>
              <a:t> (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190) MAY</a:t>
            </a:r>
            <a:r>
              <a:rPr lang="es-ES" dirty="0"/>
              <a:t> (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154) JUN</a:t>
            </a:r>
            <a:r>
              <a:rPr lang="es-ES" dirty="0"/>
              <a:t> (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155)</a:t>
            </a:r>
            <a:r>
              <a:rPr lang="es-ES" dirty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POSICIONES OCUP</a:t>
            </a:r>
            <a:r>
              <a:rPr lang="es-ES" dirty="0"/>
              <a:t> ENE (</a:t>
            </a:r>
            <a:r>
              <a:rPr lang="es-E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129) FEB</a:t>
            </a:r>
            <a:r>
              <a:rPr lang="es-ES" dirty="0"/>
              <a:t> (</a:t>
            </a:r>
            <a:r>
              <a:rPr lang="es-E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134)</a:t>
            </a:r>
            <a:r>
              <a:rPr lang="es-ES" dirty="0"/>
              <a:t> MAR (</a:t>
            </a:r>
            <a:r>
              <a:rPr lang="es-E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140) ABR</a:t>
            </a:r>
            <a:r>
              <a:rPr lang="es-ES" dirty="0"/>
              <a:t> (</a:t>
            </a:r>
            <a:r>
              <a:rPr lang="es-E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151) MAY</a:t>
            </a:r>
            <a:r>
              <a:rPr lang="es-ES" dirty="0"/>
              <a:t> (</a:t>
            </a:r>
            <a:r>
              <a:rPr lang="es-E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154) JUN</a:t>
            </a:r>
            <a:r>
              <a:rPr lang="es-ES" dirty="0"/>
              <a:t> (</a:t>
            </a:r>
            <a:r>
              <a:rPr lang="es-E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155)</a:t>
            </a:r>
            <a:r>
              <a:rPr lang="es-ES" dirty="0"/>
              <a:t> </a:t>
            </a:r>
          </a:p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640C1-E720-4C47-84E3-8CC310F9E759}" type="slidenum">
              <a:rPr lang="es-PE" smtClean="0"/>
              <a:t>14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63424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emf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emf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3.emf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3.emf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 descr="Sin-título-1-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245" y="0"/>
            <a:ext cx="9815755" cy="6858000"/>
          </a:xfrm>
          <a:prstGeom prst="rect">
            <a:avLst/>
          </a:prstGeom>
        </p:spPr>
      </p:pic>
      <p:pic>
        <p:nvPicPr>
          <p:cNvPr id="12" name="Imagen 11" descr="01-curva-blanc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5471" cy="6858000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"/>
            <a:ext cx="9101316" cy="321984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52968" y="3515528"/>
            <a:ext cx="4244802" cy="1470025"/>
          </a:xfrm>
        </p:spPr>
        <p:txBody>
          <a:bodyPr anchor="b">
            <a:noAutofit/>
          </a:bodyPr>
          <a:lstStyle>
            <a:lvl1pPr algn="l">
              <a:defRPr sz="3498" b="1" i="0">
                <a:solidFill>
                  <a:srgbClr val="CE0058"/>
                </a:solidFill>
                <a:latin typeface="Bree Bold"/>
                <a:cs typeface="Bree Bold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52968" y="4985553"/>
            <a:ext cx="4244802" cy="1203377"/>
          </a:xfrm>
        </p:spPr>
        <p:txBody>
          <a:bodyPr>
            <a:noAutofit/>
          </a:bodyPr>
          <a:lstStyle>
            <a:lvl1pPr marL="0" indent="0" algn="l">
              <a:buNone/>
              <a:defRPr sz="2160" b="0" i="0">
                <a:solidFill>
                  <a:srgbClr val="83786F"/>
                </a:solidFill>
                <a:latin typeface="Bree Regular"/>
                <a:cs typeface="Bree Regular"/>
              </a:defRPr>
            </a:lvl1pPr>
            <a:lvl2pPr marL="509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91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87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83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479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575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67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767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83786F"/>
                </a:solidFill>
                <a:latin typeface="Amor Sans Pro"/>
                <a:cs typeface="Amor Sans Pro"/>
              </a:defRPr>
            </a:lvl1pPr>
          </a:lstStyle>
          <a:p>
            <a:fld id="{7D61480B-5D0B-4641-8120-A6A267B92A74}" type="datetimeFigureOut">
              <a:rPr lang="es-PE" smtClean="0"/>
              <a:t>26/07/2023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83786F"/>
                </a:solidFill>
                <a:latin typeface="Amor Sans Pro"/>
                <a:cs typeface="Amor Sans Pro"/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83786F"/>
                </a:solidFill>
                <a:latin typeface="Amor Sans Pro"/>
                <a:cs typeface="Amor Sans Pro"/>
              </a:defRPr>
            </a:lvl1pPr>
          </a:lstStyle>
          <a:p>
            <a:fld id="{3FA046B3-A18E-4431-85FF-4065A628C0A9}" type="slidenum">
              <a:rPr lang="es-PE" smtClean="0"/>
              <a:t>‹Nº›</a:t>
            </a:fld>
            <a:endParaRPr lang="es-PE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63FC755-E6D4-8640-B7F7-929B792B56EA}"/>
              </a:ext>
            </a:extLst>
          </p:cNvPr>
          <p:cNvSpPr txBox="1"/>
          <p:nvPr/>
        </p:nvSpPr>
        <p:spPr>
          <a:xfrm>
            <a:off x="13683753" y="-1023757"/>
            <a:ext cx="0" cy="0"/>
          </a:xfrm>
          <a:prstGeom prst="rect">
            <a:avLst/>
          </a:prstGeom>
        </p:spPr>
        <p:txBody>
          <a:bodyPr vert="horz" wrap="none" lIns="101921" tIns="50960" rIns="101921" bIns="50960" rtlCol="0" anchor="b">
            <a:normAutofit fontScale="25000" lnSpcReduction="20000"/>
          </a:bodyPr>
          <a:lstStyle/>
          <a:p>
            <a:endParaRPr lang="es-MX" dirty="0" err="1"/>
          </a:p>
        </p:txBody>
      </p:sp>
    </p:spTree>
    <p:extLst>
      <p:ext uri="{BB962C8B-B14F-4D97-AF65-F5344CB8AC3E}">
        <p14:creationId xmlns:p14="http://schemas.microsoft.com/office/powerpoint/2010/main" val="844320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ítulo y objetos">
    <p:bg>
      <p:bgPr>
        <a:solidFill>
          <a:srgbClr val="CE00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5471" cy="685800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0" y="0"/>
            <a:ext cx="8782947" cy="1240610"/>
          </a:xfrm>
          <a:prstGeom prst="rect">
            <a:avLst/>
          </a:prstGeom>
        </p:spPr>
      </p:pic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9601" y="2055112"/>
            <a:ext cx="8045558" cy="3662040"/>
          </a:xfrm>
        </p:spPr>
        <p:txBody>
          <a:bodyPr>
            <a:noAutofit/>
          </a:bodyPr>
          <a:lstStyle>
            <a:lvl1pPr marL="0" indent="0" algn="l">
              <a:buNone/>
              <a:defRPr sz="2160">
                <a:solidFill>
                  <a:schemeClr val="bg1"/>
                </a:solidFill>
              </a:defRPr>
            </a:lvl1pPr>
            <a:lvl2pPr marL="0" indent="-185184" algn="l">
              <a:buClr>
                <a:schemeClr val="bg1"/>
              </a:buClr>
              <a:buSzPct val="75000"/>
              <a:buFont typeface="Arial"/>
              <a:buChar char="•"/>
              <a:defRPr sz="2160">
                <a:solidFill>
                  <a:schemeClr val="bg1"/>
                </a:solidFill>
              </a:defRPr>
            </a:lvl2pPr>
            <a:lvl3pPr algn="l">
              <a:buClrTx/>
              <a:defRPr sz="2160">
                <a:solidFill>
                  <a:schemeClr val="bg1"/>
                </a:solidFill>
              </a:defRPr>
            </a:lvl3pPr>
            <a:lvl4pPr algn="l">
              <a:buClr>
                <a:schemeClr val="bg1"/>
              </a:buClr>
              <a:defRPr sz="2160">
                <a:solidFill>
                  <a:schemeClr val="bg1"/>
                </a:solidFill>
              </a:defRPr>
            </a:lvl4pPr>
            <a:lvl5pPr algn="l">
              <a:buClr>
                <a:schemeClr val="bg1"/>
              </a:buClr>
              <a:defRPr sz="2160">
                <a:solidFill>
                  <a:schemeClr val="bg1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9" name="CuadroTexto 8"/>
          <p:cNvSpPr txBox="1"/>
          <p:nvPr/>
        </p:nvSpPr>
        <p:spPr>
          <a:xfrm>
            <a:off x="2926080" y="-290362"/>
            <a:ext cx="522359" cy="470375"/>
          </a:xfrm>
          <a:prstGeom prst="rect">
            <a:avLst/>
          </a:prstGeom>
        </p:spPr>
        <p:txBody>
          <a:bodyPr vert="horz" wrap="none" lIns="101921" tIns="50960" rIns="101921" bIns="50960" rtlCol="0" anchor="b">
            <a:normAutofit fontScale="70000" lnSpcReduction="20000"/>
          </a:bodyPr>
          <a:lstStyle/>
          <a:p>
            <a:endParaRPr lang="es-ES" dirty="0" err="1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66194" y="6044675"/>
            <a:ext cx="1418238" cy="481041"/>
          </a:xfrm>
          <a:prstGeom prst="rect">
            <a:avLst/>
          </a:prstGeom>
        </p:spPr>
      </p:pic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609601" y="160687"/>
            <a:ext cx="6263614" cy="1143000"/>
          </a:xfrm>
        </p:spPr>
        <p:txBody>
          <a:bodyPr anchor="t">
            <a:normAutofit/>
          </a:bodyPr>
          <a:lstStyle>
            <a:lvl1pPr algn="l">
              <a:defRPr sz="2778" b="1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393595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9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ítulo y objetos">
    <p:bg>
      <p:bgPr>
        <a:solidFill>
          <a:srgbClr val="CE00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5471" cy="68580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86991" cy="1128427"/>
          </a:xfrm>
          <a:prstGeom prst="rect">
            <a:avLst/>
          </a:prstGeom>
        </p:spPr>
      </p:pic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13642" y="2033299"/>
            <a:ext cx="8045558" cy="3662040"/>
          </a:xfrm>
        </p:spPr>
        <p:txBody>
          <a:bodyPr>
            <a:noAutofit/>
          </a:bodyPr>
          <a:lstStyle>
            <a:lvl1pPr marL="0" indent="0" algn="l">
              <a:buNone/>
              <a:defRPr sz="2160">
                <a:solidFill>
                  <a:schemeClr val="bg1"/>
                </a:solidFill>
              </a:defRPr>
            </a:lvl1pPr>
            <a:lvl2pPr marL="0" indent="-185184" algn="l">
              <a:buClr>
                <a:schemeClr val="bg1"/>
              </a:buClr>
              <a:buSzPct val="75000"/>
              <a:buFont typeface="Arial"/>
              <a:buChar char="•"/>
              <a:defRPr sz="2160">
                <a:solidFill>
                  <a:schemeClr val="bg1"/>
                </a:solidFill>
              </a:defRPr>
            </a:lvl2pPr>
            <a:lvl3pPr algn="l">
              <a:buClrTx/>
              <a:defRPr sz="2160">
                <a:solidFill>
                  <a:schemeClr val="bg1"/>
                </a:solidFill>
              </a:defRPr>
            </a:lvl3pPr>
            <a:lvl4pPr algn="l">
              <a:buClr>
                <a:schemeClr val="bg1"/>
              </a:buClr>
              <a:defRPr sz="2160">
                <a:solidFill>
                  <a:schemeClr val="bg1"/>
                </a:solidFill>
              </a:defRPr>
            </a:lvl4pPr>
            <a:lvl5pPr algn="l">
              <a:buClr>
                <a:schemeClr val="bg1"/>
              </a:buClr>
              <a:defRPr sz="2160">
                <a:solidFill>
                  <a:schemeClr val="bg1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52F68B9-F978-4F4D-8CDF-E12F25919D4A}"/>
              </a:ext>
            </a:extLst>
          </p:cNvPr>
          <p:cNvSpPr txBox="1"/>
          <p:nvPr/>
        </p:nvSpPr>
        <p:spPr>
          <a:xfrm>
            <a:off x="559670" y="-201589"/>
            <a:ext cx="0" cy="0"/>
          </a:xfrm>
          <a:prstGeom prst="rect">
            <a:avLst/>
          </a:prstGeom>
        </p:spPr>
        <p:txBody>
          <a:bodyPr vert="horz" wrap="none" lIns="101921" tIns="50960" rIns="101921" bIns="50960" rtlCol="0" anchor="b">
            <a:normAutofit fontScale="25000" lnSpcReduction="20000"/>
          </a:bodyPr>
          <a:lstStyle/>
          <a:p>
            <a:endParaRPr lang="es-MX" dirty="0" err="1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66194" y="6044675"/>
            <a:ext cx="1418238" cy="481041"/>
          </a:xfrm>
          <a:prstGeom prst="rect">
            <a:avLst/>
          </a:prstGeom>
        </p:spPr>
      </p:pic>
      <p:sp>
        <p:nvSpPr>
          <p:cNvPr id="10" name="Título 1"/>
          <p:cNvSpPr>
            <a:spLocks noGrp="1"/>
          </p:cNvSpPr>
          <p:nvPr>
            <p:ph type="title" hasCustomPrompt="1"/>
          </p:nvPr>
        </p:nvSpPr>
        <p:spPr>
          <a:xfrm>
            <a:off x="609601" y="160687"/>
            <a:ext cx="9850929" cy="1143000"/>
          </a:xfrm>
        </p:spPr>
        <p:txBody>
          <a:bodyPr anchor="t">
            <a:normAutofit/>
          </a:bodyPr>
          <a:lstStyle>
            <a:lvl1pPr algn="l">
              <a:defRPr sz="2778" b="1">
                <a:solidFill>
                  <a:schemeClr val="bg1"/>
                </a:solidFill>
              </a:defRPr>
            </a:lvl1pPr>
          </a:lstStyle>
          <a:p>
            <a:r>
              <a:rPr lang="es-ES_tradnl" dirty="0"/>
              <a:t>Clic para editar titulo largo de la diapositiva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292823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75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52968" y="294976"/>
            <a:ext cx="6245703" cy="1470025"/>
          </a:xfrm>
        </p:spPr>
        <p:txBody>
          <a:bodyPr anchor="b">
            <a:noAutofit/>
          </a:bodyPr>
          <a:lstStyle>
            <a:lvl1pPr algn="l">
              <a:defRPr sz="3498" b="1"/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52968" y="1776461"/>
            <a:ext cx="6245702" cy="4550033"/>
          </a:xfrm>
        </p:spPr>
        <p:txBody>
          <a:bodyPr numCol="3" spcCol="270000">
            <a:noAutofit/>
          </a:bodyPr>
          <a:lstStyle>
            <a:lvl1pPr marL="0" indent="0" algn="l">
              <a:buNone/>
              <a:defRPr sz="1132">
                <a:solidFill>
                  <a:schemeClr val="tx1">
                    <a:tint val="75000"/>
                  </a:schemeClr>
                </a:solidFill>
                <a:latin typeface="Bree Bold"/>
                <a:cs typeface="Bree Bold"/>
              </a:defRPr>
            </a:lvl1pPr>
            <a:lvl2pPr marL="509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91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87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83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479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575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67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767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ES" dirty="0"/>
          </a:p>
        </p:txBody>
      </p:sp>
      <p:sp>
        <p:nvSpPr>
          <p:cNvPr id="8" name="Marcador de posición de imagen 6"/>
          <p:cNvSpPr>
            <a:spLocks noGrp="1"/>
          </p:cNvSpPr>
          <p:nvPr>
            <p:ph type="pic" sz="quarter" idx="14"/>
          </p:nvPr>
        </p:nvSpPr>
        <p:spPr>
          <a:xfrm>
            <a:off x="7098157" y="3431334"/>
            <a:ext cx="5146291" cy="3426666"/>
          </a:xfrm>
        </p:spPr>
        <p:txBody>
          <a:bodyPr>
            <a:normAutofit/>
          </a:bodyPr>
          <a:lstStyle>
            <a:lvl1pPr marL="0" indent="0">
              <a:buNone/>
              <a:defRPr sz="1029"/>
            </a:lvl1pPr>
          </a:lstStyle>
          <a:p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9" name="Marcador de posición de imagen 6"/>
          <p:cNvSpPr>
            <a:spLocks noGrp="1"/>
          </p:cNvSpPr>
          <p:nvPr>
            <p:ph type="pic" sz="quarter" idx="15"/>
          </p:nvPr>
        </p:nvSpPr>
        <p:spPr>
          <a:xfrm>
            <a:off x="7098157" y="0"/>
            <a:ext cx="5146291" cy="3426666"/>
          </a:xfrm>
        </p:spPr>
        <p:txBody>
          <a:bodyPr>
            <a:normAutofit/>
          </a:bodyPr>
          <a:lstStyle>
            <a:lvl1pPr marL="0" indent="0">
              <a:buNone/>
              <a:defRPr sz="1029"/>
            </a:lvl1pPr>
          </a:lstStyle>
          <a:p>
            <a:r>
              <a:rPr lang="es-ES"/>
              <a:t>Haga clic en el icono para agregar una imagen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608543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posición de imagen 8"/>
          <p:cNvSpPr>
            <a:spLocks noGrp="1"/>
          </p:cNvSpPr>
          <p:nvPr>
            <p:ph type="pic" sz="quarter" idx="13"/>
          </p:nvPr>
        </p:nvSpPr>
        <p:spPr>
          <a:xfrm>
            <a:off x="1118547" y="595975"/>
            <a:ext cx="4711205" cy="4160358"/>
          </a:xfrm>
        </p:spPr>
        <p:txBody>
          <a:bodyPr>
            <a:normAutofit/>
          </a:bodyPr>
          <a:lstStyle>
            <a:lvl1pPr>
              <a:defRPr sz="1029"/>
            </a:lvl1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12" name="Marcador de posición de imagen 8"/>
          <p:cNvSpPr>
            <a:spLocks noGrp="1"/>
          </p:cNvSpPr>
          <p:nvPr>
            <p:ph type="pic" sz="quarter" idx="15"/>
          </p:nvPr>
        </p:nvSpPr>
        <p:spPr>
          <a:xfrm>
            <a:off x="6413219" y="595975"/>
            <a:ext cx="4711205" cy="4160358"/>
          </a:xfrm>
        </p:spPr>
        <p:txBody>
          <a:bodyPr>
            <a:normAutofit/>
          </a:bodyPr>
          <a:lstStyle>
            <a:lvl1pPr>
              <a:defRPr sz="1029"/>
            </a:lvl1pPr>
          </a:lstStyle>
          <a:p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18728" y="4756332"/>
            <a:ext cx="4710777" cy="894388"/>
          </a:xfrm>
        </p:spPr>
        <p:txBody>
          <a:bodyPr anchor="t">
            <a:normAutofit/>
          </a:bodyPr>
          <a:lstStyle>
            <a:lvl1pPr algn="l">
              <a:defRPr sz="2778">
                <a:solidFill>
                  <a:srgbClr val="CE0058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18728" y="5650720"/>
            <a:ext cx="4710777" cy="1128347"/>
          </a:xfrm>
        </p:spPr>
        <p:txBody>
          <a:bodyPr numCol="1" spcCol="216000">
            <a:noAutofit/>
          </a:bodyPr>
          <a:lstStyle>
            <a:lvl1pPr marL="0" indent="0" algn="l">
              <a:buNone/>
              <a:defRPr sz="1646">
                <a:latin typeface="Amor Sans Pro"/>
                <a:cs typeface="Amor Sans Pro"/>
              </a:defRPr>
            </a:lvl1pPr>
            <a:lvl2pPr marL="185184" indent="-185184" algn="l">
              <a:buClr>
                <a:srgbClr val="CE0058"/>
              </a:buClr>
              <a:buSzPct val="75000"/>
              <a:buFont typeface="Arial"/>
              <a:buChar char="•"/>
              <a:defRPr sz="1646"/>
            </a:lvl2pPr>
            <a:lvl3pPr marL="0" indent="0" algn="l">
              <a:buFont typeface="Wingdings" charset="2"/>
              <a:buNone/>
              <a:defRPr sz="1543"/>
            </a:lvl3pPr>
            <a:lvl4pPr marL="166666" indent="-181480" algn="l">
              <a:buClr>
                <a:srgbClr val="CE0058"/>
              </a:buClr>
              <a:buFont typeface="Arial"/>
              <a:buChar char="•"/>
              <a:defRPr sz="1543"/>
            </a:lvl4pPr>
            <a:lvl5pPr algn="l">
              <a:defRPr sz="1646"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mor Sans Pro"/>
                <a:cs typeface="Amor Sans Pro"/>
              </a:defRPr>
            </a:lvl1pPr>
          </a:lstStyle>
          <a:p>
            <a:fld id="{B6F15528-21DE-4FAA-801E-634DDDAF4B2B}" type="slidenum">
              <a:rPr lang="es-PE" smtClean="0"/>
              <a:t>‹Nº›</a:t>
            </a:fld>
            <a:endParaRPr lang="es-PE"/>
          </a:p>
        </p:txBody>
      </p:sp>
      <p:sp>
        <p:nvSpPr>
          <p:cNvPr id="11" name="Marcador de contenido 2"/>
          <p:cNvSpPr>
            <a:spLocks noGrp="1"/>
          </p:cNvSpPr>
          <p:nvPr>
            <p:ph idx="14"/>
          </p:nvPr>
        </p:nvSpPr>
        <p:spPr>
          <a:xfrm>
            <a:off x="6413400" y="5650719"/>
            <a:ext cx="4710777" cy="1128347"/>
          </a:xfrm>
        </p:spPr>
        <p:txBody>
          <a:bodyPr numCol="1" spcCol="216000">
            <a:noAutofit/>
          </a:bodyPr>
          <a:lstStyle>
            <a:lvl1pPr marL="0" indent="0" algn="l">
              <a:buNone/>
              <a:defRPr sz="1646">
                <a:latin typeface="Amor Sans Pro"/>
                <a:cs typeface="Amor Sans Pro"/>
              </a:defRPr>
            </a:lvl1pPr>
            <a:lvl2pPr marL="185184" indent="-185184" algn="l">
              <a:buClr>
                <a:srgbClr val="CE0058"/>
              </a:buClr>
              <a:buSzPct val="75000"/>
              <a:buFont typeface="Arial"/>
              <a:buChar char="•"/>
              <a:defRPr sz="1646"/>
            </a:lvl2pPr>
            <a:lvl3pPr marL="0" indent="0" algn="l">
              <a:buFont typeface="Wingdings" charset="2"/>
              <a:buNone/>
              <a:defRPr sz="1543"/>
            </a:lvl3pPr>
            <a:lvl4pPr marL="166666" indent="-181480" algn="l">
              <a:buClr>
                <a:srgbClr val="CE0058"/>
              </a:buClr>
              <a:buFont typeface="Arial"/>
              <a:buChar char="•"/>
              <a:defRPr sz="1543"/>
            </a:lvl4pPr>
            <a:lvl5pPr algn="l">
              <a:defRPr sz="1646"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Marcador de texto 13"/>
          <p:cNvSpPr>
            <a:spLocks noGrp="1"/>
          </p:cNvSpPr>
          <p:nvPr>
            <p:ph type="body" sz="quarter" idx="16" hasCustomPrompt="1"/>
          </p:nvPr>
        </p:nvSpPr>
        <p:spPr>
          <a:xfrm>
            <a:off x="6413406" y="4756332"/>
            <a:ext cx="4711205" cy="894387"/>
          </a:xfrm>
        </p:spPr>
        <p:txBody>
          <a:bodyPr anchor="t"/>
          <a:lstStyle>
            <a:lvl1pPr marL="0" indent="0">
              <a:buNone/>
              <a:defRPr sz="2778">
                <a:solidFill>
                  <a:srgbClr val="CE0058"/>
                </a:solidFill>
                <a:latin typeface="Bree"/>
                <a:cs typeface="Bree"/>
              </a:defRPr>
            </a:lvl1pPr>
            <a:lvl2pPr marL="509596" indent="0">
              <a:buNone/>
              <a:defRPr>
                <a:solidFill>
                  <a:srgbClr val="CE0058"/>
                </a:solidFill>
                <a:latin typeface="Bree"/>
                <a:cs typeface="Bree"/>
              </a:defRPr>
            </a:lvl2pPr>
            <a:lvl3pPr marL="1019192" indent="0">
              <a:buNone/>
              <a:defRPr>
                <a:solidFill>
                  <a:srgbClr val="CE0058"/>
                </a:solidFill>
                <a:latin typeface="Bree"/>
                <a:cs typeface="Bree"/>
              </a:defRPr>
            </a:lvl3pPr>
            <a:lvl4pPr marL="1528788" indent="0">
              <a:buNone/>
              <a:defRPr>
                <a:solidFill>
                  <a:srgbClr val="CE0058"/>
                </a:solidFill>
                <a:latin typeface="Bree"/>
                <a:cs typeface="Bree"/>
              </a:defRPr>
            </a:lvl4pPr>
            <a:lvl5pPr marL="2038384" indent="0">
              <a:buNone/>
              <a:defRPr>
                <a:solidFill>
                  <a:srgbClr val="CE0058"/>
                </a:solidFill>
                <a:latin typeface="Bree"/>
                <a:cs typeface="Bree"/>
              </a:defRPr>
            </a:lvl5pPr>
          </a:lstStyle>
          <a:p>
            <a:pPr lvl="0"/>
            <a:r>
              <a:rPr lang="en-US" dirty="0" err="1"/>
              <a:t>Clic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editar</a:t>
            </a:r>
            <a:r>
              <a:rPr lang="en-US" dirty="0"/>
              <a:t> </a:t>
            </a:r>
            <a:r>
              <a:rPr lang="en-US" dirty="0" err="1"/>
              <a:t>título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557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72800" cy="1143000"/>
          </a:xfrm>
        </p:spPr>
        <p:txBody>
          <a:bodyPr/>
          <a:lstStyle>
            <a:lvl1pPr>
              <a:defRPr b="1"/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609601" y="1535113"/>
            <a:ext cx="5386917" cy="639762"/>
          </a:xfrm>
        </p:spPr>
        <p:txBody>
          <a:bodyPr anchor="b"/>
          <a:lstStyle>
            <a:lvl1pPr marL="0" indent="0">
              <a:buNone/>
              <a:defRPr sz="2675" b="0">
                <a:latin typeface="Bree Bold"/>
                <a:cs typeface="Bree Bold"/>
              </a:defRPr>
            </a:lvl1pPr>
            <a:lvl2pPr marL="509596" indent="0">
              <a:buNone/>
              <a:defRPr sz="2212" b="1"/>
            </a:lvl2pPr>
            <a:lvl3pPr marL="1019192" indent="0">
              <a:buNone/>
              <a:defRPr sz="2006" b="1"/>
            </a:lvl3pPr>
            <a:lvl4pPr marL="1528788" indent="0">
              <a:buNone/>
              <a:defRPr sz="1800" b="1"/>
            </a:lvl4pPr>
            <a:lvl5pPr marL="2038384" indent="0">
              <a:buNone/>
              <a:defRPr sz="1800" b="1"/>
            </a:lvl5pPr>
            <a:lvl6pPr marL="2547980" indent="0">
              <a:buNone/>
              <a:defRPr sz="1800" b="1"/>
            </a:lvl6pPr>
            <a:lvl7pPr marL="3057576" indent="0">
              <a:buNone/>
              <a:defRPr sz="1800" b="1"/>
            </a:lvl7pPr>
            <a:lvl8pPr marL="3567172" indent="0">
              <a:buNone/>
              <a:defRPr sz="1800" b="1"/>
            </a:lvl8pPr>
            <a:lvl9pPr marL="4076768" indent="0">
              <a:buNone/>
              <a:defRPr sz="1800" b="1"/>
            </a:lvl9pPr>
          </a:lstStyle>
          <a:p>
            <a:pPr lvl="0"/>
            <a:r>
              <a:rPr lang="en-US" dirty="0" err="1"/>
              <a:t>Clic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editar</a:t>
            </a:r>
            <a:r>
              <a:rPr lang="en-US" dirty="0"/>
              <a:t> </a:t>
            </a:r>
            <a:r>
              <a:rPr lang="en-US" dirty="0" err="1"/>
              <a:t>subtítulo</a:t>
            </a:r>
            <a:endParaRPr lang="en-U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09601" y="2174875"/>
            <a:ext cx="5386917" cy="3951288"/>
          </a:xfrm>
        </p:spPr>
        <p:txBody>
          <a:bodyPr/>
          <a:lstStyle>
            <a:lvl1pPr marL="0" indent="0">
              <a:buNone/>
              <a:defRPr sz="2675">
                <a:latin typeface="Amor Sans Pro"/>
                <a:cs typeface="Amor Sans Pro"/>
              </a:defRPr>
            </a:lvl1pPr>
            <a:lvl2pPr marL="828093" indent="-318497">
              <a:buClr>
                <a:srgbClr val="CE0058"/>
              </a:buClr>
              <a:buFont typeface="Arial"/>
              <a:buChar char="•"/>
              <a:defRPr sz="2212">
                <a:latin typeface="Amor Sans Pro"/>
                <a:cs typeface="Amor Sans Pro"/>
              </a:defRPr>
            </a:lvl2pPr>
            <a:lvl3pPr>
              <a:buClr>
                <a:srgbClr val="CE0058"/>
              </a:buClr>
              <a:defRPr sz="2006">
                <a:latin typeface="Amor Sans Pro"/>
                <a:cs typeface="Amor Sans Pro"/>
              </a:defRPr>
            </a:lvl3pPr>
            <a:lvl4pPr>
              <a:buClr>
                <a:srgbClr val="CE0058"/>
              </a:buClr>
              <a:defRPr sz="1800">
                <a:latin typeface="Amor Sans Pro"/>
                <a:cs typeface="Amor Sans Pro"/>
              </a:defRPr>
            </a:lvl4pPr>
            <a:lvl5pPr>
              <a:buClr>
                <a:srgbClr val="CE0058"/>
              </a:buClr>
              <a:defRPr sz="1800">
                <a:latin typeface="Amor Sans Pro"/>
                <a:cs typeface="Amor Sans Pro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675" b="1"/>
            </a:lvl1pPr>
            <a:lvl2pPr marL="509596" indent="0">
              <a:buNone/>
              <a:defRPr sz="2212" b="1"/>
            </a:lvl2pPr>
            <a:lvl3pPr marL="1019192" indent="0">
              <a:buNone/>
              <a:defRPr sz="2006" b="1"/>
            </a:lvl3pPr>
            <a:lvl4pPr marL="1528788" indent="0">
              <a:buNone/>
              <a:defRPr sz="1800" b="1"/>
            </a:lvl4pPr>
            <a:lvl5pPr marL="2038384" indent="0">
              <a:buNone/>
              <a:defRPr sz="1800" b="1"/>
            </a:lvl5pPr>
            <a:lvl6pPr marL="2547980" indent="0">
              <a:buNone/>
              <a:defRPr sz="1800" b="1"/>
            </a:lvl6pPr>
            <a:lvl7pPr marL="3057576" indent="0">
              <a:buNone/>
              <a:defRPr sz="1800" b="1"/>
            </a:lvl7pPr>
            <a:lvl8pPr marL="3567172" indent="0">
              <a:buNone/>
              <a:defRPr sz="1800" b="1"/>
            </a:lvl8pPr>
            <a:lvl9pPr marL="4076768" indent="0">
              <a:buNone/>
              <a:defRPr sz="1800" b="1"/>
            </a:lvl9pPr>
          </a:lstStyle>
          <a:p>
            <a:pPr lvl="0"/>
            <a:r>
              <a:rPr lang="en-US" dirty="0" err="1"/>
              <a:t>Clic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editar</a:t>
            </a:r>
            <a:r>
              <a:rPr lang="en-US" dirty="0"/>
              <a:t> </a:t>
            </a:r>
            <a:r>
              <a:rPr lang="en-US" dirty="0" err="1"/>
              <a:t>subtítulo</a:t>
            </a:r>
            <a:endParaRPr lang="en-US" dirty="0"/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 marL="0" indent="0">
              <a:buNone/>
              <a:defRPr sz="2675">
                <a:latin typeface="Amor Sans Pro"/>
                <a:cs typeface="Amor Sans Pro"/>
              </a:defRPr>
            </a:lvl1pPr>
            <a:lvl2pPr>
              <a:defRPr sz="2212">
                <a:latin typeface="Amor Sans Pro"/>
                <a:cs typeface="Amor Sans Pro"/>
              </a:defRPr>
            </a:lvl2pPr>
            <a:lvl3pPr>
              <a:defRPr sz="2006">
                <a:latin typeface="Amor Sans Pro"/>
                <a:cs typeface="Amor Sans Pro"/>
              </a:defRPr>
            </a:lvl3pPr>
            <a:lvl4pPr>
              <a:defRPr sz="1800">
                <a:latin typeface="Amor Sans Pro"/>
                <a:cs typeface="Amor Sans Pro"/>
              </a:defRPr>
            </a:lvl4pPr>
            <a:lvl5pPr>
              <a:defRPr sz="1800">
                <a:latin typeface="Amor Sans Pro"/>
                <a:cs typeface="Amor Sans Pro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7/26/2023</a:t>
            </a:fld>
            <a:endParaRPr lang="en-US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3518" y="6055950"/>
            <a:ext cx="1423907" cy="48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8290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212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766734" y="273051"/>
            <a:ext cx="6815666" cy="5853113"/>
          </a:xfrm>
        </p:spPr>
        <p:txBody>
          <a:bodyPr>
            <a:normAutofit/>
          </a:bodyPr>
          <a:lstStyle>
            <a:lvl1pPr>
              <a:defRPr sz="2160"/>
            </a:lvl1pPr>
            <a:lvl2pPr>
              <a:defRPr sz="2160"/>
            </a:lvl2pPr>
            <a:lvl3pPr>
              <a:defRPr sz="2160"/>
            </a:lvl3pPr>
            <a:lvl4pPr>
              <a:defRPr sz="2160"/>
            </a:lvl4pPr>
            <a:lvl5pPr>
              <a:defRPr sz="2160"/>
            </a:lvl5pPr>
            <a:lvl6pPr>
              <a:defRPr sz="2212"/>
            </a:lvl6pPr>
            <a:lvl7pPr>
              <a:defRPr sz="2212"/>
            </a:lvl7pPr>
            <a:lvl8pPr>
              <a:defRPr sz="2212"/>
            </a:lvl8pPr>
            <a:lvl9pPr>
              <a:defRPr sz="2212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543"/>
            </a:lvl1pPr>
            <a:lvl2pPr marL="509596" indent="0">
              <a:buNone/>
              <a:defRPr sz="1337"/>
            </a:lvl2pPr>
            <a:lvl3pPr marL="1019192" indent="0">
              <a:buNone/>
              <a:defRPr sz="1132"/>
            </a:lvl3pPr>
            <a:lvl4pPr marL="1528788" indent="0">
              <a:buNone/>
              <a:defRPr sz="1029"/>
            </a:lvl4pPr>
            <a:lvl5pPr marL="2038384" indent="0">
              <a:buNone/>
              <a:defRPr sz="1029"/>
            </a:lvl5pPr>
            <a:lvl6pPr marL="2547980" indent="0">
              <a:buNone/>
              <a:defRPr sz="1029"/>
            </a:lvl6pPr>
            <a:lvl7pPr marL="3057576" indent="0">
              <a:buNone/>
              <a:defRPr sz="1029"/>
            </a:lvl7pPr>
            <a:lvl8pPr marL="3567172" indent="0">
              <a:buNone/>
              <a:defRPr sz="1029"/>
            </a:lvl8pPr>
            <a:lvl9pPr marL="4076768" indent="0">
              <a:buNone/>
              <a:defRPr sz="1029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7/26/2023</a:t>
            </a:fld>
            <a:endParaRPr lang="en-U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3518" y="6055950"/>
            <a:ext cx="1423907" cy="48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9618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212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549"/>
            </a:lvl1pPr>
            <a:lvl2pPr marL="509596" indent="0">
              <a:buNone/>
              <a:defRPr sz="3138"/>
            </a:lvl2pPr>
            <a:lvl3pPr marL="1019192" indent="0">
              <a:buNone/>
              <a:defRPr sz="2675"/>
            </a:lvl3pPr>
            <a:lvl4pPr marL="1528788" indent="0">
              <a:buNone/>
              <a:defRPr sz="2212"/>
            </a:lvl4pPr>
            <a:lvl5pPr marL="2038384" indent="0">
              <a:buNone/>
              <a:defRPr sz="2212"/>
            </a:lvl5pPr>
            <a:lvl6pPr marL="2547980" indent="0">
              <a:buNone/>
              <a:defRPr sz="2212"/>
            </a:lvl6pPr>
            <a:lvl7pPr marL="3057576" indent="0">
              <a:buNone/>
              <a:defRPr sz="2212"/>
            </a:lvl7pPr>
            <a:lvl8pPr marL="3567172" indent="0">
              <a:buNone/>
              <a:defRPr sz="2212"/>
            </a:lvl8pPr>
            <a:lvl9pPr marL="4076768" indent="0">
              <a:buNone/>
              <a:defRPr sz="2212"/>
            </a:lvl9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543"/>
            </a:lvl1pPr>
            <a:lvl2pPr marL="509596" indent="0">
              <a:buNone/>
              <a:defRPr sz="1337"/>
            </a:lvl2pPr>
            <a:lvl3pPr marL="1019192" indent="0">
              <a:buNone/>
              <a:defRPr sz="1132"/>
            </a:lvl3pPr>
            <a:lvl4pPr marL="1528788" indent="0">
              <a:buNone/>
              <a:defRPr sz="1029"/>
            </a:lvl4pPr>
            <a:lvl5pPr marL="2038384" indent="0">
              <a:buNone/>
              <a:defRPr sz="1029"/>
            </a:lvl5pPr>
            <a:lvl6pPr marL="2547980" indent="0">
              <a:buNone/>
              <a:defRPr sz="1029"/>
            </a:lvl6pPr>
            <a:lvl7pPr marL="3057576" indent="0">
              <a:buNone/>
              <a:defRPr sz="1029"/>
            </a:lvl7pPr>
            <a:lvl8pPr marL="3567172" indent="0">
              <a:buNone/>
              <a:defRPr sz="1029"/>
            </a:lvl8pPr>
            <a:lvl9pPr marL="4076768" indent="0">
              <a:buNone/>
              <a:defRPr sz="1029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365193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 descr="Sin-título-1-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245" y="0"/>
            <a:ext cx="9815755" cy="6858000"/>
          </a:xfrm>
          <a:prstGeom prst="rect">
            <a:avLst/>
          </a:prstGeom>
        </p:spPr>
      </p:pic>
      <p:pic>
        <p:nvPicPr>
          <p:cNvPr id="12" name="Imagen 11" descr="01-curva-blanca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5471" cy="6858000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1"/>
            <a:ext cx="9101316" cy="321984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52968" y="3515528"/>
            <a:ext cx="4244802" cy="1470025"/>
          </a:xfrm>
        </p:spPr>
        <p:txBody>
          <a:bodyPr anchor="b">
            <a:noAutofit/>
          </a:bodyPr>
          <a:lstStyle>
            <a:lvl1pPr algn="l">
              <a:defRPr sz="3498" b="1" i="0">
                <a:solidFill>
                  <a:srgbClr val="CE0058"/>
                </a:solidFill>
                <a:latin typeface="Bree Bold"/>
                <a:cs typeface="Bree Bold"/>
              </a:defRPr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52968" y="4985553"/>
            <a:ext cx="4244802" cy="1203377"/>
          </a:xfrm>
        </p:spPr>
        <p:txBody>
          <a:bodyPr>
            <a:noAutofit/>
          </a:bodyPr>
          <a:lstStyle>
            <a:lvl1pPr marL="0" indent="0" algn="l">
              <a:buNone/>
              <a:defRPr sz="2160" b="0" i="0">
                <a:solidFill>
                  <a:srgbClr val="83786F"/>
                </a:solidFill>
                <a:latin typeface="Bree Regular"/>
                <a:cs typeface="Bree Regular"/>
              </a:defRPr>
            </a:lvl1pPr>
            <a:lvl2pPr marL="509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91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87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83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479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575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67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767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Haga clic para modificar el estilo de subtítulo del patrón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83786F"/>
                </a:solidFill>
                <a:latin typeface="Amor Sans Pro"/>
                <a:cs typeface="Amor Sans Pro"/>
              </a:defRPr>
            </a:lvl1pPr>
          </a:lstStyle>
          <a:p>
            <a:fld id="{E641CBFB-3434-504D-922F-CD410F45CD3E}" type="datetime3">
              <a:rPr lang="es-MX" smtClean="0"/>
              <a:pPr/>
              <a:t>26.07.23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83786F"/>
                </a:solidFill>
                <a:latin typeface="Amor Sans Pro"/>
                <a:cs typeface="Amor Sans Pro"/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83786F"/>
                </a:solidFill>
                <a:latin typeface="Amor Sans Pro"/>
                <a:cs typeface="Amor Sans Pro"/>
              </a:defRPr>
            </a:lvl1pPr>
          </a:lstStyle>
          <a:p>
            <a:fld id="{F7EA35DF-EB77-4941-B6B0-CED167589338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63FC755-E6D4-8640-B7F7-929B792B56EA}"/>
              </a:ext>
            </a:extLst>
          </p:cNvPr>
          <p:cNvSpPr txBox="1"/>
          <p:nvPr userDrawn="1"/>
        </p:nvSpPr>
        <p:spPr>
          <a:xfrm>
            <a:off x="13683753" y="-1023757"/>
            <a:ext cx="0" cy="0"/>
          </a:xfrm>
          <a:prstGeom prst="rect">
            <a:avLst/>
          </a:prstGeom>
        </p:spPr>
        <p:txBody>
          <a:bodyPr vert="horz" wrap="none" lIns="101921" tIns="50960" rIns="101921" bIns="50960" rtlCol="0" anchor="b">
            <a:normAutofit fontScale="25000" lnSpcReduction="20000"/>
          </a:bodyPr>
          <a:lstStyle/>
          <a:p>
            <a:endParaRPr lang="es-MX" sz="2006" dirty="0" err="1"/>
          </a:p>
        </p:txBody>
      </p:sp>
    </p:spTree>
    <p:extLst>
      <p:ext uri="{BB962C8B-B14F-4D97-AF65-F5344CB8AC3E}">
        <p14:creationId xmlns:p14="http://schemas.microsoft.com/office/powerpoint/2010/main" val="14061827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apositiva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85471" cy="6858000"/>
          </a:xfrm>
          <a:prstGeom prst="rect">
            <a:avLst/>
          </a:prstGeom>
        </p:spPr>
      </p:pic>
      <p:sp>
        <p:nvSpPr>
          <p:cNvPr id="5" name="CuadroTexto 4"/>
          <p:cNvSpPr txBox="1"/>
          <p:nvPr userDrawn="1"/>
        </p:nvSpPr>
        <p:spPr>
          <a:xfrm>
            <a:off x="5107633" y="3193911"/>
            <a:ext cx="522359" cy="470375"/>
          </a:xfrm>
          <a:prstGeom prst="rect">
            <a:avLst/>
          </a:prstGeom>
        </p:spPr>
        <p:txBody>
          <a:bodyPr vert="horz" wrap="none" lIns="101921" tIns="50960" rIns="101921" bIns="50960" rtlCol="0" anchor="b">
            <a:normAutofit/>
          </a:bodyPr>
          <a:lstStyle/>
          <a:p>
            <a:endParaRPr lang="es-ES" sz="2006" dirty="0" err="1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28007" y="4527109"/>
            <a:ext cx="4244802" cy="1994223"/>
          </a:xfrm>
        </p:spPr>
        <p:txBody>
          <a:bodyPr anchor="t">
            <a:noAutofit/>
          </a:bodyPr>
          <a:lstStyle>
            <a:lvl1pPr algn="l">
              <a:defRPr sz="3498" b="1">
                <a:solidFill>
                  <a:srgbClr val="FFFFFF"/>
                </a:solidFill>
              </a:defRPr>
            </a:lvl1pPr>
          </a:lstStyle>
          <a:p>
            <a:r>
              <a:rPr lang="es-ES_tradnl"/>
              <a:t>Clic para editar título</a:t>
            </a: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83659" y="2976597"/>
            <a:ext cx="6941430" cy="2169820"/>
          </a:xfrm>
          <a:prstGeom prst="rect">
            <a:avLst/>
          </a:prstGeom>
        </p:spPr>
      </p:pic>
      <p:sp>
        <p:nvSpPr>
          <p:cNvPr id="4" name="CuadroTexto 3"/>
          <p:cNvSpPr txBox="1"/>
          <p:nvPr userDrawn="1"/>
        </p:nvSpPr>
        <p:spPr>
          <a:xfrm>
            <a:off x="3516656" y="1714019"/>
            <a:ext cx="522359" cy="470375"/>
          </a:xfrm>
          <a:prstGeom prst="rect">
            <a:avLst/>
          </a:prstGeom>
        </p:spPr>
        <p:txBody>
          <a:bodyPr vert="horz" wrap="none" lIns="101921" tIns="50960" rIns="101921" bIns="50960" rtlCol="0" anchor="b">
            <a:normAutofit/>
          </a:bodyPr>
          <a:lstStyle/>
          <a:p>
            <a:endParaRPr lang="es-ES" sz="2006" dirty="0" err="1"/>
          </a:p>
        </p:txBody>
      </p:sp>
      <p:sp>
        <p:nvSpPr>
          <p:cNvPr id="8" name="CuadroTexto 7"/>
          <p:cNvSpPr txBox="1"/>
          <p:nvPr userDrawn="1"/>
        </p:nvSpPr>
        <p:spPr>
          <a:xfrm>
            <a:off x="10471746" y="1214214"/>
            <a:ext cx="522359" cy="470375"/>
          </a:xfrm>
          <a:prstGeom prst="rect">
            <a:avLst/>
          </a:prstGeom>
        </p:spPr>
        <p:txBody>
          <a:bodyPr vert="horz" wrap="none" lIns="101921" tIns="50960" rIns="101921" bIns="50960" rtlCol="0" anchor="b">
            <a:normAutofit/>
          </a:bodyPr>
          <a:lstStyle/>
          <a:p>
            <a:endParaRPr lang="es-ES" sz="2006" dirty="0" err="1"/>
          </a:p>
        </p:txBody>
      </p:sp>
    </p:spTree>
    <p:extLst>
      <p:ext uri="{BB962C8B-B14F-4D97-AF65-F5344CB8AC3E}">
        <p14:creationId xmlns:p14="http://schemas.microsoft.com/office/powerpoint/2010/main" val="30368110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83659" y="2976597"/>
            <a:ext cx="6941430" cy="2169820"/>
          </a:xfrm>
          <a:prstGeom prst="rect">
            <a:avLst/>
          </a:prstGeom>
        </p:spPr>
      </p:pic>
      <p:sp>
        <p:nvSpPr>
          <p:cNvPr id="7" name="Título 1"/>
          <p:cNvSpPr txBox="1">
            <a:spLocks/>
          </p:cNvSpPr>
          <p:nvPr userDrawn="1"/>
        </p:nvSpPr>
        <p:spPr>
          <a:xfrm>
            <a:off x="7628007" y="4527109"/>
            <a:ext cx="4244802" cy="1994223"/>
          </a:xfrm>
          <a:prstGeom prst="rect">
            <a:avLst/>
          </a:prstGeom>
        </p:spPr>
        <p:txBody>
          <a:bodyPr vert="horz" lIns="101921" tIns="50960" rIns="101921" bIns="50960" rtlCol="0" anchor="t">
            <a:noAutofit/>
          </a:bodyPr>
          <a:lstStyle>
            <a:lvl1pPr algn="l" defTabSz="990661" rtl="0" eaLnBrk="1" latinLnBrk="0" hangingPunct="1">
              <a:spcBef>
                <a:spcPct val="0"/>
              </a:spcBef>
              <a:buNone/>
              <a:defRPr sz="6800" b="1" kern="1200">
                <a:solidFill>
                  <a:srgbClr val="FFFFFF"/>
                </a:solidFill>
                <a:latin typeface="Bree"/>
                <a:ea typeface="+mj-ea"/>
                <a:cs typeface="Bree"/>
              </a:defRPr>
            </a:lvl1pPr>
          </a:lstStyle>
          <a:p>
            <a:r>
              <a:rPr lang="es-ES_tradnl" sz="3498" dirty="0">
                <a:solidFill>
                  <a:srgbClr val="CF0064"/>
                </a:solidFill>
              </a:rPr>
              <a:t>Clic para editar título</a:t>
            </a:r>
            <a:endParaRPr lang="es-ES" sz="3498" dirty="0">
              <a:solidFill>
                <a:srgbClr val="CF00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836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Diapositiva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5471" cy="685800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5107633" y="3193911"/>
            <a:ext cx="522359" cy="470375"/>
          </a:xfrm>
          <a:prstGeom prst="rect">
            <a:avLst/>
          </a:prstGeom>
        </p:spPr>
        <p:txBody>
          <a:bodyPr vert="horz" wrap="none" lIns="101921" tIns="50960" rIns="101921" bIns="50960" rtlCol="0" anchor="b">
            <a:normAutofit fontScale="70000" lnSpcReduction="20000"/>
          </a:bodyPr>
          <a:lstStyle/>
          <a:p>
            <a:endParaRPr lang="es-ES" dirty="0" err="1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28007" y="4527109"/>
            <a:ext cx="4244802" cy="1994223"/>
          </a:xfrm>
        </p:spPr>
        <p:txBody>
          <a:bodyPr anchor="t">
            <a:noAutofit/>
          </a:bodyPr>
          <a:lstStyle>
            <a:lvl1pPr algn="l">
              <a:defRPr sz="3498" b="1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659" y="2976597"/>
            <a:ext cx="6941430" cy="2169820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3516656" y="1714019"/>
            <a:ext cx="522359" cy="470375"/>
          </a:xfrm>
          <a:prstGeom prst="rect">
            <a:avLst/>
          </a:prstGeom>
        </p:spPr>
        <p:txBody>
          <a:bodyPr vert="horz" wrap="none" lIns="101921" tIns="50960" rIns="101921" bIns="50960" rtlCol="0" anchor="b">
            <a:normAutofit fontScale="70000" lnSpcReduction="20000"/>
          </a:bodyPr>
          <a:lstStyle/>
          <a:p>
            <a:endParaRPr lang="es-ES" dirty="0" err="1"/>
          </a:p>
        </p:txBody>
      </p:sp>
      <p:sp>
        <p:nvSpPr>
          <p:cNvPr id="8" name="CuadroTexto 7"/>
          <p:cNvSpPr txBox="1"/>
          <p:nvPr/>
        </p:nvSpPr>
        <p:spPr>
          <a:xfrm>
            <a:off x="10471746" y="1214214"/>
            <a:ext cx="522359" cy="470375"/>
          </a:xfrm>
          <a:prstGeom prst="rect">
            <a:avLst/>
          </a:prstGeom>
        </p:spPr>
        <p:txBody>
          <a:bodyPr vert="horz" wrap="none" lIns="101921" tIns="50960" rIns="101921" bIns="50960" rtlCol="0" anchor="b">
            <a:normAutofit fontScale="70000" lnSpcReduction="20000"/>
          </a:bodyPr>
          <a:lstStyle/>
          <a:p>
            <a:endParaRPr lang="es-ES" dirty="0" err="1"/>
          </a:p>
        </p:txBody>
      </p:sp>
    </p:spTree>
    <p:extLst>
      <p:ext uri="{BB962C8B-B14F-4D97-AF65-F5344CB8AC3E}">
        <p14:creationId xmlns:p14="http://schemas.microsoft.com/office/powerpoint/2010/main" val="32571998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1"/>
            <a:ext cx="8772687" cy="1239161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1" y="160687"/>
            <a:ext cx="6263614" cy="1143000"/>
          </a:xfrm>
        </p:spPr>
        <p:txBody>
          <a:bodyPr anchor="t">
            <a:normAutofit/>
          </a:bodyPr>
          <a:lstStyle>
            <a:lvl1pPr algn="l">
              <a:defRPr sz="2778" b="1">
                <a:solidFill>
                  <a:schemeClr val="bg1"/>
                </a:solidFill>
              </a:defRPr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9601" y="2033299"/>
            <a:ext cx="8045558" cy="3662040"/>
          </a:xfrm>
        </p:spPr>
        <p:txBody>
          <a:bodyPr>
            <a:noAutofit/>
          </a:bodyPr>
          <a:lstStyle>
            <a:lvl1pPr marL="0" indent="0" algn="l">
              <a:buNone/>
              <a:defRPr sz="2160">
                <a:latin typeface="Amor Sans Pro"/>
                <a:cs typeface="Amor Sans Pro"/>
              </a:defRPr>
            </a:lvl1pPr>
            <a:lvl2pPr marL="0" indent="-185184" algn="l">
              <a:buClr>
                <a:srgbClr val="CE0058"/>
              </a:buClr>
              <a:buSzPct val="75000"/>
              <a:buFont typeface="Arial"/>
              <a:buChar char="•"/>
              <a:defRPr sz="2160">
                <a:latin typeface="Amor Sans Pro"/>
                <a:cs typeface="Amor Sans Pro"/>
              </a:defRPr>
            </a:lvl2pPr>
            <a:lvl3pPr algn="l">
              <a:defRPr sz="2160">
                <a:latin typeface="Amor Sans Pro"/>
                <a:cs typeface="Amor Sans Pro"/>
              </a:defRPr>
            </a:lvl3pPr>
            <a:lvl4pPr algn="l">
              <a:defRPr sz="2160">
                <a:latin typeface="Amor Sans Pro"/>
                <a:cs typeface="Amor Sans Pro"/>
              </a:defRPr>
            </a:lvl4pPr>
            <a:lvl5pPr algn="l">
              <a:defRPr sz="2160">
                <a:latin typeface="Amor Sans Pro"/>
                <a:cs typeface="Amor Sans Pro"/>
              </a:defRPr>
            </a:lvl5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13642" y="6173788"/>
            <a:ext cx="2844800" cy="365125"/>
          </a:xfrm>
        </p:spPr>
        <p:txBody>
          <a:bodyPr/>
          <a:lstStyle>
            <a:lvl1pPr>
              <a:defRPr>
                <a:latin typeface="Amor Sans Pro"/>
                <a:cs typeface="Amor Sans Pro"/>
              </a:defRPr>
            </a:lvl1pPr>
          </a:lstStyle>
          <a:p>
            <a:fld id="{D4A63551-3C26-9045-96AE-2BD87758677A}" type="datetime3">
              <a:rPr lang="es-MX" smtClean="0"/>
              <a:pPr/>
              <a:t>26.07.23</a:t>
            </a:fld>
            <a:endParaRPr lang="es-ES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B3A46FA-B56B-0E47-81D5-75A5A92AAC54}"/>
              </a:ext>
            </a:extLst>
          </p:cNvPr>
          <p:cNvSpPr txBox="1"/>
          <p:nvPr userDrawn="1"/>
        </p:nvSpPr>
        <p:spPr>
          <a:xfrm>
            <a:off x="-906873" y="2756919"/>
            <a:ext cx="0" cy="0"/>
          </a:xfrm>
          <a:prstGeom prst="rect">
            <a:avLst/>
          </a:prstGeom>
        </p:spPr>
        <p:txBody>
          <a:bodyPr vert="horz" wrap="none" lIns="101921" tIns="50960" rIns="101921" bIns="50960" rtlCol="0" anchor="b">
            <a:normAutofit fontScale="25000" lnSpcReduction="20000"/>
          </a:bodyPr>
          <a:lstStyle/>
          <a:p>
            <a:endParaRPr lang="es-MX" sz="2006" dirty="0" err="1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53518" y="6055950"/>
            <a:ext cx="1423907" cy="48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1912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959">
          <p15:clr>
            <a:srgbClr val="FBAE40"/>
          </p15:clr>
        </p15:guide>
        <p15:guide id="2" orient="horz" pos="8009">
          <p15:clr>
            <a:srgbClr val="FBAE40"/>
          </p15:clr>
        </p15:guide>
        <p15:guide id="3" orient="horz" pos="1795">
          <p15:clr>
            <a:srgbClr val="FBAE40"/>
          </p15:clr>
        </p15:guide>
        <p15:guide id="4" orient="horz" pos="2475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4656" y="1"/>
            <a:ext cx="12076584" cy="1118204"/>
          </a:xfrm>
          <a:prstGeom prst="rect">
            <a:avLst/>
          </a:prstGeom>
        </p:spPr>
      </p:pic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9601" y="2028864"/>
            <a:ext cx="8045558" cy="3662040"/>
          </a:xfrm>
        </p:spPr>
        <p:txBody>
          <a:bodyPr>
            <a:noAutofit/>
          </a:bodyPr>
          <a:lstStyle>
            <a:lvl1pPr marL="0" indent="0" algn="l">
              <a:buNone/>
              <a:defRPr sz="2160">
                <a:latin typeface="Amor Sans Pro"/>
                <a:cs typeface="Amor Sans Pro"/>
              </a:defRPr>
            </a:lvl1pPr>
            <a:lvl2pPr marL="0" indent="-185184" algn="l">
              <a:buClr>
                <a:srgbClr val="CE0058"/>
              </a:buClr>
              <a:buSzPct val="75000"/>
              <a:buFont typeface="Arial"/>
              <a:buChar char="•"/>
              <a:defRPr sz="2160">
                <a:latin typeface="Amor Sans Pro"/>
                <a:cs typeface="Amor Sans Pro"/>
              </a:defRPr>
            </a:lvl2pPr>
            <a:lvl3pPr algn="l">
              <a:defRPr sz="2160">
                <a:latin typeface="Amor Sans Pro"/>
                <a:cs typeface="Amor Sans Pro"/>
              </a:defRPr>
            </a:lvl3pPr>
            <a:lvl4pPr algn="l">
              <a:defRPr sz="2160">
                <a:latin typeface="Amor Sans Pro"/>
                <a:cs typeface="Amor Sans Pro"/>
              </a:defRPr>
            </a:lvl4pPr>
            <a:lvl5pPr algn="l">
              <a:defRPr sz="2160">
                <a:latin typeface="Amor Sans Pro"/>
                <a:cs typeface="Amor Sans Pro"/>
              </a:defRPr>
            </a:lvl5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13642" y="6173788"/>
            <a:ext cx="2844800" cy="365125"/>
          </a:xfrm>
        </p:spPr>
        <p:txBody>
          <a:bodyPr/>
          <a:lstStyle>
            <a:lvl1pPr>
              <a:defRPr>
                <a:latin typeface="Amor Sans Pro"/>
                <a:cs typeface="Amor Sans Pro"/>
              </a:defRPr>
            </a:lvl1pPr>
          </a:lstStyle>
          <a:p>
            <a:fld id="{D4A63551-3C26-9045-96AE-2BD87758677A}" type="datetime3">
              <a:rPr lang="es-MX" smtClean="0"/>
              <a:pPr/>
              <a:t>26.07.23</a:t>
            </a:fld>
            <a:endParaRPr lang="es-ES" dirty="0"/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53518" y="6055950"/>
            <a:ext cx="1423907" cy="482963"/>
          </a:xfrm>
          <a:prstGeom prst="rect">
            <a:avLst/>
          </a:prstGeom>
        </p:spPr>
      </p:pic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609601" y="160687"/>
            <a:ext cx="6263614" cy="1143000"/>
          </a:xfrm>
        </p:spPr>
        <p:txBody>
          <a:bodyPr anchor="t">
            <a:normAutofit/>
          </a:bodyPr>
          <a:lstStyle>
            <a:lvl1pPr algn="l">
              <a:defRPr sz="2778" b="1">
                <a:solidFill>
                  <a:schemeClr val="bg1"/>
                </a:solidFill>
              </a:defRPr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148621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95">
          <p15:clr>
            <a:srgbClr val="FBAE40"/>
          </p15:clr>
        </p15:guide>
        <p15:guide id="2" orient="horz" pos="2475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6263614" cy="1143000"/>
          </a:xfrm>
        </p:spPr>
        <p:txBody>
          <a:bodyPr anchor="t">
            <a:normAutofit/>
          </a:bodyPr>
          <a:lstStyle>
            <a:lvl1pPr algn="l">
              <a:defRPr sz="2778" b="1">
                <a:solidFill>
                  <a:srgbClr val="CE0058"/>
                </a:solidFill>
              </a:defRPr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9601" y="2464123"/>
            <a:ext cx="8045558" cy="3662040"/>
          </a:xfrm>
        </p:spPr>
        <p:txBody>
          <a:bodyPr>
            <a:noAutofit/>
          </a:bodyPr>
          <a:lstStyle>
            <a:lvl1pPr marL="0" indent="0" algn="l">
              <a:buNone/>
              <a:defRPr sz="2160">
                <a:latin typeface="Amor Sans Pro"/>
                <a:cs typeface="Amor Sans Pro"/>
              </a:defRPr>
            </a:lvl1pPr>
            <a:lvl2pPr marL="0" indent="-185184" algn="l">
              <a:buClr>
                <a:srgbClr val="CE0058"/>
              </a:buClr>
              <a:buSzPct val="75000"/>
              <a:buFont typeface="Arial"/>
              <a:buChar char="•"/>
              <a:defRPr sz="2160">
                <a:latin typeface="Amor Sans Pro"/>
                <a:cs typeface="Amor Sans Pro"/>
              </a:defRPr>
            </a:lvl2pPr>
            <a:lvl3pPr algn="l">
              <a:defRPr sz="2160">
                <a:latin typeface="Amor Sans Pro"/>
                <a:cs typeface="Amor Sans Pro"/>
              </a:defRPr>
            </a:lvl3pPr>
            <a:lvl4pPr algn="l">
              <a:defRPr sz="2160">
                <a:latin typeface="Amor Sans Pro"/>
                <a:cs typeface="Amor Sans Pro"/>
              </a:defRPr>
            </a:lvl4pPr>
            <a:lvl5pPr algn="l">
              <a:defRPr sz="2160">
                <a:latin typeface="Amor Sans Pro"/>
                <a:cs typeface="Amor Sans Pro"/>
              </a:defRPr>
            </a:lvl5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13642" y="6173788"/>
            <a:ext cx="2844800" cy="365125"/>
          </a:xfrm>
        </p:spPr>
        <p:txBody>
          <a:bodyPr/>
          <a:lstStyle>
            <a:lvl1pPr>
              <a:defRPr>
                <a:latin typeface="Amor Sans Pro"/>
                <a:cs typeface="Amor Sans Pro"/>
              </a:defRPr>
            </a:lvl1pPr>
          </a:lstStyle>
          <a:p>
            <a:fld id="{D4A63551-3C26-9045-96AE-2BD87758677A}" type="datetime3">
              <a:rPr lang="es-MX" smtClean="0"/>
              <a:pPr/>
              <a:t>26.07.23</a:t>
            </a:fld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36939" y="5180207"/>
            <a:ext cx="4555060" cy="167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9690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959">
          <p15:clr>
            <a:srgbClr val="FBAE40"/>
          </p15:clr>
        </p15:guide>
        <p15:guide id="2" orient="horz" pos="8009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1"/>
            <a:ext cx="8772687" cy="1239161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6263614" cy="1143000"/>
          </a:xfrm>
        </p:spPr>
        <p:txBody>
          <a:bodyPr anchor="t">
            <a:normAutofit/>
          </a:bodyPr>
          <a:lstStyle>
            <a:lvl1pPr algn="l">
              <a:defRPr sz="2778" b="1">
                <a:solidFill>
                  <a:schemeClr val="bg1"/>
                </a:solidFill>
              </a:defRPr>
            </a:lvl1pPr>
          </a:lstStyle>
          <a:p>
            <a:r>
              <a:rPr lang="es-ES_tradnl"/>
              <a:t>Clic para editar título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9600" y="2464123"/>
            <a:ext cx="10934854" cy="3662040"/>
          </a:xfrm>
        </p:spPr>
        <p:txBody>
          <a:bodyPr numCol="3" spcCol="216000">
            <a:noAutofit/>
          </a:bodyPr>
          <a:lstStyle>
            <a:lvl1pPr marL="0" indent="0" algn="l">
              <a:buNone/>
              <a:defRPr sz="2160"/>
            </a:lvl1pPr>
            <a:lvl2pPr marL="185184" indent="-185184" algn="l">
              <a:buClr>
                <a:srgbClr val="CE0058"/>
              </a:buClr>
              <a:buSzPct val="75000"/>
              <a:buFont typeface="Arial"/>
              <a:buChar char="•"/>
              <a:defRPr sz="2160"/>
            </a:lvl2pPr>
            <a:lvl3pPr marL="0" indent="0" algn="l">
              <a:buFont typeface="Wingdings" charset="2"/>
              <a:buNone/>
              <a:defRPr sz="1543"/>
            </a:lvl3pPr>
            <a:lvl4pPr marL="166666" indent="-181480" algn="l">
              <a:buClr>
                <a:srgbClr val="CE0058"/>
              </a:buClr>
              <a:buFont typeface="Arial"/>
              <a:buChar char="•"/>
              <a:defRPr sz="1543"/>
            </a:lvl4pPr>
            <a:lvl5pPr algn="l">
              <a:defRPr sz="2160"/>
            </a:lvl5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3551-3C26-9045-96AE-2BD87758677A}" type="datetime3">
              <a:rPr lang="es-MX" smtClean="0"/>
              <a:t>26.07.23</a:t>
            </a:fld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53518" y="6055950"/>
            <a:ext cx="1423907" cy="48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9447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475" b="1" cap="all"/>
            </a:lvl1pPr>
          </a:lstStyle>
          <a:p>
            <a:r>
              <a:rPr lang="es-ES_tradnl"/>
              <a:t>Clic para editar título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212">
                <a:solidFill>
                  <a:srgbClr val="83786F"/>
                </a:solidFill>
                <a:latin typeface="Bree Bold"/>
                <a:cs typeface="Bree Bold"/>
              </a:defRPr>
            </a:lvl1pPr>
            <a:lvl2pPr marL="509596" indent="0">
              <a:buNone/>
              <a:defRPr sz="2006">
                <a:solidFill>
                  <a:schemeClr val="tx1">
                    <a:tint val="75000"/>
                  </a:schemeClr>
                </a:solidFill>
              </a:defRPr>
            </a:lvl2pPr>
            <a:lvl3pPr marL="101919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2878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38384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47980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5757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671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7676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72D7E-1F14-2A4A-B6C0-89C8D300E18A}" type="datetime3">
              <a:rPr lang="es-MX" smtClean="0"/>
              <a:t>26.07.23</a:t>
            </a:fld>
            <a:endParaRPr lang="es-ES"/>
          </a:p>
        </p:txBody>
      </p:sp>
      <p:pic>
        <p:nvPicPr>
          <p:cNvPr id="6" name="Imagen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53518" y="6055950"/>
            <a:ext cx="1423907" cy="48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78680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52967" y="294976"/>
            <a:ext cx="8384036" cy="1470025"/>
          </a:xfrm>
        </p:spPr>
        <p:txBody>
          <a:bodyPr anchor="b">
            <a:noAutofit/>
          </a:bodyPr>
          <a:lstStyle>
            <a:lvl1pPr algn="l">
              <a:defRPr sz="3498" b="1"/>
            </a:lvl1pPr>
          </a:lstStyle>
          <a:p>
            <a:r>
              <a:rPr lang="es-ES_tradnl"/>
              <a:t>Clic para editar título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52968" y="1776462"/>
            <a:ext cx="4244802" cy="1203377"/>
          </a:xfrm>
        </p:spPr>
        <p:txBody>
          <a:bodyPr>
            <a:noAutofit/>
          </a:bodyPr>
          <a:lstStyle>
            <a:lvl1pPr marL="0" indent="0" algn="l">
              <a:buNone/>
              <a:defRPr sz="2469">
                <a:solidFill>
                  <a:srgbClr val="83786F"/>
                </a:solidFill>
              </a:defRPr>
            </a:lvl1pPr>
            <a:lvl2pPr marL="509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91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87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83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479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575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67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767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Haga clic para modificar el estilo de subtítulo del patrón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53518" y="6055950"/>
            <a:ext cx="1423907" cy="48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13059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ítulo y objetos">
    <p:bg>
      <p:bgPr>
        <a:solidFill>
          <a:srgbClr val="CE00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85471" cy="685800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30" y="0"/>
            <a:ext cx="8782947" cy="1240610"/>
          </a:xfrm>
          <a:prstGeom prst="rect">
            <a:avLst/>
          </a:prstGeom>
        </p:spPr>
      </p:pic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9601" y="2055112"/>
            <a:ext cx="8045558" cy="3662040"/>
          </a:xfrm>
        </p:spPr>
        <p:txBody>
          <a:bodyPr>
            <a:noAutofit/>
          </a:bodyPr>
          <a:lstStyle>
            <a:lvl1pPr marL="0" indent="0" algn="l">
              <a:buNone/>
              <a:defRPr sz="2160">
                <a:solidFill>
                  <a:schemeClr val="bg1"/>
                </a:solidFill>
              </a:defRPr>
            </a:lvl1pPr>
            <a:lvl2pPr marL="0" indent="-185184" algn="l">
              <a:buClr>
                <a:schemeClr val="bg1"/>
              </a:buClr>
              <a:buSzPct val="75000"/>
              <a:buFont typeface="Arial"/>
              <a:buChar char="•"/>
              <a:defRPr sz="2160">
                <a:solidFill>
                  <a:schemeClr val="bg1"/>
                </a:solidFill>
              </a:defRPr>
            </a:lvl2pPr>
            <a:lvl3pPr algn="l">
              <a:buClrTx/>
              <a:defRPr sz="2160">
                <a:solidFill>
                  <a:schemeClr val="bg1"/>
                </a:solidFill>
              </a:defRPr>
            </a:lvl3pPr>
            <a:lvl4pPr algn="l">
              <a:buClr>
                <a:schemeClr val="bg1"/>
              </a:buClr>
              <a:defRPr sz="2160">
                <a:solidFill>
                  <a:schemeClr val="bg1"/>
                </a:solidFill>
              </a:defRPr>
            </a:lvl4pPr>
            <a:lvl5pPr algn="l">
              <a:buClr>
                <a:schemeClr val="bg1"/>
              </a:buClr>
              <a:defRPr sz="2160">
                <a:solidFill>
                  <a:schemeClr val="bg1"/>
                </a:solidFill>
              </a:defRPr>
            </a:lvl5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4A63551-3C26-9045-96AE-2BD87758677A}" type="datetime3">
              <a:rPr lang="es-MX" smtClean="0"/>
              <a:pPr/>
              <a:t>26.07.23</a:t>
            </a:fld>
            <a:endParaRPr lang="es-ES" dirty="0"/>
          </a:p>
        </p:txBody>
      </p:sp>
      <p:sp>
        <p:nvSpPr>
          <p:cNvPr id="9" name="CuadroTexto 8"/>
          <p:cNvSpPr txBox="1"/>
          <p:nvPr userDrawn="1"/>
        </p:nvSpPr>
        <p:spPr>
          <a:xfrm>
            <a:off x="2926080" y="-290362"/>
            <a:ext cx="522359" cy="470375"/>
          </a:xfrm>
          <a:prstGeom prst="rect">
            <a:avLst/>
          </a:prstGeom>
        </p:spPr>
        <p:txBody>
          <a:bodyPr vert="horz" wrap="none" lIns="101921" tIns="50960" rIns="101921" bIns="50960" rtlCol="0" anchor="b">
            <a:normAutofit/>
          </a:bodyPr>
          <a:lstStyle/>
          <a:p>
            <a:endParaRPr lang="es-ES" sz="2006" dirty="0" err="1"/>
          </a:p>
        </p:txBody>
      </p:sp>
      <p:pic>
        <p:nvPicPr>
          <p:cNvPr id="6" name="Imagen 5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366194" y="6044675"/>
            <a:ext cx="1418238" cy="481041"/>
          </a:xfrm>
          <a:prstGeom prst="rect">
            <a:avLst/>
          </a:prstGeom>
        </p:spPr>
      </p:pic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609601" y="160687"/>
            <a:ext cx="6263614" cy="1143000"/>
          </a:xfrm>
        </p:spPr>
        <p:txBody>
          <a:bodyPr anchor="t">
            <a:normAutofit/>
          </a:bodyPr>
          <a:lstStyle>
            <a:lvl1pPr algn="l">
              <a:defRPr sz="2778" b="1">
                <a:solidFill>
                  <a:schemeClr val="bg1"/>
                </a:solidFill>
              </a:defRPr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35974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98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ítulo y objetos">
    <p:bg>
      <p:bgPr>
        <a:solidFill>
          <a:srgbClr val="CE00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85471" cy="68580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86991" cy="1128427"/>
          </a:xfrm>
          <a:prstGeom prst="rect">
            <a:avLst/>
          </a:prstGeom>
        </p:spPr>
      </p:pic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13642" y="2033299"/>
            <a:ext cx="8045558" cy="3662040"/>
          </a:xfrm>
        </p:spPr>
        <p:txBody>
          <a:bodyPr>
            <a:noAutofit/>
          </a:bodyPr>
          <a:lstStyle>
            <a:lvl1pPr marL="0" indent="0" algn="l">
              <a:buNone/>
              <a:defRPr sz="2160">
                <a:solidFill>
                  <a:schemeClr val="bg1"/>
                </a:solidFill>
              </a:defRPr>
            </a:lvl1pPr>
            <a:lvl2pPr marL="0" indent="-185184" algn="l">
              <a:buClr>
                <a:schemeClr val="bg1"/>
              </a:buClr>
              <a:buSzPct val="75000"/>
              <a:buFont typeface="Arial"/>
              <a:buChar char="•"/>
              <a:defRPr sz="2160">
                <a:solidFill>
                  <a:schemeClr val="bg1"/>
                </a:solidFill>
              </a:defRPr>
            </a:lvl2pPr>
            <a:lvl3pPr algn="l">
              <a:buClrTx/>
              <a:defRPr sz="2160">
                <a:solidFill>
                  <a:schemeClr val="bg1"/>
                </a:solidFill>
              </a:defRPr>
            </a:lvl3pPr>
            <a:lvl4pPr algn="l">
              <a:buClr>
                <a:schemeClr val="bg1"/>
              </a:buClr>
              <a:defRPr sz="2160">
                <a:solidFill>
                  <a:schemeClr val="bg1"/>
                </a:solidFill>
              </a:defRPr>
            </a:lvl4pPr>
            <a:lvl5pPr algn="l">
              <a:buClr>
                <a:schemeClr val="bg1"/>
              </a:buClr>
              <a:defRPr sz="2160">
                <a:solidFill>
                  <a:schemeClr val="bg1"/>
                </a:solidFill>
              </a:defRPr>
            </a:lvl5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4A63551-3C26-9045-96AE-2BD87758677A}" type="datetime3">
              <a:rPr lang="es-MX" smtClean="0"/>
              <a:pPr/>
              <a:t>26.07.23</a:t>
            </a:fld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52F68B9-F978-4F4D-8CDF-E12F25919D4A}"/>
              </a:ext>
            </a:extLst>
          </p:cNvPr>
          <p:cNvSpPr txBox="1"/>
          <p:nvPr userDrawn="1"/>
        </p:nvSpPr>
        <p:spPr>
          <a:xfrm>
            <a:off x="559670" y="-201589"/>
            <a:ext cx="0" cy="0"/>
          </a:xfrm>
          <a:prstGeom prst="rect">
            <a:avLst/>
          </a:prstGeom>
        </p:spPr>
        <p:txBody>
          <a:bodyPr vert="horz" wrap="none" lIns="101921" tIns="50960" rIns="101921" bIns="50960" rtlCol="0" anchor="b">
            <a:normAutofit fontScale="25000" lnSpcReduction="20000"/>
          </a:bodyPr>
          <a:lstStyle/>
          <a:p>
            <a:endParaRPr lang="es-MX" sz="2006" dirty="0" err="1"/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366194" y="6044675"/>
            <a:ext cx="1418238" cy="481041"/>
          </a:xfrm>
          <a:prstGeom prst="rect">
            <a:avLst/>
          </a:prstGeom>
        </p:spPr>
      </p:pic>
      <p:sp>
        <p:nvSpPr>
          <p:cNvPr id="10" name="Título 1"/>
          <p:cNvSpPr>
            <a:spLocks noGrp="1"/>
          </p:cNvSpPr>
          <p:nvPr>
            <p:ph type="title" hasCustomPrompt="1"/>
          </p:nvPr>
        </p:nvSpPr>
        <p:spPr>
          <a:xfrm>
            <a:off x="609601" y="160687"/>
            <a:ext cx="9850929" cy="1143000"/>
          </a:xfrm>
        </p:spPr>
        <p:txBody>
          <a:bodyPr anchor="t">
            <a:normAutofit/>
          </a:bodyPr>
          <a:lstStyle>
            <a:lvl1pPr algn="l">
              <a:defRPr sz="2778" b="1">
                <a:solidFill>
                  <a:schemeClr val="bg1"/>
                </a:solidFill>
              </a:defRPr>
            </a:lvl1pPr>
          </a:lstStyle>
          <a:p>
            <a:r>
              <a:rPr lang="es-ES_tradnl" dirty="0"/>
              <a:t>Clic para editar titulo largo de la diapositiva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099836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75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52968" y="294976"/>
            <a:ext cx="6245703" cy="1470025"/>
          </a:xfrm>
        </p:spPr>
        <p:txBody>
          <a:bodyPr anchor="b">
            <a:noAutofit/>
          </a:bodyPr>
          <a:lstStyle>
            <a:lvl1pPr algn="l">
              <a:defRPr sz="3498" b="1"/>
            </a:lvl1pPr>
          </a:lstStyle>
          <a:p>
            <a:r>
              <a:rPr lang="es-ES_tradnl"/>
              <a:t>Clic para editar título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52968" y="1776461"/>
            <a:ext cx="6245702" cy="4550033"/>
          </a:xfrm>
        </p:spPr>
        <p:txBody>
          <a:bodyPr numCol="3" spcCol="270000">
            <a:noAutofit/>
          </a:bodyPr>
          <a:lstStyle>
            <a:lvl1pPr marL="0" indent="0" algn="l">
              <a:buNone/>
              <a:defRPr sz="1132">
                <a:solidFill>
                  <a:schemeClr val="tx1">
                    <a:tint val="75000"/>
                  </a:schemeClr>
                </a:solidFill>
                <a:latin typeface="Bree Bold"/>
                <a:cs typeface="Bree Bold"/>
              </a:defRPr>
            </a:lvl1pPr>
            <a:lvl2pPr marL="509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91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87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83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479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575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67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767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Haga clic para modificar el estilo de subtítulo del patrón</a:t>
            </a:r>
            <a:endParaRPr lang="es-ES" dirty="0"/>
          </a:p>
        </p:txBody>
      </p:sp>
      <p:sp>
        <p:nvSpPr>
          <p:cNvPr id="8" name="Marcador de posición de imagen 6"/>
          <p:cNvSpPr>
            <a:spLocks noGrp="1"/>
          </p:cNvSpPr>
          <p:nvPr>
            <p:ph type="pic" sz="quarter" idx="14"/>
          </p:nvPr>
        </p:nvSpPr>
        <p:spPr>
          <a:xfrm>
            <a:off x="7098157" y="3431334"/>
            <a:ext cx="5146291" cy="3426666"/>
          </a:xfrm>
        </p:spPr>
        <p:txBody>
          <a:bodyPr>
            <a:normAutofit/>
          </a:bodyPr>
          <a:lstStyle>
            <a:lvl1pPr marL="0" indent="0">
              <a:buNone/>
              <a:defRPr sz="1029"/>
            </a:lvl1pPr>
          </a:lstStyle>
          <a:p>
            <a:r>
              <a:rPr lang="es-ES_tradnl"/>
              <a:t>Arrastre la imagen al marcador de posición o haga clic en el icono para agregar</a:t>
            </a:r>
            <a:endParaRPr lang="es-ES" dirty="0"/>
          </a:p>
        </p:txBody>
      </p:sp>
      <p:sp>
        <p:nvSpPr>
          <p:cNvPr id="9" name="Marcador de posición de imagen 6"/>
          <p:cNvSpPr>
            <a:spLocks noGrp="1"/>
          </p:cNvSpPr>
          <p:nvPr>
            <p:ph type="pic" sz="quarter" idx="15"/>
          </p:nvPr>
        </p:nvSpPr>
        <p:spPr>
          <a:xfrm>
            <a:off x="7098157" y="0"/>
            <a:ext cx="5146291" cy="3426666"/>
          </a:xfrm>
        </p:spPr>
        <p:txBody>
          <a:bodyPr>
            <a:normAutofit/>
          </a:bodyPr>
          <a:lstStyle>
            <a:lvl1pPr marL="0" indent="0">
              <a:buNone/>
              <a:defRPr sz="1029"/>
            </a:lvl1pPr>
          </a:lstStyle>
          <a:p>
            <a:r>
              <a:rPr lang="es-ES_tradnl"/>
              <a:t>Arrastre la imagen al marcador de posición o haga clic en el icono para agregar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5936987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posición de imagen 8"/>
          <p:cNvSpPr>
            <a:spLocks noGrp="1"/>
          </p:cNvSpPr>
          <p:nvPr>
            <p:ph type="pic" sz="quarter" idx="13"/>
          </p:nvPr>
        </p:nvSpPr>
        <p:spPr>
          <a:xfrm>
            <a:off x="1118547" y="595975"/>
            <a:ext cx="4711205" cy="4160358"/>
          </a:xfrm>
        </p:spPr>
        <p:txBody>
          <a:bodyPr>
            <a:normAutofit/>
          </a:bodyPr>
          <a:lstStyle>
            <a:lvl1pPr>
              <a:defRPr sz="1029"/>
            </a:lvl1pPr>
          </a:lstStyle>
          <a:p>
            <a:r>
              <a:rPr lang="es-ES_tradnl"/>
              <a:t>Arrastre la imagen al marcador de posición o haga clic en el icono para agregar</a:t>
            </a:r>
            <a:endParaRPr lang="es-ES"/>
          </a:p>
        </p:txBody>
      </p:sp>
      <p:sp>
        <p:nvSpPr>
          <p:cNvPr id="12" name="Marcador de posición de imagen 8"/>
          <p:cNvSpPr>
            <a:spLocks noGrp="1"/>
          </p:cNvSpPr>
          <p:nvPr>
            <p:ph type="pic" sz="quarter" idx="15"/>
          </p:nvPr>
        </p:nvSpPr>
        <p:spPr>
          <a:xfrm>
            <a:off x="6413219" y="595975"/>
            <a:ext cx="4711205" cy="4160358"/>
          </a:xfrm>
        </p:spPr>
        <p:txBody>
          <a:bodyPr>
            <a:normAutofit/>
          </a:bodyPr>
          <a:lstStyle>
            <a:lvl1pPr>
              <a:defRPr sz="1029"/>
            </a:lvl1pPr>
          </a:lstStyle>
          <a:p>
            <a:r>
              <a:rPr lang="es-ES_tradnl"/>
              <a:t>Arrastre la imagen al marcador de posición o haga clic en el icono para agregar</a:t>
            </a:r>
            <a:endParaRPr lang="es-E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18728" y="4756332"/>
            <a:ext cx="4710777" cy="894388"/>
          </a:xfrm>
        </p:spPr>
        <p:txBody>
          <a:bodyPr anchor="t">
            <a:normAutofit/>
          </a:bodyPr>
          <a:lstStyle>
            <a:lvl1pPr algn="l">
              <a:defRPr sz="2778">
                <a:solidFill>
                  <a:srgbClr val="CE0058"/>
                </a:solidFill>
              </a:defRPr>
            </a:lvl1pPr>
          </a:lstStyle>
          <a:p>
            <a:r>
              <a:rPr lang="es-ES_tradnl"/>
              <a:t>Clic para editar título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18728" y="5650720"/>
            <a:ext cx="4710777" cy="1128347"/>
          </a:xfrm>
        </p:spPr>
        <p:txBody>
          <a:bodyPr numCol="1" spcCol="216000">
            <a:noAutofit/>
          </a:bodyPr>
          <a:lstStyle>
            <a:lvl1pPr marL="0" indent="0" algn="l">
              <a:buNone/>
              <a:defRPr sz="1646">
                <a:latin typeface="Amor Sans Pro"/>
                <a:cs typeface="Amor Sans Pro"/>
              </a:defRPr>
            </a:lvl1pPr>
            <a:lvl2pPr marL="185184" indent="-185184" algn="l">
              <a:buClr>
                <a:srgbClr val="CE0058"/>
              </a:buClr>
              <a:buSzPct val="75000"/>
              <a:buFont typeface="Arial"/>
              <a:buChar char="•"/>
              <a:defRPr sz="1646"/>
            </a:lvl2pPr>
            <a:lvl3pPr marL="0" indent="0" algn="l">
              <a:buFont typeface="Wingdings" charset="2"/>
              <a:buNone/>
              <a:defRPr sz="1543"/>
            </a:lvl3pPr>
            <a:lvl4pPr marL="166666" indent="-181480" algn="l">
              <a:buClr>
                <a:srgbClr val="CE0058"/>
              </a:buClr>
              <a:buFont typeface="Arial"/>
              <a:buChar char="•"/>
              <a:defRPr sz="1543"/>
            </a:lvl4pPr>
            <a:lvl5pPr algn="l">
              <a:defRPr sz="1646"/>
            </a:lvl5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mor Sans Pro"/>
                <a:cs typeface="Amor Sans Pro"/>
              </a:defRPr>
            </a:lvl1pPr>
          </a:lstStyle>
          <a:p>
            <a:fld id="{F7EA35DF-EB77-4941-B6B0-CED167589338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11" name="Marcador de contenido 2"/>
          <p:cNvSpPr>
            <a:spLocks noGrp="1"/>
          </p:cNvSpPr>
          <p:nvPr>
            <p:ph idx="14"/>
          </p:nvPr>
        </p:nvSpPr>
        <p:spPr>
          <a:xfrm>
            <a:off x="6413400" y="5650719"/>
            <a:ext cx="4710777" cy="1128347"/>
          </a:xfrm>
        </p:spPr>
        <p:txBody>
          <a:bodyPr numCol="1" spcCol="216000">
            <a:noAutofit/>
          </a:bodyPr>
          <a:lstStyle>
            <a:lvl1pPr marL="0" indent="0" algn="l">
              <a:buNone/>
              <a:defRPr sz="1646">
                <a:latin typeface="Amor Sans Pro"/>
                <a:cs typeface="Amor Sans Pro"/>
              </a:defRPr>
            </a:lvl1pPr>
            <a:lvl2pPr marL="185184" indent="-185184" algn="l">
              <a:buClr>
                <a:srgbClr val="CE0058"/>
              </a:buClr>
              <a:buSzPct val="75000"/>
              <a:buFont typeface="Arial"/>
              <a:buChar char="•"/>
              <a:defRPr sz="1646"/>
            </a:lvl2pPr>
            <a:lvl3pPr marL="0" indent="0" algn="l">
              <a:buFont typeface="Wingdings" charset="2"/>
              <a:buNone/>
              <a:defRPr sz="1543"/>
            </a:lvl3pPr>
            <a:lvl4pPr marL="166666" indent="-181480" algn="l">
              <a:buClr>
                <a:srgbClr val="CE0058"/>
              </a:buClr>
              <a:buFont typeface="Arial"/>
              <a:buChar char="•"/>
              <a:defRPr sz="1543"/>
            </a:lvl4pPr>
            <a:lvl5pPr algn="l">
              <a:defRPr sz="1646"/>
            </a:lvl5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14" name="Marcador de texto 13"/>
          <p:cNvSpPr>
            <a:spLocks noGrp="1"/>
          </p:cNvSpPr>
          <p:nvPr>
            <p:ph type="body" sz="quarter" idx="16" hasCustomPrompt="1"/>
          </p:nvPr>
        </p:nvSpPr>
        <p:spPr>
          <a:xfrm>
            <a:off x="6413406" y="4756332"/>
            <a:ext cx="4711205" cy="894387"/>
          </a:xfrm>
        </p:spPr>
        <p:txBody>
          <a:bodyPr anchor="t"/>
          <a:lstStyle>
            <a:lvl1pPr marL="0" indent="0">
              <a:buNone/>
              <a:defRPr sz="2778">
                <a:solidFill>
                  <a:srgbClr val="CE0058"/>
                </a:solidFill>
                <a:latin typeface="Bree"/>
                <a:cs typeface="Bree"/>
              </a:defRPr>
            </a:lvl1pPr>
            <a:lvl2pPr marL="509596" indent="0">
              <a:buNone/>
              <a:defRPr>
                <a:solidFill>
                  <a:srgbClr val="CE0058"/>
                </a:solidFill>
                <a:latin typeface="Bree"/>
                <a:cs typeface="Bree"/>
              </a:defRPr>
            </a:lvl2pPr>
            <a:lvl3pPr marL="1019192" indent="0">
              <a:buNone/>
              <a:defRPr>
                <a:solidFill>
                  <a:srgbClr val="CE0058"/>
                </a:solidFill>
                <a:latin typeface="Bree"/>
                <a:cs typeface="Bree"/>
              </a:defRPr>
            </a:lvl3pPr>
            <a:lvl4pPr marL="1528788" indent="0">
              <a:buNone/>
              <a:defRPr>
                <a:solidFill>
                  <a:srgbClr val="CE0058"/>
                </a:solidFill>
                <a:latin typeface="Bree"/>
                <a:cs typeface="Bree"/>
              </a:defRPr>
            </a:lvl4pPr>
            <a:lvl5pPr marL="2038384" indent="0">
              <a:buNone/>
              <a:defRPr>
                <a:solidFill>
                  <a:srgbClr val="CE0058"/>
                </a:solidFill>
                <a:latin typeface="Bree"/>
                <a:cs typeface="Bree"/>
              </a:defRPr>
            </a:lvl5pPr>
          </a:lstStyle>
          <a:p>
            <a:pPr lvl="0"/>
            <a:r>
              <a:rPr lang="en-US" dirty="0" err="1"/>
              <a:t>Clic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editar</a:t>
            </a:r>
            <a:r>
              <a:rPr lang="en-US" dirty="0"/>
              <a:t> </a:t>
            </a:r>
            <a:r>
              <a:rPr lang="en-US" dirty="0" err="1"/>
              <a:t>título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840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659" y="2976597"/>
            <a:ext cx="6941430" cy="2169820"/>
          </a:xfrm>
          <a:prstGeom prst="rect">
            <a:avLst/>
          </a:prstGeom>
        </p:spPr>
      </p:pic>
      <p:sp>
        <p:nvSpPr>
          <p:cNvPr id="7" name="Título 1"/>
          <p:cNvSpPr txBox="1">
            <a:spLocks/>
          </p:cNvSpPr>
          <p:nvPr/>
        </p:nvSpPr>
        <p:spPr>
          <a:xfrm>
            <a:off x="7628007" y="4527109"/>
            <a:ext cx="4244802" cy="1994223"/>
          </a:xfrm>
          <a:prstGeom prst="rect">
            <a:avLst/>
          </a:prstGeom>
        </p:spPr>
        <p:txBody>
          <a:bodyPr vert="horz" lIns="101921" tIns="50960" rIns="101921" bIns="50960" rtlCol="0" anchor="t">
            <a:noAutofit/>
          </a:bodyPr>
          <a:lstStyle>
            <a:lvl1pPr algn="l" defTabSz="990661" rtl="0" eaLnBrk="1" latinLnBrk="0" hangingPunct="1">
              <a:spcBef>
                <a:spcPct val="0"/>
              </a:spcBef>
              <a:buNone/>
              <a:defRPr sz="6800" b="1" kern="1200">
                <a:solidFill>
                  <a:srgbClr val="FFFFFF"/>
                </a:solidFill>
                <a:latin typeface="Bree"/>
                <a:ea typeface="+mj-ea"/>
                <a:cs typeface="Bree"/>
              </a:defRPr>
            </a:lvl1pPr>
          </a:lstStyle>
          <a:p>
            <a:r>
              <a:rPr lang="es-ES_tradnl" sz="3498" dirty="0">
                <a:solidFill>
                  <a:srgbClr val="CF0064"/>
                </a:solidFill>
              </a:rPr>
              <a:t>Clic para editar título</a:t>
            </a:r>
            <a:endParaRPr lang="es-ES" sz="3498" dirty="0">
              <a:solidFill>
                <a:srgbClr val="CF00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04207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72800" cy="1143000"/>
          </a:xfrm>
        </p:spPr>
        <p:txBody>
          <a:bodyPr/>
          <a:lstStyle>
            <a:lvl1pPr>
              <a:defRPr b="1"/>
            </a:lvl1pPr>
          </a:lstStyle>
          <a:p>
            <a:r>
              <a:rPr lang="es-ES_tradnl"/>
              <a:t>Clic para editar título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609601" y="1535113"/>
            <a:ext cx="5386917" cy="639762"/>
          </a:xfrm>
        </p:spPr>
        <p:txBody>
          <a:bodyPr anchor="b"/>
          <a:lstStyle>
            <a:lvl1pPr marL="0" indent="0">
              <a:buNone/>
              <a:defRPr sz="2675" b="0">
                <a:latin typeface="Bree Bold"/>
                <a:cs typeface="Bree Bold"/>
              </a:defRPr>
            </a:lvl1pPr>
            <a:lvl2pPr marL="509596" indent="0">
              <a:buNone/>
              <a:defRPr sz="2212" b="1"/>
            </a:lvl2pPr>
            <a:lvl3pPr marL="1019192" indent="0">
              <a:buNone/>
              <a:defRPr sz="2006" b="1"/>
            </a:lvl3pPr>
            <a:lvl4pPr marL="1528788" indent="0">
              <a:buNone/>
              <a:defRPr sz="1800" b="1"/>
            </a:lvl4pPr>
            <a:lvl5pPr marL="2038384" indent="0">
              <a:buNone/>
              <a:defRPr sz="1800" b="1"/>
            </a:lvl5pPr>
            <a:lvl6pPr marL="2547980" indent="0">
              <a:buNone/>
              <a:defRPr sz="1800" b="1"/>
            </a:lvl6pPr>
            <a:lvl7pPr marL="3057576" indent="0">
              <a:buNone/>
              <a:defRPr sz="1800" b="1"/>
            </a:lvl7pPr>
            <a:lvl8pPr marL="3567172" indent="0">
              <a:buNone/>
              <a:defRPr sz="1800" b="1"/>
            </a:lvl8pPr>
            <a:lvl9pPr marL="4076768" indent="0">
              <a:buNone/>
              <a:defRPr sz="1800" b="1"/>
            </a:lvl9pPr>
          </a:lstStyle>
          <a:p>
            <a:pPr lvl="0"/>
            <a:r>
              <a:rPr lang="en-US" dirty="0" err="1"/>
              <a:t>Clic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editar</a:t>
            </a:r>
            <a:r>
              <a:rPr lang="en-US" dirty="0"/>
              <a:t> </a:t>
            </a:r>
            <a:r>
              <a:rPr lang="en-US" dirty="0" err="1"/>
              <a:t>subtítulo</a:t>
            </a:r>
            <a:endParaRPr lang="en-U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09601" y="2174875"/>
            <a:ext cx="5386917" cy="3951288"/>
          </a:xfrm>
        </p:spPr>
        <p:txBody>
          <a:bodyPr/>
          <a:lstStyle>
            <a:lvl1pPr marL="0" indent="0">
              <a:buNone/>
              <a:defRPr sz="2675">
                <a:latin typeface="Amor Sans Pro"/>
                <a:cs typeface="Amor Sans Pro"/>
              </a:defRPr>
            </a:lvl1pPr>
            <a:lvl2pPr marL="828093" indent="-318497">
              <a:buClr>
                <a:srgbClr val="CE0058"/>
              </a:buClr>
              <a:buFont typeface="Arial"/>
              <a:buChar char="•"/>
              <a:defRPr sz="2212">
                <a:latin typeface="Amor Sans Pro"/>
                <a:cs typeface="Amor Sans Pro"/>
              </a:defRPr>
            </a:lvl2pPr>
            <a:lvl3pPr>
              <a:buClr>
                <a:srgbClr val="CE0058"/>
              </a:buClr>
              <a:defRPr sz="2006">
                <a:latin typeface="Amor Sans Pro"/>
                <a:cs typeface="Amor Sans Pro"/>
              </a:defRPr>
            </a:lvl3pPr>
            <a:lvl4pPr>
              <a:buClr>
                <a:srgbClr val="CE0058"/>
              </a:buClr>
              <a:defRPr sz="1800">
                <a:latin typeface="Amor Sans Pro"/>
                <a:cs typeface="Amor Sans Pro"/>
              </a:defRPr>
            </a:lvl4pPr>
            <a:lvl5pPr>
              <a:buClr>
                <a:srgbClr val="CE0058"/>
              </a:buClr>
              <a:defRPr sz="1800">
                <a:latin typeface="Amor Sans Pro"/>
                <a:cs typeface="Amor Sans Pro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675" b="1"/>
            </a:lvl1pPr>
            <a:lvl2pPr marL="509596" indent="0">
              <a:buNone/>
              <a:defRPr sz="2212" b="1"/>
            </a:lvl2pPr>
            <a:lvl3pPr marL="1019192" indent="0">
              <a:buNone/>
              <a:defRPr sz="2006" b="1"/>
            </a:lvl3pPr>
            <a:lvl4pPr marL="1528788" indent="0">
              <a:buNone/>
              <a:defRPr sz="1800" b="1"/>
            </a:lvl4pPr>
            <a:lvl5pPr marL="2038384" indent="0">
              <a:buNone/>
              <a:defRPr sz="1800" b="1"/>
            </a:lvl5pPr>
            <a:lvl6pPr marL="2547980" indent="0">
              <a:buNone/>
              <a:defRPr sz="1800" b="1"/>
            </a:lvl6pPr>
            <a:lvl7pPr marL="3057576" indent="0">
              <a:buNone/>
              <a:defRPr sz="1800" b="1"/>
            </a:lvl7pPr>
            <a:lvl8pPr marL="3567172" indent="0">
              <a:buNone/>
              <a:defRPr sz="1800" b="1"/>
            </a:lvl8pPr>
            <a:lvl9pPr marL="4076768" indent="0">
              <a:buNone/>
              <a:defRPr sz="1800" b="1"/>
            </a:lvl9pPr>
          </a:lstStyle>
          <a:p>
            <a:pPr lvl="0"/>
            <a:r>
              <a:rPr lang="en-US" dirty="0" err="1"/>
              <a:t>Clic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editar</a:t>
            </a:r>
            <a:r>
              <a:rPr lang="en-US" dirty="0"/>
              <a:t> </a:t>
            </a:r>
            <a:r>
              <a:rPr lang="en-US" dirty="0" err="1"/>
              <a:t>subtítulo</a:t>
            </a:r>
            <a:endParaRPr lang="en-US" dirty="0"/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 marL="0" indent="0">
              <a:buNone/>
              <a:defRPr sz="2675">
                <a:latin typeface="Amor Sans Pro"/>
                <a:cs typeface="Amor Sans Pro"/>
              </a:defRPr>
            </a:lvl1pPr>
            <a:lvl2pPr>
              <a:defRPr sz="2212">
                <a:latin typeface="Amor Sans Pro"/>
                <a:cs typeface="Amor Sans Pro"/>
              </a:defRPr>
            </a:lvl2pPr>
            <a:lvl3pPr>
              <a:defRPr sz="2006">
                <a:latin typeface="Amor Sans Pro"/>
                <a:cs typeface="Amor Sans Pro"/>
              </a:defRPr>
            </a:lvl3pPr>
            <a:lvl4pPr>
              <a:defRPr sz="1800">
                <a:latin typeface="Amor Sans Pro"/>
                <a:cs typeface="Amor Sans Pro"/>
              </a:defRPr>
            </a:lvl4pPr>
            <a:lvl5pPr>
              <a:defRPr sz="1800">
                <a:latin typeface="Amor Sans Pro"/>
                <a:cs typeface="Amor Sans Pro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CC767-F2BD-044A-A847-5BC2CAE05160}" type="datetime3">
              <a:rPr lang="es-MX" smtClean="0"/>
              <a:t>26.07.23</a:t>
            </a:fld>
            <a:endParaRPr lang="es-ES"/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53518" y="6055950"/>
            <a:ext cx="1423907" cy="48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47239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212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766734" y="273051"/>
            <a:ext cx="6815666" cy="5853113"/>
          </a:xfrm>
        </p:spPr>
        <p:txBody>
          <a:bodyPr>
            <a:normAutofit/>
          </a:bodyPr>
          <a:lstStyle>
            <a:lvl1pPr>
              <a:defRPr sz="2160"/>
            </a:lvl1pPr>
            <a:lvl2pPr>
              <a:defRPr sz="2160"/>
            </a:lvl2pPr>
            <a:lvl3pPr>
              <a:defRPr sz="2160"/>
            </a:lvl3pPr>
            <a:lvl4pPr>
              <a:defRPr sz="2160"/>
            </a:lvl4pPr>
            <a:lvl5pPr>
              <a:defRPr sz="2160"/>
            </a:lvl5pPr>
            <a:lvl6pPr>
              <a:defRPr sz="2212"/>
            </a:lvl6pPr>
            <a:lvl7pPr>
              <a:defRPr sz="2212"/>
            </a:lvl7pPr>
            <a:lvl8pPr>
              <a:defRPr sz="2212"/>
            </a:lvl8pPr>
            <a:lvl9pPr>
              <a:defRPr sz="2212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543"/>
            </a:lvl1pPr>
            <a:lvl2pPr marL="509596" indent="0">
              <a:buNone/>
              <a:defRPr sz="1337"/>
            </a:lvl2pPr>
            <a:lvl3pPr marL="1019192" indent="0">
              <a:buNone/>
              <a:defRPr sz="1132"/>
            </a:lvl3pPr>
            <a:lvl4pPr marL="1528788" indent="0">
              <a:buNone/>
              <a:defRPr sz="1029"/>
            </a:lvl4pPr>
            <a:lvl5pPr marL="2038384" indent="0">
              <a:buNone/>
              <a:defRPr sz="1029"/>
            </a:lvl5pPr>
            <a:lvl6pPr marL="2547980" indent="0">
              <a:buNone/>
              <a:defRPr sz="1029"/>
            </a:lvl6pPr>
            <a:lvl7pPr marL="3057576" indent="0">
              <a:buNone/>
              <a:defRPr sz="1029"/>
            </a:lvl7pPr>
            <a:lvl8pPr marL="3567172" indent="0">
              <a:buNone/>
              <a:defRPr sz="1029"/>
            </a:lvl8pPr>
            <a:lvl9pPr marL="4076768" indent="0">
              <a:buNone/>
              <a:defRPr sz="1029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8A36E-3F4B-3A42-9B2A-DDD067899FD1}" type="datetime3">
              <a:rPr lang="es-MX" smtClean="0"/>
              <a:t>26.07.23</a:t>
            </a:fld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53518" y="6055950"/>
            <a:ext cx="1423907" cy="48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5950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212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549"/>
            </a:lvl1pPr>
            <a:lvl2pPr marL="509596" indent="0">
              <a:buNone/>
              <a:defRPr sz="3138"/>
            </a:lvl2pPr>
            <a:lvl3pPr marL="1019192" indent="0">
              <a:buNone/>
              <a:defRPr sz="2675"/>
            </a:lvl3pPr>
            <a:lvl4pPr marL="1528788" indent="0">
              <a:buNone/>
              <a:defRPr sz="2212"/>
            </a:lvl4pPr>
            <a:lvl5pPr marL="2038384" indent="0">
              <a:buNone/>
              <a:defRPr sz="2212"/>
            </a:lvl5pPr>
            <a:lvl6pPr marL="2547980" indent="0">
              <a:buNone/>
              <a:defRPr sz="2212"/>
            </a:lvl6pPr>
            <a:lvl7pPr marL="3057576" indent="0">
              <a:buNone/>
              <a:defRPr sz="2212"/>
            </a:lvl7pPr>
            <a:lvl8pPr marL="3567172" indent="0">
              <a:buNone/>
              <a:defRPr sz="2212"/>
            </a:lvl8pPr>
            <a:lvl9pPr marL="4076768" indent="0">
              <a:buNone/>
              <a:defRPr sz="2212"/>
            </a:lvl9pPr>
          </a:lstStyle>
          <a:p>
            <a:r>
              <a:rPr lang="es-ES_tradnl"/>
              <a:t>Arrastre la imagen al marcador de posición o haga clic en el icono para agregar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543"/>
            </a:lvl1pPr>
            <a:lvl2pPr marL="509596" indent="0">
              <a:buNone/>
              <a:defRPr sz="1337"/>
            </a:lvl2pPr>
            <a:lvl3pPr marL="1019192" indent="0">
              <a:buNone/>
              <a:defRPr sz="1132"/>
            </a:lvl3pPr>
            <a:lvl4pPr marL="1528788" indent="0">
              <a:buNone/>
              <a:defRPr sz="1029"/>
            </a:lvl4pPr>
            <a:lvl5pPr marL="2038384" indent="0">
              <a:buNone/>
              <a:defRPr sz="1029"/>
            </a:lvl5pPr>
            <a:lvl6pPr marL="2547980" indent="0">
              <a:buNone/>
              <a:defRPr sz="1029"/>
            </a:lvl6pPr>
            <a:lvl7pPr marL="3057576" indent="0">
              <a:buNone/>
              <a:defRPr sz="1029"/>
            </a:lvl7pPr>
            <a:lvl8pPr marL="3567172" indent="0">
              <a:buNone/>
              <a:defRPr sz="1029"/>
            </a:lvl8pPr>
            <a:lvl9pPr marL="4076768" indent="0">
              <a:buNone/>
              <a:defRPr sz="1029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F15EB-5440-A447-B4DA-B98A2623BDB0}" type="datetime3">
              <a:rPr lang="es-MX" smtClean="0"/>
              <a:t>26.07.23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A35DF-EB77-4941-B6B0-CED16758933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5870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8772687" cy="1239161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1" y="160687"/>
            <a:ext cx="6263614" cy="1143000"/>
          </a:xfrm>
        </p:spPr>
        <p:txBody>
          <a:bodyPr anchor="t">
            <a:normAutofit/>
          </a:bodyPr>
          <a:lstStyle>
            <a:lvl1pPr algn="l">
              <a:defRPr sz="2778" b="1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9601" y="2033299"/>
            <a:ext cx="8045558" cy="3662040"/>
          </a:xfrm>
        </p:spPr>
        <p:txBody>
          <a:bodyPr>
            <a:noAutofit/>
          </a:bodyPr>
          <a:lstStyle>
            <a:lvl1pPr marL="0" indent="0" algn="l">
              <a:buNone/>
              <a:defRPr sz="2160">
                <a:latin typeface="Amor Sans Pro"/>
                <a:cs typeface="Amor Sans Pro"/>
              </a:defRPr>
            </a:lvl1pPr>
            <a:lvl2pPr marL="0" indent="-185184" algn="l">
              <a:buClr>
                <a:srgbClr val="CE0058"/>
              </a:buClr>
              <a:buSzPct val="75000"/>
              <a:buFont typeface="Arial"/>
              <a:buChar char="•"/>
              <a:defRPr sz="2160">
                <a:latin typeface="Amor Sans Pro"/>
                <a:cs typeface="Amor Sans Pro"/>
              </a:defRPr>
            </a:lvl2pPr>
            <a:lvl3pPr algn="l">
              <a:defRPr sz="2160">
                <a:latin typeface="Amor Sans Pro"/>
                <a:cs typeface="Amor Sans Pro"/>
              </a:defRPr>
            </a:lvl3pPr>
            <a:lvl4pPr algn="l">
              <a:defRPr sz="2160">
                <a:latin typeface="Amor Sans Pro"/>
                <a:cs typeface="Amor Sans Pro"/>
              </a:defRPr>
            </a:lvl4pPr>
            <a:lvl5pPr algn="l">
              <a:defRPr sz="2160">
                <a:latin typeface="Amor Sans Pro"/>
                <a:cs typeface="Amor Sans Pro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13642" y="6173788"/>
            <a:ext cx="2844800" cy="365125"/>
          </a:xfrm>
        </p:spPr>
        <p:txBody>
          <a:bodyPr/>
          <a:lstStyle>
            <a:lvl1pPr>
              <a:defRPr>
                <a:latin typeface="Amor Sans Pro"/>
                <a:cs typeface="Amor Sans Pro"/>
              </a:defRPr>
            </a:lvl1pPr>
          </a:lstStyle>
          <a:p>
            <a:fld id="{7D61480B-5D0B-4641-8120-A6A267B92A74}" type="datetimeFigureOut">
              <a:rPr lang="es-PE" smtClean="0"/>
              <a:t>26/07/2023</a:t>
            </a:fld>
            <a:endParaRPr lang="es-PE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B3A46FA-B56B-0E47-81D5-75A5A92AAC54}"/>
              </a:ext>
            </a:extLst>
          </p:cNvPr>
          <p:cNvSpPr txBox="1"/>
          <p:nvPr/>
        </p:nvSpPr>
        <p:spPr>
          <a:xfrm>
            <a:off x="-906873" y="2756919"/>
            <a:ext cx="0" cy="0"/>
          </a:xfrm>
          <a:prstGeom prst="rect">
            <a:avLst/>
          </a:prstGeom>
        </p:spPr>
        <p:txBody>
          <a:bodyPr vert="horz" wrap="none" lIns="101921" tIns="50960" rIns="101921" bIns="50960" rtlCol="0" anchor="b">
            <a:normAutofit fontScale="25000" lnSpcReduction="20000"/>
          </a:bodyPr>
          <a:lstStyle/>
          <a:p>
            <a:endParaRPr lang="es-MX" dirty="0" err="1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3518" y="6055950"/>
            <a:ext cx="1423907" cy="48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853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959">
          <p15:clr>
            <a:srgbClr val="FBAE40"/>
          </p15:clr>
        </p15:guide>
        <p15:guide id="2" orient="horz" pos="8009">
          <p15:clr>
            <a:srgbClr val="FBAE40"/>
          </p15:clr>
        </p15:guide>
        <p15:guide id="3" orient="horz" pos="1795">
          <p15:clr>
            <a:srgbClr val="FBAE40"/>
          </p15:clr>
        </p15:guide>
        <p15:guide id="4" orient="horz" pos="247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656" y="1"/>
            <a:ext cx="12076584" cy="1118204"/>
          </a:xfrm>
          <a:prstGeom prst="rect">
            <a:avLst/>
          </a:prstGeom>
        </p:spPr>
      </p:pic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9601" y="2028864"/>
            <a:ext cx="8045558" cy="3662040"/>
          </a:xfrm>
        </p:spPr>
        <p:txBody>
          <a:bodyPr>
            <a:noAutofit/>
          </a:bodyPr>
          <a:lstStyle>
            <a:lvl1pPr marL="0" indent="0" algn="l">
              <a:buNone/>
              <a:defRPr sz="2160">
                <a:latin typeface="Amor Sans Pro"/>
                <a:cs typeface="Amor Sans Pro"/>
              </a:defRPr>
            </a:lvl1pPr>
            <a:lvl2pPr marL="0" indent="-185184" algn="l">
              <a:buClr>
                <a:srgbClr val="CE0058"/>
              </a:buClr>
              <a:buSzPct val="75000"/>
              <a:buFont typeface="Arial"/>
              <a:buChar char="•"/>
              <a:defRPr sz="2160">
                <a:latin typeface="Amor Sans Pro"/>
                <a:cs typeface="Amor Sans Pro"/>
              </a:defRPr>
            </a:lvl2pPr>
            <a:lvl3pPr algn="l">
              <a:defRPr sz="2160">
                <a:latin typeface="Amor Sans Pro"/>
                <a:cs typeface="Amor Sans Pro"/>
              </a:defRPr>
            </a:lvl3pPr>
            <a:lvl4pPr algn="l">
              <a:defRPr sz="2160">
                <a:latin typeface="Amor Sans Pro"/>
                <a:cs typeface="Amor Sans Pro"/>
              </a:defRPr>
            </a:lvl4pPr>
            <a:lvl5pPr algn="l">
              <a:defRPr sz="2160">
                <a:latin typeface="Amor Sans Pro"/>
                <a:cs typeface="Amor Sans Pro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13642" y="6173788"/>
            <a:ext cx="2844800" cy="365125"/>
          </a:xfrm>
        </p:spPr>
        <p:txBody>
          <a:bodyPr/>
          <a:lstStyle>
            <a:lvl1pPr>
              <a:defRPr>
                <a:latin typeface="Amor Sans Pro"/>
                <a:cs typeface="Amor Sans Pro"/>
              </a:defRPr>
            </a:lvl1pPr>
          </a:lstStyle>
          <a:p>
            <a:fld id="{1D8BD707-D9CF-40AE-B4C6-C98DA3205C09}" type="datetimeFigureOut">
              <a:rPr lang="en-US" smtClean="0"/>
              <a:t>7/26/2023</a:t>
            </a:fld>
            <a:endParaRPr lang="en-US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3518" y="6055950"/>
            <a:ext cx="1423907" cy="482963"/>
          </a:xfrm>
          <a:prstGeom prst="rect">
            <a:avLst/>
          </a:prstGeom>
        </p:spPr>
      </p:pic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609601" y="160687"/>
            <a:ext cx="6263614" cy="1143000"/>
          </a:xfrm>
        </p:spPr>
        <p:txBody>
          <a:bodyPr anchor="t">
            <a:normAutofit/>
          </a:bodyPr>
          <a:lstStyle>
            <a:lvl1pPr algn="l">
              <a:defRPr sz="2778" b="1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542970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95">
          <p15:clr>
            <a:srgbClr val="FBAE40"/>
          </p15:clr>
        </p15:guide>
        <p15:guide id="2" orient="horz" pos="2475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6263614" cy="1143000"/>
          </a:xfrm>
        </p:spPr>
        <p:txBody>
          <a:bodyPr anchor="t">
            <a:normAutofit/>
          </a:bodyPr>
          <a:lstStyle>
            <a:lvl1pPr algn="l">
              <a:defRPr sz="2778" b="1">
                <a:solidFill>
                  <a:srgbClr val="CE0058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9601" y="2464123"/>
            <a:ext cx="8045558" cy="3662040"/>
          </a:xfrm>
        </p:spPr>
        <p:txBody>
          <a:bodyPr>
            <a:noAutofit/>
          </a:bodyPr>
          <a:lstStyle>
            <a:lvl1pPr marL="0" indent="0" algn="l">
              <a:buNone/>
              <a:defRPr sz="2160">
                <a:latin typeface="Amor Sans Pro"/>
                <a:cs typeface="Amor Sans Pro"/>
              </a:defRPr>
            </a:lvl1pPr>
            <a:lvl2pPr marL="0" indent="-185184" algn="l">
              <a:buClr>
                <a:srgbClr val="CE0058"/>
              </a:buClr>
              <a:buSzPct val="75000"/>
              <a:buFont typeface="Arial"/>
              <a:buChar char="•"/>
              <a:defRPr sz="2160">
                <a:latin typeface="Amor Sans Pro"/>
                <a:cs typeface="Amor Sans Pro"/>
              </a:defRPr>
            </a:lvl2pPr>
            <a:lvl3pPr algn="l">
              <a:defRPr sz="2160">
                <a:latin typeface="Amor Sans Pro"/>
                <a:cs typeface="Amor Sans Pro"/>
              </a:defRPr>
            </a:lvl3pPr>
            <a:lvl4pPr algn="l">
              <a:defRPr sz="2160">
                <a:latin typeface="Amor Sans Pro"/>
                <a:cs typeface="Amor Sans Pro"/>
              </a:defRPr>
            </a:lvl4pPr>
            <a:lvl5pPr algn="l">
              <a:defRPr sz="2160">
                <a:latin typeface="Amor Sans Pro"/>
                <a:cs typeface="Amor Sans Pro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13642" y="6173788"/>
            <a:ext cx="2844800" cy="365125"/>
          </a:xfrm>
        </p:spPr>
        <p:txBody>
          <a:bodyPr/>
          <a:lstStyle>
            <a:lvl1pPr>
              <a:defRPr>
                <a:latin typeface="Amor Sans Pro"/>
                <a:cs typeface="Amor Sans Pro"/>
              </a:defRPr>
            </a:lvl1pPr>
          </a:lstStyle>
          <a:p>
            <a:fld id="{1D8BD707-D9CF-40AE-B4C6-C98DA3205C09}" type="datetimeFigureOut">
              <a:rPr lang="en-US" smtClean="0"/>
              <a:t>7/26/2023</a:t>
            </a:fld>
            <a:endParaRPr lang="en-US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6939" y="5180207"/>
            <a:ext cx="4555060" cy="167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4151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959">
          <p15:clr>
            <a:srgbClr val="FBAE40"/>
          </p15:clr>
        </p15:guide>
        <p15:guide id="2" orient="horz" pos="8009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8772687" cy="1239161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6263614" cy="1143000"/>
          </a:xfrm>
        </p:spPr>
        <p:txBody>
          <a:bodyPr anchor="t">
            <a:normAutofit/>
          </a:bodyPr>
          <a:lstStyle>
            <a:lvl1pPr algn="l">
              <a:defRPr sz="2778" b="1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9600" y="2464123"/>
            <a:ext cx="10934854" cy="3662040"/>
          </a:xfrm>
        </p:spPr>
        <p:txBody>
          <a:bodyPr numCol="3" spcCol="216000">
            <a:noAutofit/>
          </a:bodyPr>
          <a:lstStyle>
            <a:lvl1pPr marL="0" indent="0" algn="l">
              <a:buNone/>
              <a:defRPr sz="2160"/>
            </a:lvl1pPr>
            <a:lvl2pPr marL="185184" indent="-185184" algn="l">
              <a:buClr>
                <a:srgbClr val="CE0058"/>
              </a:buClr>
              <a:buSzPct val="75000"/>
              <a:buFont typeface="Arial"/>
              <a:buChar char="•"/>
              <a:defRPr sz="2160"/>
            </a:lvl2pPr>
            <a:lvl3pPr marL="0" indent="0" algn="l">
              <a:buFont typeface="Wingdings" charset="2"/>
              <a:buNone/>
              <a:defRPr sz="1543"/>
            </a:lvl3pPr>
            <a:lvl4pPr marL="166666" indent="-181480" algn="l">
              <a:buClr>
                <a:srgbClr val="CE0058"/>
              </a:buClr>
              <a:buFont typeface="Arial"/>
              <a:buChar char="•"/>
              <a:defRPr sz="1543"/>
            </a:lvl4pPr>
            <a:lvl5pPr algn="l">
              <a:defRPr sz="216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7/26/2023</a:t>
            </a:fld>
            <a:endParaRPr lang="en-U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3518" y="6055950"/>
            <a:ext cx="1423907" cy="48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314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475" b="1" cap="all"/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212">
                <a:solidFill>
                  <a:srgbClr val="83786F"/>
                </a:solidFill>
                <a:latin typeface="Bree Bold"/>
                <a:cs typeface="Bree Bold"/>
              </a:defRPr>
            </a:lvl1pPr>
            <a:lvl2pPr marL="509596" indent="0">
              <a:buNone/>
              <a:defRPr sz="2006">
                <a:solidFill>
                  <a:schemeClr val="tx1">
                    <a:tint val="75000"/>
                  </a:schemeClr>
                </a:solidFill>
              </a:defRPr>
            </a:lvl2pPr>
            <a:lvl3pPr marL="101919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2878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38384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47980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5757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671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7676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7/26/2023</a:t>
            </a:fld>
            <a:endParaRPr lang="en-U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3518" y="6055950"/>
            <a:ext cx="1423907" cy="48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311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52967" y="294976"/>
            <a:ext cx="8384036" cy="1470025"/>
          </a:xfrm>
        </p:spPr>
        <p:txBody>
          <a:bodyPr anchor="b">
            <a:noAutofit/>
          </a:bodyPr>
          <a:lstStyle>
            <a:lvl1pPr algn="l">
              <a:defRPr sz="3498" b="1"/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52968" y="1776462"/>
            <a:ext cx="4244802" cy="1203377"/>
          </a:xfrm>
        </p:spPr>
        <p:txBody>
          <a:bodyPr>
            <a:noAutofit/>
          </a:bodyPr>
          <a:lstStyle>
            <a:lvl1pPr marL="0" indent="0" algn="l">
              <a:buNone/>
              <a:defRPr sz="2469">
                <a:solidFill>
                  <a:srgbClr val="83786F"/>
                </a:solidFill>
              </a:defRPr>
            </a:lvl1pPr>
            <a:lvl2pPr marL="509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91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87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83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479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575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67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767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3518" y="6055950"/>
            <a:ext cx="1423907" cy="48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15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72800" cy="1143000"/>
          </a:xfrm>
          <a:prstGeom prst="rect">
            <a:avLst/>
          </a:prstGeom>
        </p:spPr>
        <p:txBody>
          <a:bodyPr vert="horz" lIns="198132" tIns="99066" rIns="198132" bIns="99066" rtlCol="0" anchor="ctr">
            <a:normAutofit/>
          </a:bodyPr>
          <a:lstStyle/>
          <a:p>
            <a:r>
              <a:rPr lang="en-US" dirty="0" err="1"/>
              <a:t>Clic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editar</a:t>
            </a:r>
            <a:r>
              <a:rPr lang="en-US" dirty="0"/>
              <a:t> </a:t>
            </a:r>
            <a:r>
              <a:rPr lang="en-US" dirty="0" err="1"/>
              <a:t>título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09601" y="1600200"/>
            <a:ext cx="10972800" cy="4525963"/>
          </a:xfrm>
          <a:prstGeom prst="rect">
            <a:avLst/>
          </a:prstGeom>
        </p:spPr>
        <p:txBody>
          <a:bodyPr vert="horz" lIns="198132" tIns="99066" rIns="198132" bIns="99066" rtlCol="0">
            <a:normAutofit/>
          </a:bodyPr>
          <a:lstStyle/>
          <a:p>
            <a:pPr lvl="0"/>
            <a:r>
              <a:rPr lang="en-US" dirty="0" err="1"/>
              <a:t>Haga</a:t>
            </a:r>
            <a:r>
              <a:rPr lang="en-US" dirty="0"/>
              <a:t> </a:t>
            </a:r>
            <a:r>
              <a:rPr lang="en-US" dirty="0" err="1"/>
              <a:t>clic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modificar</a:t>
            </a:r>
            <a:r>
              <a:rPr lang="en-US" dirty="0"/>
              <a:t> el </a:t>
            </a:r>
            <a:r>
              <a:rPr lang="en-US" dirty="0" err="1"/>
              <a:t>estilo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del </a:t>
            </a:r>
            <a:r>
              <a:rPr lang="en-US" dirty="0" err="1"/>
              <a:t>patrón</a:t>
            </a:r>
            <a:endParaRPr lang="en-US" dirty="0"/>
          </a:p>
          <a:p>
            <a:pPr lvl="1"/>
            <a:r>
              <a:rPr lang="en-US" dirty="0"/>
              <a:t>Segundo </a:t>
            </a:r>
            <a:r>
              <a:rPr lang="en-US" dirty="0" err="1"/>
              <a:t>nivel</a:t>
            </a:r>
            <a:endParaRPr lang="en-US" dirty="0"/>
          </a:p>
          <a:p>
            <a:pPr lvl="2"/>
            <a:r>
              <a:rPr lang="en-US" dirty="0" err="1"/>
              <a:t>Tercer</a:t>
            </a:r>
            <a:r>
              <a:rPr lang="en-US" dirty="0"/>
              <a:t> </a:t>
            </a:r>
            <a:r>
              <a:rPr lang="en-US" dirty="0" err="1"/>
              <a:t>nivel</a:t>
            </a:r>
            <a:endParaRPr lang="en-US" dirty="0"/>
          </a:p>
          <a:p>
            <a:pPr lvl="3"/>
            <a:r>
              <a:rPr lang="en-US" dirty="0"/>
              <a:t>Cuarto </a:t>
            </a:r>
            <a:r>
              <a:rPr lang="en-US" dirty="0" err="1"/>
              <a:t>nivel</a:t>
            </a:r>
            <a:endParaRPr lang="en-US" dirty="0"/>
          </a:p>
          <a:p>
            <a:pPr lvl="4"/>
            <a:r>
              <a:rPr lang="en-US" dirty="0" err="1"/>
              <a:t>Quinto</a:t>
            </a:r>
            <a:r>
              <a:rPr lang="en-US" dirty="0"/>
              <a:t> </a:t>
            </a:r>
            <a:r>
              <a:rPr lang="en-US" dirty="0" err="1"/>
              <a:t>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13642" y="6173788"/>
            <a:ext cx="2844800" cy="365125"/>
          </a:xfrm>
          <a:prstGeom prst="rect">
            <a:avLst/>
          </a:prstGeom>
        </p:spPr>
        <p:txBody>
          <a:bodyPr vert="horz" lIns="198132" tIns="99066" rIns="198132" bIns="99066" rtlCol="0" anchor="ctr"/>
          <a:lstStyle>
            <a:lvl1pPr algn="l">
              <a:defRPr sz="1440" b="1">
                <a:solidFill>
                  <a:schemeClr val="tx1">
                    <a:tint val="75000"/>
                  </a:schemeClr>
                </a:solidFill>
                <a:latin typeface="Amor Sans Pro"/>
                <a:cs typeface="Amor Sans Pro"/>
              </a:defRPr>
            </a:lvl1pPr>
          </a:lstStyle>
          <a:p>
            <a:fld id="{1D8BD707-D9CF-40AE-B4C6-C98DA3205C09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7098158" y="6173788"/>
            <a:ext cx="3860800" cy="365125"/>
          </a:xfrm>
          <a:prstGeom prst="rect">
            <a:avLst/>
          </a:prstGeom>
        </p:spPr>
        <p:txBody>
          <a:bodyPr vert="horz" lIns="198132" tIns="99066" rIns="198132" bIns="99066" rtlCol="0" anchor="ctr"/>
          <a:lstStyle>
            <a:lvl1pPr algn="r">
              <a:defRPr sz="1337">
                <a:solidFill>
                  <a:schemeClr val="tx1">
                    <a:tint val="75000"/>
                  </a:schemeClr>
                </a:solidFill>
                <a:latin typeface="Amor Sans Pro"/>
                <a:cs typeface="Amor Sans Pro"/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958957" y="6173788"/>
            <a:ext cx="878006" cy="365125"/>
          </a:xfrm>
          <a:prstGeom prst="rect">
            <a:avLst/>
          </a:prstGeom>
        </p:spPr>
        <p:txBody>
          <a:bodyPr vert="horz" lIns="198132" tIns="99066" rIns="198132" bIns="99066" rtlCol="0" anchor="ctr"/>
          <a:lstStyle>
            <a:lvl1pPr algn="r">
              <a:defRPr sz="1337" b="1">
                <a:solidFill>
                  <a:schemeClr val="tx1">
                    <a:tint val="75000"/>
                  </a:schemeClr>
                </a:solidFill>
                <a:latin typeface="Amor Sans Pro"/>
                <a:cs typeface="Amor Sans Pro"/>
              </a:defRPr>
            </a:lvl1pPr>
          </a:lstStyle>
          <a:p>
            <a:fld id="{B6F15528-21DE-4FAA-801E-634DDDAF4B2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48270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txStyles>
    <p:titleStyle>
      <a:lvl1pPr algn="l" defTabSz="509596" rtl="0" eaLnBrk="1" latinLnBrk="0" hangingPunct="1">
        <a:spcBef>
          <a:spcPct val="0"/>
        </a:spcBef>
        <a:buNone/>
        <a:defRPr sz="4887" b="1" kern="1200">
          <a:solidFill>
            <a:srgbClr val="CE0058"/>
          </a:solidFill>
          <a:latin typeface="Bree"/>
          <a:ea typeface="+mj-ea"/>
          <a:cs typeface="Bree"/>
        </a:defRPr>
      </a:lvl1pPr>
    </p:titleStyle>
    <p:bodyStyle>
      <a:lvl1pPr marL="382197" indent="-382197" algn="l" defTabSz="509596" rtl="0" eaLnBrk="1" latinLnBrk="0" hangingPunct="1">
        <a:spcBef>
          <a:spcPct val="20000"/>
        </a:spcBef>
        <a:buClr>
          <a:srgbClr val="CE0058"/>
        </a:buClr>
        <a:buFont typeface="Arial"/>
        <a:buChar char="•"/>
        <a:defRPr sz="3549" kern="1200">
          <a:solidFill>
            <a:srgbClr val="83786F"/>
          </a:solidFill>
          <a:latin typeface="Amor Sans Pro"/>
          <a:ea typeface="+mn-ea"/>
          <a:cs typeface="Amor Sans Pro"/>
        </a:defRPr>
      </a:lvl1pPr>
      <a:lvl2pPr marL="828093" indent="-318497" algn="l" defTabSz="509596" rtl="0" eaLnBrk="1" latinLnBrk="0" hangingPunct="1">
        <a:spcBef>
          <a:spcPct val="20000"/>
        </a:spcBef>
        <a:buClr>
          <a:srgbClr val="CE0058"/>
        </a:buClr>
        <a:buFont typeface="Arial"/>
        <a:buChar char="–"/>
        <a:defRPr sz="3138" kern="1200">
          <a:solidFill>
            <a:srgbClr val="83786F"/>
          </a:solidFill>
          <a:latin typeface="Amor Sans Pro"/>
          <a:ea typeface="+mn-ea"/>
          <a:cs typeface="Amor Sans Pro"/>
        </a:defRPr>
      </a:lvl2pPr>
      <a:lvl3pPr marL="1273990" indent="-254798" algn="l" defTabSz="509596" rtl="0" eaLnBrk="1" latinLnBrk="0" hangingPunct="1">
        <a:spcBef>
          <a:spcPct val="20000"/>
        </a:spcBef>
        <a:buClr>
          <a:srgbClr val="CE0058"/>
        </a:buClr>
        <a:buFont typeface="Arial"/>
        <a:buChar char="•"/>
        <a:defRPr sz="2675" kern="1200">
          <a:solidFill>
            <a:srgbClr val="83786F"/>
          </a:solidFill>
          <a:latin typeface="Amor Sans Pro"/>
          <a:ea typeface="+mn-ea"/>
          <a:cs typeface="Amor Sans Pro"/>
        </a:defRPr>
      </a:lvl3pPr>
      <a:lvl4pPr marL="1783586" indent="-254798" algn="l" defTabSz="509596" rtl="0" eaLnBrk="1" latinLnBrk="0" hangingPunct="1">
        <a:spcBef>
          <a:spcPct val="20000"/>
        </a:spcBef>
        <a:buClr>
          <a:srgbClr val="CE0058"/>
        </a:buClr>
        <a:buFont typeface="Arial"/>
        <a:buChar char="–"/>
        <a:defRPr sz="2212" kern="1200">
          <a:solidFill>
            <a:srgbClr val="83786F"/>
          </a:solidFill>
          <a:latin typeface="Amor Sans Pro"/>
          <a:ea typeface="+mn-ea"/>
          <a:cs typeface="Amor Sans Pro"/>
        </a:defRPr>
      </a:lvl4pPr>
      <a:lvl5pPr marL="2293182" indent="-254798" algn="l" defTabSz="509596" rtl="0" eaLnBrk="1" latinLnBrk="0" hangingPunct="1">
        <a:spcBef>
          <a:spcPct val="20000"/>
        </a:spcBef>
        <a:buClr>
          <a:srgbClr val="CE0058"/>
        </a:buClr>
        <a:buFont typeface="Arial"/>
        <a:buChar char="»"/>
        <a:defRPr sz="2212" kern="1200">
          <a:solidFill>
            <a:srgbClr val="83786F"/>
          </a:solidFill>
          <a:latin typeface="Amor Sans Pro"/>
          <a:ea typeface="+mn-ea"/>
          <a:cs typeface="Amor Sans Pro"/>
        </a:defRPr>
      </a:lvl5pPr>
      <a:lvl6pPr marL="2802778" indent="-254798" algn="l" defTabSz="509596" rtl="0" eaLnBrk="1" latinLnBrk="0" hangingPunct="1">
        <a:spcBef>
          <a:spcPct val="20000"/>
        </a:spcBef>
        <a:buFont typeface="Arial"/>
        <a:buChar char="•"/>
        <a:defRPr sz="2212" kern="1200">
          <a:solidFill>
            <a:schemeClr val="tx1"/>
          </a:solidFill>
          <a:latin typeface="+mn-lt"/>
          <a:ea typeface="+mn-ea"/>
          <a:cs typeface="+mn-cs"/>
        </a:defRPr>
      </a:lvl6pPr>
      <a:lvl7pPr marL="3312374" indent="-254798" algn="l" defTabSz="509596" rtl="0" eaLnBrk="1" latinLnBrk="0" hangingPunct="1">
        <a:spcBef>
          <a:spcPct val="20000"/>
        </a:spcBef>
        <a:buFont typeface="Arial"/>
        <a:buChar char="•"/>
        <a:defRPr sz="2212" kern="1200">
          <a:solidFill>
            <a:schemeClr val="tx1"/>
          </a:solidFill>
          <a:latin typeface="+mn-lt"/>
          <a:ea typeface="+mn-ea"/>
          <a:cs typeface="+mn-cs"/>
        </a:defRPr>
      </a:lvl7pPr>
      <a:lvl8pPr marL="3821970" indent="-254798" algn="l" defTabSz="509596" rtl="0" eaLnBrk="1" latinLnBrk="0" hangingPunct="1">
        <a:spcBef>
          <a:spcPct val="20000"/>
        </a:spcBef>
        <a:buFont typeface="Arial"/>
        <a:buChar char="•"/>
        <a:defRPr sz="2212" kern="1200">
          <a:solidFill>
            <a:schemeClr val="tx1"/>
          </a:solidFill>
          <a:latin typeface="+mn-lt"/>
          <a:ea typeface="+mn-ea"/>
          <a:cs typeface="+mn-cs"/>
        </a:defRPr>
      </a:lvl8pPr>
      <a:lvl9pPr marL="4331566" indent="-254798" algn="l" defTabSz="509596" rtl="0" eaLnBrk="1" latinLnBrk="0" hangingPunct="1">
        <a:spcBef>
          <a:spcPct val="20000"/>
        </a:spcBef>
        <a:buFont typeface="Arial"/>
        <a:buChar char="•"/>
        <a:defRPr sz="221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509596" rtl="0" eaLnBrk="1" latinLnBrk="0" hangingPunct="1">
        <a:defRPr sz="2006" kern="1200">
          <a:solidFill>
            <a:schemeClr val="tx1"/>
          </a:solidFill>
          <a:latin typeface="+mn-lt"/>
          <a:ea typeface="+mn-ea"/>
          <a:cs typeface="+mn-cs"/>
        </a:defRPr>
      </a:lvl1pPr>
      <a:lvl2pPr marL="509596" algn="l" defTabSz="509596" rtl="0" eaLnBrk="1" latinLnBrk="0" hangingPunct="1">
        <a:defRPr sz="2006" kern="1200">
          <a:solidFill>
            <a:schemeClr val="tx1"/>
          </a:solidFill>
          <a:latin typeface="+mn-lt"/>
          <a:ea typeface="+mn-ea"/>
          <a:cs typeface="+mn-cs"/>
        </a:defRPr>
      </a:lvl2pPr>
      <a:lvl3pPr marL="1019192" algn="l" defTabSz="509596" rtl="0" eaLnBrk="1" latinLnBrk="0" hangingPunct="1">
        <a:defRPr sz="2006" kern="1200">
          <a:solidFill>
            <a:schemeClr val="tx1"/>
          </a:solidFill>
          <a:latin typeface="+mn-lt"/>
          <a:ea typeface="+mn-ea"/>
          <a:cs typeface="+mn-cs"/>
        </a:defRPr>
      </a:lvl3pPr>
      <a:lvl4pPr marL="1528788" algn="l" defTabSz="509596" rtl="0" eaLnBrk="1" latinLnBrk="0" hangingPunct="1">
        <a:defRPr sz="2006" kern="1200">
          <a:solidFill>
            <a:schemeClr val="tx1"/>
          </a:solidFill>
          <a:latin typeface="+mn-lt"/>
          <a:ea typeface="+mn-ea"/>
          <a:cs typeface="+mn-cs"/>
        </a:defRPr>
      </a:lvl4pPr>
      <a:lvl5pPr marL="2038384" algn="l" defTabSz="509596" rtl="0" eaLnBrk="1" latinLnBrk="0" hangingPunct="1">
        <a:defRPr sz="2006" kern="1200">
          <a:solidFill>
            <a:schemeClr val="tx1"/>
          </a:solidFill>
          <a:latin typeface="+mn-lt"/>
          <a:ea typeface="+mn-ea"/>
          <a:cs typeface="+mn-cs"/>
        </a:defRPr>
      </a:lvl5pPr>
      <a:lvl6pPr marL="2547980" algn="l" defTabSz="509596" rtl="0" eaLnBrk="1" latinLnBrk="0" hangingPunct="1">
        <a:defRPr sz="2006" kern="1200">
          <a:solidFill>
            <a:schemeClr val="tx1"/>
          </a:solidFill>
          <a:latin typeface="+mn-lt"/>
          <a:ea typeface="+mn-ea"/>
          <a:cs typeface="+mn-cs"/>
        </a:defRPr>
      </a:lvl6pPr>
      <a:lvl7pPr marL="3057576" algn="l" defTabSz="509596" rtl="0" eaLnBrk="1" latinLnBrk="0" hangingPunct="1">
        <a:defRPr sz="2006" kern="1200">
          <a:solidFill>
            <a:schemeClr val="tx1"/>
          </a:solidFill>
          <a:latin typeface="+mn-lt"/>
          <a:ea typeface="+mn-ea"/>
          <a:cs typeface="+mn-cs"/>
        </a:defRPr>
      </a:lvl7pPr>
      <a:lvl8pPr marL="3567172" algn="l" defTabSz="509596" rtl="0" eaLnBrk="1" latinLnBrk="0" hangingPunct="1">
        <a:defRPr sz="2006" kern="1200">
          <a:solidFill>
            <a:schemeClr val="tx1"/>
          </a:solidFill>
          <a:latin typeface="+mn-lt"/>
          <a:ea typeface="+mn-ea"/>
          <a:cs typeface="+mn-cs"/>
        </a:defRPr>
      </a:lvl8pPr>
      <a:lvl9pPr marL="4076768" algn="l" defTabSz="509596" rtl="0" eaLnBrk="1" latinLnBrk="0" hangingPunct="1">
        <a:defRPr sz="20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72800" cy="1143000"/>
          </a:xfrm>
          <a:prstGeom prst="rect">
            <a:avLst/>
          </a:prstGeom>
        </p:spPr>
        <p:txBody>
          <a:bodyPr vert="horz" lIns="198132" tIns="99066" rIns="198132" bIns="99066" rtlCol="0" anchor="ctr">
            <a:normAutofit/>
          </a:bodyPr>
          <a:lstStyle/>
          <a:p>
            <a:r>
              <a:rPr lang="en-US" dirty="0" err="1"/>
              <a:t>Clic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editar</a:t>
            </a:r>
            <a:r>
              <a:rPr lang="en-US" dirty="0"/>
              <a:t> </a:t>
            </a:r>
            <a:r>
              <a:rPr lang="en-US" dirty="0" err="1"/>
              <a:t>título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09601" y="1600200"/>
            <a:ext cx="10972800" cy="4525963"/>
          </a:xfrm>
          <a:prstGeom prst="rect">
            <a:avLst/>
          </a:prstGeom>
        </p:spPr>
        <p:txBody>
          <a:bodyPr vert="horz" lIns="198132" tIns="99066" rIns="198132" bIns="99066" rtlCol="0">
            <a:normAutofit/>
          </a:bodyPr>
          <a:lstStyle/>
          <a:p>
            <a:pPr lvl="0"/>
            <a:r>
              <a:rPr lang="en-US" dirty="0" err="1"/>
              <a:t>Haga</a:t>
            </a:r>
            <a:r>
              <a:rPr lang="en-US" dirty="0"/>
              <a:t> </a:t>
            </a:r>
            <a:r>
              <a:rPr lang="en-US" dirty="0" err="1"/>
              <a:t>clic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modificar</a:t>
            </a:r>
            <a:r>
              <a:rPr lang="en-US" dirty="0"/>
              <a:t> el </a:t>
            </a:r>
            <a:r>
              <a:rPr lang="en-US" dirty="0" err="1"/>
              <a:t>estilo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del </a:t>
            </a:r>
            <a:r>
              <a:rPr lang="en-US" dirty="0" err="1"/>
              <a:t>patrón</a:t>
            </a:r>
            <a:endParaRPr lang="en-US" dirty="0"/>
          </a:p>
          <a:p>
            <a:pPr lvl="1"/>
            <a:r>
              <a:rPr lang="en-US" dirty="0"/>
              <a:t>Segundo </a:t>
            </a:r>
            <a:r>
              <a:rPr lang="en-US" dirty="0" err="1"/>
              <a:t>nivel</a:t>
            </a:r>
            <a:endParaRPr lang="en-US" dirty="0"/>
          </a:p>
          <a:p>
            <a:pPr lvl="2"/>
            <a:r>
              <a:rPr lang="en-US" dirty="0" err="1"/>
              <a:t>Tercer</a:t>
            </a:r>
            <a:r>
              <a:rPr lang="en-US" dirty="0"/>
              <a:t> </a:t>
            </a:r>
            <a:r>
              <a:rPr lang="en-US" dirty="0" err="1"/>
              <a:t>nivel</a:t>
            </a:r>
            <a:endParaRPr lang="en-US" dirty="0"/>
          </a:p>
          <a:p>
            <a:pPr lvl="3"/>
            <a:r>
              <a:rPr lang="en-US" dirty="0"/>
              <a:t>Cuarto </a:t>
            </a:r>
            <a:r>
              <a:rPr lang="en-US" dirty="0" err="1"/>
              <a:t>nivel</a:t>
            </a:r>
            <a:endParaRPr lang="en-US" dirty="0"/>
          </a:p>
          <a:p>
            <a:pPr lvl="4"/>
            <a:r>
              <a:rPr lang="en-US" dirty="0" err="1"/>
              <a:t>Quinto</a:t>
            </a:r>
            <a:r>
              <a:rPr lang="en-US" dirty="0"/>
              <a:t> </a:t>
            </a:r>
            <a:r>
              <a:rPr lang="en-US" dirty="0" err="1"/>
              <a:t>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13642" y="6173788"/>
            <a:ext cx="2844800" cy="365125"/>
          </a:xfrm>
          <a:prstGeom prst="rect">
            <a:avLst/>
          </a:prstGeom>
        </p:spPr>
        <p:txBody>
          <a:bodyPr vert="horz" lIns="198132" tIns="99066" rIns="198132" bIns="99066" rtlCol="0" anchor="ctr"/>
          <a:lstStyle>
            <a:lvl1pPr algn="l">
              <a:defRPr sz="1440" b="1">
                <a:solidFill>
                  <a:schemeClr val="tx1">
                    <a:tint val="75000"/>
                  </a:schemeClr>
                </a:solidFill>
                <a:latin typeface="Amor Sans Pro"/>
                <a:cs typeface="Amor Sans Pro"/>
              </a:defRPr>
            </a:lvl1pPr>
          </a:lstStyle>
          <a:p>
            <a:fld id="{91A2AFE9-85E7-8B4A-A234-1720736C8EBA}" type="datetime3">
              <a:rPr lang="es-MX" smtClean="0"/>
              <a:pPr/>
              <a:t>26.07.23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7098158" y="6173788"/>
            <a:ext cx="3860800" cy="365125"/>
          </a:xfrm>
          <a:prstGeom prst="rect">
            <a:avLst/>
          </a:prstGeom>
        </p:spPr>
        <p:txBody>
          <a:bodyPr vert="horz" lIns="198132" tIns="99066" rIns="198132" bIns="99066" rtlCol="0" anchor="ctr"/>
          <a:lstStyle>
            <a:lvl1pPr algn="r">
              <a:defRPr sz="1337">
                <a:solidFill>
                  <a:schemeClr val="tx1">
                    <a:tint val="75000"/>
                  </a:schemeClr>
                </a:solidFill>
                <a:latin typeface="Amor Sans Pro"/>
                <a:cs typeface="Amor Sans Pro"/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958957" y="6173788"/>
            <a:ext cx="878006" cy="365125"/>
          </a:xfrm>
          <a:prstGeom prst="rect">
            <a:avLst/>
          </a:prstGeom>
        </p:spPr>
        <p:txBody>
          <a:bodyPr vert="horz" lIns="198132" tIns="99066" rIns="198132" bIns="99066" rtlCol="0" anchor="ctr"/>
          <a:lstStyle>
            <a:lvl1pPr algn="r">
              <a:defRPr sz="1337" b="1">
                <a:solidFill>
                  <a:schemeClr val="tx1">
                    <a:tint val="75000"/>
                  </a:schemeClr>
                </a:solidFill>
                <a:latin typeface="Amor Sans Pro"/>
                <a:cs typeface="Amor Sans Pro"/>
              </a:defRPr>
            </a:lvl1pPr>
          </a:lstStyle>
          <a:p>
            <a:fld id="{F7EA35DF-EB77-4941-B6B0-CED16758933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6285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</p:sldLayoutIdLst>
  <p:hf sldNum="0" hdr="0" ftr="0"/>
  <p:txStyles>
    <p:titleStyle>
      <a:lvl1pPr algn="l" defTabSz="509596" rtl="0" eaLnBrk="1" latinLnBrk="0" hangingPunct="1">
        <a:spcBef>
          <a:spcPct val="0"/>
        </a:spcBef>
        <a:buNone/>
        <a:defRPr sz="4887" b="1" kern="1200">
          <a:solidFill>
            <a:srgbClr val="CE0058"/>
          </a:solidFill>
          <a:latin typeface="Bree"/>
          <a:ea typeface="+mj-ea"/>
          <a:cs typeface="Bree"/>
        </a:defRPr>
      </a:lvl1pPr>
    </p:titleStyle>
    <p:bodyStyle>
      <a:lvl1pPr marL="382197" indent="-382197" algn="l" defTabSz="509596" rtl="0" eaLnBrk="1" latinLnBrk="0" hangingPunct="1">
        <a:spcBef>
          <a:spcPct val="20000"/>
        </a:spcBef>
        <a:buClr>
          <a:srgbClr val="CE0058"/>
        </a:buClr>
        <a:buFont typeface="Arial"/>
        <a:buChar char="•"/>
        <a:defRPr sz="3549" kern="1200">
          <a:solidFill>
            <a:srgbClr val="83786F"/>
          </a:solidFill>
          <a:latin typeface="Amor Sans Pro"/>
          <a:ea typeface="+mn-ea"/>
          <a:cs typeface="Amor Sans Pro"/>
        </a:defRPr>
      </a:lvl1pPr>
      <a:lvl2pPr marL="828093" indent="-318497" algn="l" defTabSz="509596" rtl="0" eaLnBrk="1" latinLnBrk="0" hangingPunct="1">
        <a:spcBef>
          <a:spcPct val="20000"/>
        </a:spcBef>
        <a:buClr>
          <a:srgbClr val="CE0058"/>
        </a:buClr>
        <a:buFont typeface="Arial"/>
        <a:buChar char="–"/>
        <a:defRPr sz="3138" kern="1200">
          <a:solidFill>
            <a:srgbClr val="83786F"/>
          </a:solidFill>
          <a:latin typeface="Amor Sans Pro"/>
          <a:ea typeface="+mn-ea"/>
          <a:cs typeface="Amor Sans Pro"/>
        </a:defRPr>
      </a:lvl2pPr>
      <a:lvl3pPr marL="1273990" indent="-254798" algn="l" defTabSz="509596" rtl="0" eaLnBrk="1" latinLnBrk="0" hangingPunct="1">
        <a:spcBef>
          <a:spcPct val="20000"/>
        </a:spcBef>
        <a:buClr>
          <a:srgbClr val="CE0058"/>
        </a:buClr>
        <a:buFont typeface="Arial"/>
        <a:buChar char="•"/>
        <a:defRPr sz="2675" kern="1200">
          <a:solidFill>
            <a:srgbClr val="83786F"/>
          </a:solidFill>
          <a:latin typeface="Amor Sans Pro"/>
          <a:ea typeface="+mn-ea"/>
          <a:cs typeface="Amor Sans Pro"/>
        </a:defRPr>
      </a:lvl3pPr>
      <a:lvl4pPr marL="1783586" indent="-254798" algn="l" defTabSz="509596" rtl="0" eaLnBrk="1" latinLnBrk="0" hangingPunct="1">
        <a:spcBef>
          <a:spcPct val="20000"/>
        </a:spcBef>
        <a:buClr>
          <a:srgbClr val="CE0058"/>
        </a:buClr>
        <a:buFont typeface="Arial"/>
        <a:buChar char="–"/>
        <a:defRPr sz="2212" kern="1200">
          <a:solidFill>
            <a:srgbClr val="83786F"/>
          </a:solidFill>
          <a:latin typeface="Amor Sans Pro"/>
          <a:ea typeface="+mn-ea"/>
          <a:cs typeface="Amor Sans Pro"/>
        </a:defRPr>
      </a:lvl4pPr>
      <a:lvl5pPr marL="2293182" indent="-254798" algn="l" defTabSz="509596" rtl="0" eaLnBrk="1" latinLnBrk="0" hangingPunct="1">
        <a:spcBef>
          <a:spcPct val="20000"/>
        </a:spcBef>
        <a:buClr>
          <a:srgbClr val="CE0058"/>
        </a:buClr>
        <a:buFont typeface="Arial"/>
        <a:buChar char="»"/>
        <a:defRPr sz="2212" kern="1200">
          <a:solidFill>
            <a:srgbClr val="83786F"/>
          </a:solidFill>
          <a:latin typeface="Amor Sans Pro"/>
          <a:ea typeface="+mn-ea"/>
          <a:cs typeface="Amor Sans Pro"/>
        </a:defRPr>
      </a:lvl5pPr>
      <a:lvl6pPr marL="2802778" indent="-254798" algn="l" defTabSz="509596" rtl="0" eaLnBrk="1" latinLnBrk="0" hangingPunct="1">
        <a:spcBef>
          <a:spcPct val="20000"/>
        </a:spcBef>
        <a:buFont typeface="Arial"/>
        <a:buChar char="•"/>
        <a:defRPr sz="2212" kern="1200">
          <a:solidFill>
            <a:schemeClr val="tx1"/>
          </a:solidFill>
          <a:latin typeface="+mn-lt"/>
          <a:ea typeface="+mn-ea"/>
          <a:cs typeface="+mn-cs"/>
        </a:defRPr>
      </a:lvl6pPr>
      <a:lvl7pPr marL="3312374" indent="-254798" algn="l" defTabSz="509596" rtl="0" eaLnBrk="1" latinLnBrk="0" hangingPunct="1">
        <a:spcBef>
          <a:spcPct val="20000"/>
        </a:spcBef>
        <a:buFont typeface="Arial"/>
        <a:buChar char="•"/>
        <a:defRPr sz="2212" kern="1200">
          <a:solidFill>
            <a:schemeClr val="tx1"/>
          </a:solidFill>
          <a:latin typeface="+mn-lt"/>
          <a:ea typeface="+mn-ea"/>
          <a:cs typeface="+mn-cs"/>
        </a:defRPr>
      </a:lvl7pPr>
      <a:lvl8pPr marL="3821970" indent="-254798" algn="l" defTabSz="509596" rtl="0" eaLnBrk="1" latinLnBrk="0" hangingPunct="1">
        <a:spcBef>
          <a:spcPct val="20000"/>
        </a:spcBef>
        <a:buFont typeface="Arial"/>
        <a:buChar char="•"/>
        <a:defRPr sz="2212" kern="1200">
          <a:solidFill>
            <a:schemeClr val="tx1"/>
          </a:solidFill>
          <a:latin typeface="+mn-lt"/>
          <a:ea typeface="+mn-ea"/>
          <a:cs typeface="+mn-cs"/>
        </a:defRPr>
      </a:lvl8pPr>
      <a:lvl9pPr marL="4331566" indent="-254798" algn="l" defTabSz="509596" rtl="0" eaLnBrk="1" latinLnBrk="0" hangingPunct="1">
        <a:spcBef>
          <a:spcPct val="20000"/>
        </a:spcBef>
        <a:buFont typeface="Arial"/>
        <a:buChar char="•"/>
        <a:defRPr sz="221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509596" rtl="0" eaLnBrk="1" latinLnBrk="0" hangingPunct="1">
        <a:defRPr sz="2006" kern="1200">
          <a:solidFill>
            <a:schemeClr val="tx1"/>
          </a:solidFill>
          <a:latin typeface="+mn-lt"/>
          <a:ea typeface="+mn-ea"/>
          <a:cs typeface="+mn-cs"/>
        </a:defRPr>
      </a:lvl1pPr>
      <a:lvl2pPr marL="509596" algn="l" defTabSz="509596" rtl="0" eaLnBrk="1" latinLnBrk="0" hangingPunct="1">
        <a:defRPr sz="2006" kern="1200">
          <a:solidFill>
            <a:schemeClr val="tx1"/>
          </a:solidFill>
          <a:latin typeface="+mn-lt"/>
          <a:ea typeface="+mn-ea"/>
          <a:cs typeface="+mn-cs"/>
        </a:defRPr>
      </a:lvl2pPr>
      <a:lvl3pPr marL="1019192" algn="l" defTabSz="509596" rtl="0" eaLnBrk="1" latinLnBrk="0" hangingPunct="1">
        <a:defRPr sz="2006" kern="1200">
          <a:solidFill>
            <a:schemeClr val="tx1"/>
          </a:solidFill>
          <a:latin typeface="+mn-lt"/>
          <a:ea typeface="+mn-ea"/>
          <a:cs typeface="+mn-cs"/>
        </a:defRPr>
      </a:lvl3pPr>
      <a:lvl4pPr marL="1528788" algn="l" defTabSz="509596" rtl="0" eaLnBrk="1" latinLnBrk="0" hangingPunct="1">
        <a:defRPr sz="2006" kern="1200">
          <a:solidFill>
            <a:schemeClr val="tx1"/>
          </a:solidFill>
          <a:latin typeface="+mn-lt"/>
          <a:ea typeface="+mn-ea"/>
          <a:cs typeface="+mn-cs"/>
        </a:defRPr>
      </a:lvl4pPr>
      <a:lvl5pPr marL="2038384" algn="l" defTabSz="509596" rtl="0" eaLnBrk="1" latinLnBrk="0" hangingPunct="1">
        <a:defRPr sz="2006" kern="1200">
          <a:solidFill>
            <a:schemeClr val="tx1"/>
          </a:solidFill>
          <a:latin typeface="+mn-lt"/>
          <a:ea typeface="+mn-ea"/>
          <a:cs typeface="+mn-cs"/>
        </a:defRPr>
      </a:lvl5pPr>
      <a:lvl6pPr marL="2547980" algn="l" defTabSz="509596" rtl="0" eaLnBrk="1" latinLnBrk="0" hangingPunct="1">
        <a:defRPr sz="2006" kern="1200">
          <a:solidFill>
            <a:schemeClr val="tx1"/>
          </a:solidFill>
          <a:latin typeface="+mn-lt"/>
          <a:ea typeface="+mn-ea"/>
          <a:cs typeface="+mn-cs"/>
        </a:defRPr>
      </a:lvl6pPr>
      <a:lvl7pPr marL="3057576" algn="l" defTabSz="509596" rtl="0" eaLnBrk="1" latinLnBrk="0" hangingPunct="1">
        <a:defRPr sz="2006" kern="1200">
          <a:solidFill>
            <a:schemeClr val="tx1"/>
          </a:solidFill>
          <a:latin typeface="+mn-lt"/>
          <a:ea typeface="+mn-ea"/>
          <a:cs typeface="+mn-cs"/>
        </a:defRPr>
      </a:lvl7pPr>
      <a:lvl8pPr marL="3567172" algn="l" defTabSz="509596" rtl="0" eaLnBrk="1" latinLnBrk="0" hangingPunct="1">
        <a:defRPr sz="2006" kern="1200">
          <a:solidFill>
            <a:schemeClr val="tx1"/>
          </a:solidFill>
          <a:latin typeface="+mn-lt"/>
          <a:ea typeface="+mn-ea"/>
          <a:cs typeface="+mn-cs"/>
        </a:defRPr>
      </a:lvl8pPr>
      <a:lvl9pPr marL="4076768" algn="l" defTabSz="509596" rtl="0" eaLnBrk="1" latinLnBrk="0" hangingPunct="1">
        <a:defRPr sz="20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emf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44.png"/><Relationship Id="rId5" Type="http://schemas.openxmlformats.org/officeDocument/2006/relationships/image" Target="../media/image43.emf"/><Relationship Id="rId4" Type="http://schemas.openxmlformats.org/officeDocument/2006/relationships/image" Target="../media/image4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emf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emf"/><Relationship Id="rId3" Type="http://schemas.openxmlformats.org/officeDocument/2006/relationships/image" Target="../media/image53.emf"/><Relationship Id="rId7" Type="http://schemas.openxmlformats.org/officeDocument/2006/relationships/image" Target="../media/image5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emf"/><Relationship Id="rId7" Type="http://schemas.openxmlformats.org/officeDocument/2006/relationships/image" Target="../media/image6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64.emf"/><Relationship Id="rId7" Type="http://schemas.openxmlformats.org/officeDocument/2006/relationships/image" Target="../media/image6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emf"/><Relationship Id="rId7" Type="http://schemas.openxmlformats.org/officeDocument/2006/relationships/image" Target="../media/image7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7" Type="http://schemas.openxmlformats.org/officeDocument/2006/relationships/image" Target="../media/image7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78.png"/><Relationship Id="rId5" Type="http://schemas.openxmlformats.org/officeDocument/2006/relationships/image" Target="../media/image77.emf"/><Relationship Id="rId4" Type="http://schemas.openxmlformats.org/officeDocument/2006/relationships/image" Target="../media/image7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emf"/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emf"/><Relationship Id="rId7" Type="http://schemas.openxmlformats.org/officeDocument/2006/relationships/image" Target="../media/image2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20.emf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27.png"/><Relationship Id="rId2" Type="http://schemas.openxmlformats.org/officeDocument/2006/relationships/slideLayout" Target="../slideLayouts/slideLayout2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6.png"/><Relationship Id="rId5" Type="http://schemas.openxmlformats.org/officeDocument/2006/relationships/image" Target="../media/image25.emf"/><Relationship Id="rId4" Type="http://schemas.openxmlformats.org/officeDocument/2006/relationships/image" Target="../media/image24.emf"/><Relationship Id="rId9" Type="http://schemas.openxmlformats.org/officeDocument/2006/relationships/image" Target="../media/image29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7" Type="http://schemas.openxmlformats.org/officeDocument/2006/relationships/image" Target="../media/image3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emf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A6F4FE1E-1A91-D6F2-0A20-FEE005981122}"/>
              </a:ext>
            </a:extLst>
          </p:cNvPr>
          <p:cNvSpPr txBox="1">
            <a:spLocks/>
          </p:cNvSpPr>
          <p:nvPr/>
        </p:nvSpPr>
        <p:spPr>
          <a:xfrm>
            <a:off x="381000" y="2362200"/>
            <a:ext cx="10978680" cy="1304743"/>
          </a:xfrm>
          <a:prstGeom prst="rect">
            <a:avLst/>
          </a:prstGeom>
        </p:spPr>
        <p:txBody>
          <a:bodyPr vert="horz" lIns="101921" tIns="50960" rIns="101921" bIns="50960" rtlCol="0" anchor="t">
            <a:noAutofit/>
          </a:bodyPr>
          <a:lstStyle>
            <a:lvl1pPr algn="l" defTabSz="990661" rtl="0" eaLnBrk="1" latinLnBrk="0" hangingPunct="1">
              <a:spcBef>
                <a:spcPct val="0"/>
              </a:spcBef>
              <a:buNone/>
              <a:defRPr sz="5400" b="1" kern="1200">
                <a:solidFill>
                  <a:schemeClr val="bg1"/>
                </a:solidFill>
                <a:latin typeface="Bree"/>
                <a:ea typeface="+mj-ea"/>
                <a:cs typeface="Bree"/>
              </a:defRPr>
            </a:lvl1pPr>
          </a:lstStyle>
          <a:p>
            <a:pPr algn="ctr"/>
            <a:r>
              <a:rPr lang="es-ES" sz="4800" dirty="0"/>
              <a:t>Modelo </a:t>
            </a:r>
            <a:r>
              <a:rPr lang="es-ES" sz="4800" b="1" dirty="0"/>
              <a:t>Business </a:t>
            </a:r>
            <a:r>
              <a:rPr lang="es-ES" sz="4800" b="1" dirty="0" err="1"/>
              <a:t>Partner</a:t>
            </a:r>
            <a:endParaRPr lang="es-ES" sz="4800" b="1" dirty="0"/>
          </a:p>
          <a:p>
            <a:pPr algn="ctr"/>
            <a:r>
              <a:rPr lang="es-ES" sz="4800" dirty="0"/>
              <a:t>Operaciones &amp; Canales</a:t>
            </a:r>
            <a:endParaRPr lang="es-PE" sz="4800" b="1" dirty="0"/>
          </a:p>
        </p:txBody>
      </p:sp>
    </p:spTree>
    <p:extLst>
      <p:ext uri="{BB962C8B-B14F-4D97-AF65-F5344CB8AC3E}">
        <p14:creationId xmlns:p14="http://schemas.microsoft.com/office/powerpoint/2010/main" val="16365901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956DA916-E897-09FC-AEB7-0FBA49B823EC}"/>
              </a:ext>
            </a:extLst>
          </p:cNvPr>
          <p:cNvSpPr txBox="1">
            <a:spLocks/>
          </p:cNvSpPr>
          <p:nvPr/>
        </p:nvSpPr>
        <p:spPr>
          <a:xfrm>
            <a:off x="609600" y="216364"/>
            <a:ext cx="7711388" cy="621836"/>
          </a:xfrm>
          <a:prstGeom prst="rect">
            <a:avLst/>
          </a:prstGeom>
        </p:spPr>
        <p:txBody>
          <a:bodyPr vert="horz" lIns="198132" tIns="99066" rIns="198132" bIns="99066" rtlCol="0" anchor="t">
            <a:normAutofit/>
          </a:bodyPr>
          <a:lstStyle>
            <a:lvl1pPr algn="l" defTabSz="509596" rtl="0" eaLnBrk="1" latinLnBrk="0" hangingPunct="1">
              <a:spcBef>
                <a:spcPct val="0"/>
              </a:spcBef>
              <a:buNone/>
              <a:defRPr sz="2778" b="1" kern="1200">
                <a:solidFill>
                  <a:schemeClr val="bg1"/>
                </a:solidFill>
                <a:latin typeface="Bree"/>
                <a:ea typeface="+mj-ea"/>
                <a:cs typeface="Bree"/>
              </a:defRPr>
            </a:lvl1pPr>
          </a:lstStyle>
          <a:p>
            <a:r>
              <a:rPr lang="es-ES" dirty="0"/>
              <a:t>INDICADORES - NEGOCIOS</a:t>
            </a:r>
          </a:p>
        </p:txBody>
      </p:sp>
      <p:sp>
        <p:nvSpPr>
          <p:cNvPr id="22" name="Abrir llave 21">
            <a:extLst>
              <a:ext uri="{FF2B5EF4-FFF2-40B4-BE49-F238E27FC236}">
                <a16:creationId xmlns:a16="http://schemas.microsoft.com/office/drawing/2014/main" id="{C41F5FAD-9A81-F599-6ECE-4810047F8851}"/>
              </a:ext>
            </a:extLst>
          </p:cNvPr>
          <p:cNvSpPr/>
          <p:nvPr/>
        </p:nvSpPr>
        <p:spPr>
          <a:xfrm>
            <a:off x="6019800" y="4191000"/>
            <a:ext cx="383270" cy="23622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6840A28C-7DED-1A78-702E-5D603F1FB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08" y="1084596"/>
            <a:ext cx="5734957" cy="288000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B1650496-08BE-56B1-6A92-EE24174762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1214" y="5484021"/>
            <a:ext cx="4495800" cy="92964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9DB1A64A-5C15-C6AE-2752-24D4511955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9320" y="1074600"/>
            <a:ext cx="5734956" cy="2880000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61416EA6-DBF2-8FF2-E9BD-445B33ECAA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3070" y="4415462"/>
            <a:ext cx="2953162" cy="651372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0E6431FD-8D3B-C2EE-AADC-45E8DB1731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48800" y="4430166"/>
            <a:ext cx="1989547" cy="845261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16AFFC6D-C0B3-115B-5BFE-4EFA166152DB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622"/>
          <a:stretch/>
        </p:blipFill>
        <p:spPr>
          <a:xfrm>
            <a:off x="45509" y="3954600"/>
            <a:ext cx="5734956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87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956DA916-E897-09FC-AEB7-0FBA49B823EC}"/>
              </a:ext>
            </a:extLst>
          </p:cNvPr>
          <p:cNvSpPr txBox="1">
            <a:spLocks/>
          </p:cNvSpPr>
          <p:nvPr/>
        </p:nvSpPr>
        <p:spPr>
          <a:xfrm>
            <a:off x="609600" y="216364"/>
            <a:ext cx="7711388" cy="621836"/>
          </a:xfrm>
          <a:prstGeom prst="rect">
            <a:avLst/>
          </a:prstGeom>
        </p:spPr>
        <p:txBody>
          <a:bodyPr vert="horz" lIns="198132" tIns="99066" rIns="198132" bIns="99066" rtlCol="0" anchor="t">
            <a:normAutofit/>
          </a:bodyPr>
          <a:lstStyle>
            <a:lvl1pPr algn="l" defTabSz="509596" rtl="0" eaLnBrk="1" latinLnBrk="0" hangingPunct="1">
              <a:spcBef>
                <a:spcPct val="0"/>
              </a:spcBef>
              <a:buNone/>
              <a:defRPr sz="2778" b="1" kern="1200">
                <a:solidFill>
                  <a:schemeClr val="bg1"/>
                </a:solidFill>
                <a:latin typeface="Bree"/>
                <a:ea typeface="+mj-ea"/>
                <a:cs typeface="Bree"/>
              </a:defRPr>
            </a:lvl1pPr>
          </a:lstStyle>
          <a:p>
            <a:r>
              <a:rPr lang="es-ES" dirty="0"/>
              <a:t>INDICADORES – PERSONAS Y FILOSOFÍA</a:t>
            </a:r>
          </a:p>
        </p:txBody>
      </p:sp>
      <p:sp>
        <p:nvSpPr>
          <p:cNvPr id="22" name="Abrir llave 21">
            <a:extLst>
              <a:ext uri="{FF2B5EF4-FFF2-40B4-BE49-F238E27FC236}">
                <a16:creationId xmlns:a16="http://schemas.microsoft.com/office/drawing/2014/main" id="{C41F5FAD-9A81-F599-6ECE-4810047F8851}"/>
              </a:ext>
            </a:extLst>
          </p:cNvPr>
          <p:cNvSpPr/>
          <p:nvPr/>
        </p:nvSpPr>
        <p:spPr>
          <a:xfrm>
            <a:off x="6019800" y="4191000"/>
            <a:ext cx="383270" cy="23622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0118F20B-E1EB-65E3-5E4C-3C702DD041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75" y="1109996"/>
            <a:ext cx="5734956" cy="2880000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861E89C4-EC2D-BAB6-7887-CB9A5D6E96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8267" y="1109996"/>
            <a:ext cx="5734955" cy="2880000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7FEF2917-53B2-94CE-AD2F-6CF7AB25B3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3941" y="5552166"/>
            <a:ext cx="4338859" cy="848634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469E3036-4881-8A3A-5901-16D9D83861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81" y="4002028"/>
            <a:ext cx="5732548" cy="2880000"/>
          </a:xfrm>
          <a:prstGeom prst="rect">
            <a:avLst/>
          </a:prstGeom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6D103D0B-7A5C-D2CA-B046-2563BDB865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33941" y="4290581"/>
            <a:ext cx="3145326" cy="1081519"/>
          </a:xfrm>
          <a:prstGeom prst="rect">
            <a:avLst/>
          </a:prstGeom>
        </p:spPr>
      </p:pic>
      <p:pic>
        <p:nvPicPr>
          <p:cNvPr id="30" name="Imagen 29">
            <a:extLst>
              <a:ext uri="{FF2B5EF4-FFF2-40B4-BE49-F238E27FC236}">
                <a16:creationId xmlns:a16="http://schemas.microsoft.com/office/drawing/2014/main" id="{2C0375E9-686F-F19E-A9A5-E6D0C98DA8D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51995" y="4290581"/>
            <a:ext cx="2059005" cy="848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503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956DA916-E897-09FC-AEB7-0FBA49B823EC}"/>
              </a:ext>
            </a:extLst>
          </p:cNvPr>
          <p:cNvSpPr txBox="1">
            <a:spLocks/>
          </p:cNvSpPr>
          <p:nvPr/>
        </p:nvSpPr>
        <p:spPr>
          <a:xfrm>
            <a:off x="609600" y="216364"/>
            <a:ext cx="7711388" cy="621836"/>
          </a:xfrm>
          <a:prstGeom prst="rect">
            <a:avLst/>
          </a:prstGeom>
        </p:spPr>
        <p:txBody>
          <a:bodyPr vert="horz" lIns="198132" tIns="99066" rIns="198132" bIns="99066" rtlCol="0" anchor="t">
            <a:normAutofit/>
          </a:bodyPr>
          <a:lstStyle>
            <a:lvl1pPr algn="l" defTabSz="509596" rtl="0" eaLnBrk="1" latinLnBrk="0" hangingPunct="1">
              <a:spcBef>
                <a:spcPct val="0"/>
              </a:spcBef>
              <a:buNone/>
              <a:defRPr sz="2778" b="1" kern="1200">
                <a:solidFill>
                  <a:schemeClr val="bg1"/>
                </a:solidFill>
                <a:latin typeface="Bree"/>
                <a:ea typeface="+mj-ea"/>
                <a:cs typeface="Bree"/>
              </a:defRPr>
            </a:lvl1pPr>
          </a:lstStyle>
          <a:p>
            <a:r>
              <a:rPr lang="es-ES" dirty="0"/>
              <a:t>INDICADORES – PRODUCTO, MARKETING E IC	</a:t>
            </a:r>
          </a:p>
        </p:txBody>
      </p:sp>
      <p:sp>
        <p:nvSpPr>
          <p:cNvPr id="22" name="Abrir llave 21">
            <a:extLst>
              <a:ext uri="{FF2B5EF4-FFF2-40B4-BE49-F238E27FC236}">
                <a16:creationId xmlns:a16="http://schemas.microsoft.com/office/drawing/2014/main" id="{C41F5FAD-9A81-F599-6ECE-4810047F8851}"/>
              </a:ext>
            </a:extLst>
          </p:cNvPr>
          <p:cNvSpPr/>
          <p:nvPr/>
        </p:nvSpPr>
        <p:spPr>
          <a:xfrm>
            <a:off x="6019800" y="4191000"/>
            <a:ext cx="383270" cy="23622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4E676650-9468-E172-4279-DB6417B481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1074" y="1113367"/>
            <a:ext cx="5734956" cy="2880000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624CD7EA-E67D-E919-4FF0-00E56F6335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75" y="1093063"/>
            <a:ext cx="5734956" cy="288000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4CEC7D9B-4CF6-F63B-74A0-4B1496B552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4148" y="5638800"/>
            <a:ext cx="4252472" cy="733293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AF4E889C-924D-FC6B-EEC4-C0F6247D16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975" y="3989907"/>
            <a:ext cx="5734956" cy="2880000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7902399E-7F36-B686-B8EB-A5B50625BB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04148" y="4429785"/>
            <a:ext cx="2915763" cy="956753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31F819FC-01DF-D169-C5BE-D2FDCD36711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31931" y="4501430"/>
            <a:ext cx="1676400" cy="629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556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956DA916-E897-09FC-AEB7-0FBA49B823EC}"/>
              </a:ext>
            </a:extLst>
          </p:cNvPr>
          <p:cNvSpPr txBox="1">
            <a:spLocks/>
          </p:cNvSpPr>
          <p:nvPr/>
        </p:nvSpPr>
        <p:spPr>
          <a:xfrm>
            <a:off x="609600" y="216364"/>
            <a:ext cx="7711388" cy="621836"/>
          </a:xfrm>
          <a:prstGeom prst="rect">
            <a:avLst/>
          </a:prstGeom>
        </p:spPr>
        <p:txBody>
          <a:bodyPr vert="horz" lIns="198132" tIns="99066" rIns="198132" bIns="99066" rtlCol="0" anchor="t">
            <a:normAutofit/>
          </a:bodyPr>
          <a:lstStyle>
            <a:lvl1pPr algn="l" defTabSz="509596" rtl="0" eaLnBrk="1" latinLnBrk="0" hangingPunct="1">
              <a:spcBef>
                <a:spcPct val="0"/>
              </a:spcBef>
              <a:buNone/>
              <a:defRPr sz="2778" b="1" kern="1200">
                <a:solidFill>
                  <a:schemeClr val="bg1"/>
                </a:solidFill>
                <a:latin typeface="Bree"/>
                <a:ea typeface="+mj-ea"/>
                <a:cs typeface="Bree"/>
              </a:defRPr>
            </a:lvl1pPr>
          </a:lstStyle>
          <a:p>
            <a:r>
              <a:rPr lang="es-ES" dirty="0"/>
              <a:t>INDICADORES – RIESGOS Y RECUPERACIONES</a:t>
            </a:r>
          </a:p>
        </p:txBody>
      </p:sp>
      <p:sp>
        <p:nvSpPr>
          <p:cNvPr id="22" name="Abrir llave 21">
            <a:extLst>
              <a:ext uri="{FF2B5EF4-FFF2-40B4-BE49-F238E27FC236}">
                <a16:creationId xmlns:a16="http://schemas.microsoft.com/office/drawing/2014/main" id="{C41F5FAD-9A81-F599-6ECE-4810047F8851}"/>
              </a:ext>
            </a:extLst>
          </p:cNvPr>
          <p:cNvSpPr/>
          <p:nvPr/>
        </p:nvSpPr>
        <p:spPr>
          <a:xfrm>
            <a:off x="6019800" y="4191000"/>
            <a:ext cx="383270" cy="23622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9CA6AA6F-EB39-EED4-6D01-D9B32423AB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0" y="1074600"/>
            <a:ext cx="5734956" cy="288000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2568DA52-75AC-C464-FD64-6294CFEA1D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75" y="1074600"/>
            <a:ext cx="5734956" cy="288000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E2F42CC9-7786-6026-CEDC-FF04D501C9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6402" y="5447233"/>
            <a:ext cx="4501198" cy="929640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BE4FC443-D0C0-3620-A25B-61083011B8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975" y="3978000"/>
            <a:ext cx="5734956" cy="2880000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27D7F7D6-DA47-35C2-2992-C17FCF94EE2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76403" y="4242126"/>
            <a:ext cx="3586797" cy="92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275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956DA916-E897-09FC-AEB7-0FBA49B823EC}"/>
              </a:ext>
            </a:extLst>
          </p:cNvPr>
          <p:cNvSpPr txBox="1">
            <a:spLocks/>
          </p:cNvSpPr>
          <p:nvPr/>
        </p:nvSpPr>
        <p:spPr>
          <a:xfrm>
            <a:off x="609600" y="216364"/>
            <a:ext cx="7711388" cy="621836"/>
          </a:xfrm>
          <a:prstGeom prst="rect">
            <a:avLst/>
          </a:prstGeom>
        </p:spPr>
        <p:txBody>
          <a:bodyPr vert="horz" lIns="198132" tIns="99066" rIns="198132" bIns="99066" rtlCol="0" anchor="t">
            <a:normAutofit/>
          </a:bodyPr>
          <a:lstStyle>
            <a:lvl1pPr algn="l" defTabSz="509596" rtl="0" eaLnBrk="1" latinLnBrk="0" hangingPunct="1">
              <a:spcBef>
                <a:spcPct val="0"/>
              </a:spcBef>
              <a:buNone/>
              <a:defRPr sz="2778" b="1" kern="1200">
                <a:solidFill>
                  <a:schemeClr val="bg1"/>
                </a:solidFill>
                <a:latin typeface="Bree"/>
                <a:ea typeface="+mj-ea"/>
                <a:cs typeface="Bree"/>
              </a:defRPr>
            </a:lvl1pPr>
          </a:lstStyle>
          <a:p>
            <a:r>
              <a:rPr lang="es-ES" dirty="0"/>
              <a:t>INDICADORES - TI</a:t>
            </a:r>
          </a:p>
        </p:txBody>
      </p:sp>
      <p:sp>
        <p:nvSpPr>
          <p:cNvPr id="22" name="Abrir llave 21">
            <a:extLst>
              <a:ext uri="{FF2B5EF4-FFF2-40B4-BE49-F238E27FC236}">
                <a16:creationId xmlns:a16="http://schemas.microsoft.com/office/drawing/2014/main" id="{C41F5FAD-9A81-F599-6ECE-4810047F8851}"/>
              </a:ext>
            </a:extLst>
          </p:cNvPr>
          <p:cNvSpPr/>
          <p:nvPr/>
        </p:nvSpPr>
        <p:spPr>
          <a:xfrm>
            <a:off x="6019800" y="4191000"/>
            <a:ext cx="383270" cy="23622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5A9156CB-0716-8B25-15BA-40231C0CE8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74" y="1115050"/>
            <a:ext cx="5734957" cy="288000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168BC476-F224-2AE8-27E8-6327404834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1073" y="1109996"/>
            <a:ext cx="5734957" cy="288000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BDC5795A-C2C1-C418-30C9-846470A61F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74" y="3989996"/>
            <a:ext cx="5734957" cy="2880000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45E810DA-1BD4-0078-8FC4-B91620D8EE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13626" y="5500831"/>
            <a:ext cx="4311574" cy="936721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00AD631A-894F-06F5-1AB3-E2FD5EAC9D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15491" y="4348326"/>
            <a:ext cx="2662461" cy="794174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7CAE805E-7BEC-31CF-09BB-B097AD42BB7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77400" y="4348326"/>
            <a:ext cx="1689497" cy="54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640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956DA916-E897-09FC-AEB7-0FBA49B823EC}"/>
              </a:ext>
            </a:extLst>
          </p:cNvPr>
          <p:cNvSpPr txBox="1">
            <a:spLocks/>
          </p:cNvSpPr>
          <p:nvPr/>
        </p:nvSpPr>
        <p:spPr>
          <a:xfrm>
            <a:off x="609600" y="216364"/>
            <a:ext cx="7711388" cy="621836"/>
          </a:xfrm>
          <a:prstGeom prst="rect">
            <a:avLst/>
          </a:prstGeom>
        </p:spPr>
        <p:txBody>
          <a:bodyPr vert="horz" lIns="198132" tIns="99066" rIns="198132" bIns="99066" rtlCol="0" anchor="t">
            <a:normAutofit/>
          </a:bodyPr>
          <a:lstStyle>
            <a:lvl1pPr algn="l" defTabSz="509596" rtl="0" eaLnBrk="1" latinLnBrk="0" hangingPunct="1">
              <a:spcBef>
                <a:spcPct val="0"/>
              </a:spcBef>
              <a:buNone/>
              <a:defRPr sz="2778" b="1" kern="1200">
                <a:solidFill>
                  <a:schemeClr val="bg1"/>
                </a:solidFill>
                <a:latin typeface="Bree"/>
                <a:ea typeface="+mj-ea"/>
                <a:cs typeface="Bree"/>
              </a:defRPr>
            </a:lvl1pPr>
          </a:lstStyle>
          <a:p>
            <a:r>
              <a:rPr lang="es-ES" dirty="0"/>
              <a:t>INDICADORES – PLAN ESTRATÉGICO</a:t>
            </a:r>
          </a:p>
        </p:txBody>
      </p:sp>
      <p:sp>
        <p:nvSpPr>
          <p:cNvPr id="22" name="Abrir llave 21">
            <a:extLst>
              <a:ext uri="{FF2B5EF4-FFF2-40B4-BE49-F238E27FC236}">
                <a16:creationId xmlns:a16="http://schemas.microsoft.com/office/drawing/2014/main" id="{C41F5FAD-9A81-F599-6ECE-4810047F8851}"/>
              </a:ext>
            </a:extLst>
          </p:cNvPr>
          <p:cNvSpPr/>
          <p:nvPr/>
        </p:nvSpPr>
        <p:spPr>
          <a:xfrm>
            <a:off x="6019800" y="4191000"/>
            <a:ext cx="383270" cy="23622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1B867E9-A7F6-B7E5-7676-745C2E68C7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74" y="1118463"/>
            <a:ext cx="5734957" cy="288000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BF7A93EF-81A0-39C6-DBDB-AF67DFDEF7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1073" y="1100960"/>
            <a:ext cx="5734957" cy="288000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2A52D396-95AF-FD4B-4EE5-1BE6BE0AB1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51" y="3998463"/>
            <a:ext cx="5734957" cy="288000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8528DF52-4016-6DF6-152A-AEE3890608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57333" y="5630452"/>
            <a:ext cx="4324954" cy="541748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6E23B255-E524-39CA-8516-56DD2AE610D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57333" y="4438942"/>
            <a:ext cx="4229690" cy="73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081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956DA916-E897-09FC-AEB7-0FBA49B823EC}"/>
              </a:ext>
            </a:extLst>
          </p:cNvPr>
          <p:cNvSpPr txBox="1">
            <a:spLocks/>
          </p:cNvSpPr>
          <p:nvPr/>
        </p:nvSpPr>
        <p:spPr>
          <a:xfrm>
            <a:off x="609600" y="216364"/>
            <a:ext cx="7711388" cy="621836"/>
          </a:xfrm>
          <a:prstGeom prst="rect">
            <a:avLst/>
          </a:prstGeom>
        </p:spPr>
        <p:txBody>
          <a:bodyPr vert="horz" lIns="198132" tIns="99066" rIns="198132" bIns="99066" rtlCol="0" anchor="t">
            <a:normAutofit/>
          </a:bodyPr>
          <a:lstStyle>
            <a:lvl1pPr algn="l" defTabSz="509596" rtl="0" eaLnBrk="1" latinLnBrk="0" hangingPunct="1">
              <a:spcBef>
                <a:spcPct val="0"/>
              </a:spcBef>
              <a:buNone/>
              <a:defRPr sz="2778" b="1" kern="1200">
                <a:solidFill>
                  <a:schemeClr val="bg1"/>
                </a:solidFill>
                <a:latin typeface="Bree"/>
                <a:ea typeface="+mj-ea"/>
                <a:cs typeface="Bree"/>
              </a:defRPr>
            </a:lvl1pPr>
          </a:lstStyle>
          <a:p>
            <a:r>
              <a:rPr lang="es-ES" dirty="0"/>
              <a:t>INDICADORES – EFECTIVA Y FRAUDES</a:t>
            </a:r>
          </a:p>
        </p:txBody>
      </p:sp>
      <p:sp>
        <p:nvSpPr>
          <p:cNvPr id="22" name="Abrir llave 21">
            <a:extLst>
              <a:ext uri="{FF2B5EF4-FFF2-40B4-BE49-F238E27FC236}">
                <a16:creationId xmlns:a16="http://schemas.microsoft.com/office/drawing/2014/main" id="{C41F5FAD-9A81-F599-6ECE-4810047F8851}"/>
              </a:ext>
            </a:extLst>
          </p:cNvPr>
          <p:cNvSpPr/>
          <p:nvPr/>
        </p:nvSpPr>
        <p:spPr>
          <a:xfrm>
            <a:off x="6019800" y="4191000"/>
            <a:ext cx="383270" cy="23622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314ABD8-D0C6-3513-D286-521850D34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5933" y="1057667"/>
            <a:ext cx="5734957" cy="288000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AB9CC045-BDCD-609C-CAFA-7816DE6CA2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82" y="3978000"/>
            <a:ext cx="5734957" cy="288000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9F1414C2-075F-929F-32E1-3A42A78A28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78" y="1098000"/>
            <a:ext cx="5734957" cy="2880000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7BA5C7A3-528D-8F87-76F3-41450F8851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97402" y="4495800"/>
            <a:ext cx="2981741" cy="543001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70546996-A282-91A2-D504-0142A76852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35457" y="5132210"/>
            <a:ext cx="2124371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672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D406741-DAB6-AFEB-8B51-240189DD1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3551-3C26-9045-96AE-2BD87758677A}" type="datetime3">
              <a:rPr lang="es-MX" smtClean="0"/>
              <a:pPr/>
              <a:t>26.07.23</a:t>
            </a:fld>
            <a:endParaRPr lang="es-ES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63799B23-3666-E270-AA89-F6AC2E33A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PRÓXIMOS PASOS</a:t>
            </a:r>
            <a:endParaRPr lang="es-PE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9F3AD4B-F75B-C481-E1DA-05EBC0B8B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1" y="2362200"/>
            <a:ext cx="10883412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739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EC4136B5-B9D5-DE87-1A08-514DCB1FFF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78" r="5775" b="1"/>
          <a:stretch/>
        </p:blipFill>
        <p:spPr>
          <a:xfrm>
            <a:off x="0" y="6"/>
            <a:ext cx="12191999" cy="6857995"/>
          </a:xfrm>
          <a:prstGeom prst="rect">
            <a:avLst/>
          </a:prstGeom>
          <a:noFill/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417C57C9-DD1B-B0BE-9D7D-5613F1EE75FF}"/>
              </a:ext>
            </a:extLst>
          </p:cNvPr>
          <p:cNvSpPr txBox="1"/>
          <p:nvPr/>
        </p:nvSpPr>
        <p:spPr>
          <a:xfrm>
            <a:off x="857186" y="2117521"/>
            <a:ext cx="5491115" cy="4010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509596"/>
            <a:endParaRPr lang="es-PE" sz="2006" dirty="0">
              <a:solidFill>
                <a:srgbClr val="70655C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8024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7A6F2D83-4028-92FF-E6F7-248663F77DE3}"/>
              </a:ext>
            </a:extLst>
          </p:cNvPr>
          <p:cNvSpPr txBox="1"/>
          <p:nvPr/>
        </p:nvSpPr>
        <p:spPr>
          <a:xfrm>
            <a:off x="647700" y="242178"/>
            <a:ext cx="8039100" cy="519822"/>
          </a:xfrm>
          <a:prstGeom prst="rect">
            <a:avLst/>
          </a:prstGeom>
        </p:spPr>
        <p:txBody>
          <a:bodyPr vert="horz" lIns="198132" tIns="99066" rIns="198132" bIns="99066" rtlCol="0" anchor="t">
            <a:noAutofit/>
          </a:bodyPr>
          <a:lstStyle>
            <a:defPPr>
              <a:defRPr lang="es-ES"/>
            </a:defPPr>
            <a:lvl1pPr defTabSz="509596">
              <a:spcBef>
                <a:spcPct val="0"/>
              </a:spcBef>
              <a:buNone/>
              <a:defRPr sz="2778" b="1">
                <a:solidFill>
                  <a:schemeClr val="bg1"/>
                </a:solidFill>
                <a:latin typeface="Bree"/>
                <a:ea typeface="+mj-ea"/>
                <a:cs typeface="Bree"/>
              </a:defRPr>
            </a:lvl1pPr>
          </a:lstStyle>
          <a:p>
            <a:r>
              <a:rPr lang="es-ES" sz="2780" dirty="0"/>
              <a:t>GERENCIA DESARROLLO DE TALENTO Y BP CEAS</a:t>
            </a:r>
            <a:endParaRPr lang="es-PE" sz="278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D956D5BD-371E-E845-989E-6059974DA832}"/>
              </a:ext>
            </a:extLst>
          </p:cNvPr>
          <p:cNvSpPr txBox="1"/>
          <p:nvPr/>
        </p:nvSpPr>
        <p:spPr>
          <a:xfrm>
            <a:off x="3965846" y="4029433"/>
            <a:ext cx="19179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457200">
              <a:buFont typeface="Courier New" panose="02070309020205020404" pitchFamily="49" charset="0"/>
              <a:buChar char="o"/>
            </a:pPr>
            <a:r>
              <a:rPr lang="es-ES" sz="1200" dirty="0">
                <a:solidFill>
                  <a:srgbClr val="BFBFBF">
                    <a:lumMod val="50000"/>
                  </a:srgbClr>
                </a:solidFill>
                <a:latin typeface="Amor Sans Pro"/>
              </a:rPr>
              <a:t>Marca Empleadora</a:t>
            </a:r>
          </a:p>
          <a:p>
            <a:pPr marL="285750" indent="-285750" defTabSz="457200">
              <a:buFont typeface="Courier New" panose="02070309020205020404" pitchFamily="49" charset="0"/>
              <a:buChar char="o"/>
            </a:pPr>
            <a:r>
              <a:rPr lang="es-ES" sz="1200" dirty="0">
                <a:solidFill>
                  <a:srgbClr val="BFBFBF">
                    <a:lumMod val="50000"/>
                  </a:srgbClr>
                </a:solidFill>
                <a:latin typeface="Amor Sans Pro"/>
              </a:rPr>
              <a:t>Reclutamiento y Selección CEAS</a:t>
            </a:r>
          </a:p>
          <a:p>
            <a:pPr marL="285750" indent="-285750" defTabSz="457200">
              <a:buFont typeface="Courier New" panose="02070309020205020404" pitchFamily="49" charset="0"/>
              <a:buChar char="o"/>
            </a:pPr>
            <a:r>
              <a:rPr lang="es-ES" sz="1200" b="1" dirty="0">
                <a:solidFill>
                  <a:srgbClr val="BFBFBF">
                    <a:lumMod val="50000"/>
                  </a:srgbClr>
                </a:solidFill>
                <a:latin typeface="Amor Sans Pro"/>
              </a:rPr>
              <a:t>Modelo Business Partner</a:t>
            </a:r>
          </a:p>
          <a:p>
            <a:pPr marL="285750" indent="-285750" defTabSz="457200">
              <a:buFont typeface="Courier New" panose="02070309020205020404" pitchFamily="49" charset="0"/>
              <a:buChar char="o"/>
            </a:pPr>
            <a:endParaRPr lang="es-ES" sz="1200" dirty="0">
              <a:solidFill>
                <a:srgbClr val="BFBFBF">
                  <a:lumMod val="50000"/>
                </a:srgbClr>
              </a:solidFill>
              <a:latin typeface="Amor Sans Pro"/>
            </a:endParaRPr>
          </a:p>
          <a:p>
            <a:pPr marL="285750" indent="-285750" defTabSz="457200">
              <a:buFont typeface="Courier New" panose="02070309020205020404" pitchFamily="49" charset="0"/>
              <a:buChar char="o"/>
            </a:pPr>
            <a:endParaRPr lang="es-PE" sz="1200" dirty="0">
              <a:solidFill>
                <a:srgbClr val="BFBFBF">
                  <a:lumMod val="50000"/>
                </a:srgbClr>
              </a:solidFill>
              <a:latin typeface="Amor Sans Pro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78EBBB48-0068-C8C1-4B6D-1DF7AAE6EAC9}"/>
              </a:ext>
            </a:extLst>
          </p:cNvPr>
          <p:cNvSpPr txBox="1"/>
          <p:nvPr/>
        </p:nvSpPr>
        <p:spPr>
          <a:xfrm>
            <a:off x="1533348" y="4021688"/>
            <a:ext cx="19882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457200">
              <a:buFont typeface="Courier New" panose="02070309020205020404" pitchFamily="49" charset="0"/>
              <a:buChar char="o"/>
            </a:pPr>
            <a:r>
              <a:rPr lang="es-ES" sz="1200" dirty="0">
                <a:solidFill>
                  <a:srgbClr val="BFBFBF">
                    <a:lumMod val="50000"/>
                  </a:srgbClr>
                </a:solidFill>
                <a:latin typeface="Amor Sans Pro"/>
              </a:rPr>
              <a:t>Modelos remunerativos</a:t>
            </a:r>
          </a:p>
          <a:p>
            <a:pPr marL="285750" indent="-285750" defTabSz="457200">
              <a:buFont typeface="Courier New" panose="02070309020205020404" pitchFamily="49" charset="0"/>
              <a:buChar char="o"/>
            </a:pPr>
            <a:r>
              <a:rPr lang="es-ES" sz="1200" dirty="0">
                <a:solidFill>
                  <a:srgbClr val="BFBFBF">
                    <a:lumMod val="50000"/>
                  </a:srgbClr>
                </a:solidFill>
                <a:latin typeface="Amor Sans Pro"/>
              </a:rPr>
              <a:t>Total </a:t>
            </a:r>
            <a:r>
              <a:rPr lang="es-ES" sz="1200" dirty="0" err="1">
                <a:solidFill>
                  <a:srgbClr val="BFBFBF">
                    <a:lumMod val="50000"/>
                  </a:srgbClr>
                </a:solidFill>
                <a:latin typeface="Amor Sans Pro"/>
              </a:rPr>
              <a:t>Reward</a:t>
            </a:r>
            <a:endParaRPr lang="es-ES" sz="1200" dirty="0">
              <a:solidFill>
                <a:srgbClr val="BFBFBF">
                  <a:lumMod val="50000"/>
                </a:srgbClr>
              </a:solidFill>
              <a:latin typeface="Amor Sans Pro"/>
            </a:endParaRPr>
          </a:p>
          <a:p>
            <a:pPr marL="285750" indent="-285750" defTabSz="457200">
              <a:buFont typeface="Courier New" panose="02070309020205020404" pitchFamily="49" charset="0"/>
              <a:buChar char="o"/>
            </a:pPr>
            <a:r>
              <a:rPr lang="es-ES" sz="1200" dirty="0">
                <a:solidFill>
                  <a:srgbClr val="BFBFBF">
                    <a:lumMod val="50000"/>
                  </a:srgbClr>
                </a:solidFill>
                <a:latin typeface="Amor Sans Pro"/>
              </a:rPr>
              <a:t>Experiencia del colaborador (CX)</a:t>
            </a:r>
          </a:p>
          <a:p>
            <a:pPr marL="285750" indent="-285750" defTabSz="457200">
              <a:buFont typeface="Courier New" panose="02070309020205020404" pitchFamily="49" charset="0"/>
              <a:buChar char="o"/>
            </a:pPr>
            <a:r>
              <a:rPr lang="es-ES" sz="1200" dirty="0">
                <a:solidFill>
                  <a:srgbClr val="BFBFBF">
                    <a:lumMod val="50000"/>
                  </a:srgbClr>
                </a:solidFill>
                <a:latin typeface="Amor Sans Pro"/>
              </a:rPr>
              <a:t>Nomina</a:t>
            </a:r>
            <a:endParaRPr lang="es-PE" sz="1200" dirty="0">
              <a:solidFill>
                <a:srgbClr val="BFBFBF">
                  <a:lumMod val="50000"/>
                </a:srgbClr>
              </a:solidFill>
              <a:latin typeface="Amor Sans Pro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2D97CAEB-57A0-4D47-C67E-868FF550BA97}"/>
              </a:ext>
            </a:extLst>
          </p:cNvPr>
          <p:cNvSpPr txBox="1"/>
          <p:nvPr/>
        </p:nvSpPr>
        <p:spPr>
          <a:xfrm>
            <a:off x="6491882" y="4038600"/>
            <a:ext cx="17758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457200">
              <a:buFont typeface="Courier New" panose="02070309020205020404" pitchFamily="49" charset="0"/>
              <a:buChar char="o"/>
            </a:pPr>
            <a:r>
              <a:rPr lang="es-ES" sz="1200" dirty="0">
                <a:solidFill>
                  <a:srgbClr val="BFBFBF">
                    <a:lumMod val="50000"/>
                  </a:srgbClr>
                </a:solidFill>
                <a:latin typeface="Amor Sans Pro"/>
              </a:rPr>
              <a:t>Liderazgo y Sucesión</a:t>
            </a:r>
          </a:p>
          <a:p>
            <a:pPr marL="285750" indent="-285750" defTabSz="457200">
              <a:buFont typeface="Courier New" panose="02070309020205020404" pitchFamily="49" charset="0"/>
              <a:buChar char="o"/>
            </a:pPr>
            <a:r>
              <a:rPr lang="es-ES" sz="1200" dirty="0">
                <a:solidFill>
                  <a:srgbClr val="BFBFBF">
                    <a:lumMod val="50000"/>
                  </a:srgbClr>
                </a:solidFill>
                <a:latin typeface="Amor Sans Pro"/>
              </a:rPr>
              <a:t>Gestión Desempeño</a:t>
            </a:r>
          </a:p>
          <a:p>
            <a:pPr marL="285750" indent="-285750" defTabSz="457200">
              <a:buFont typeface="Courier New" panose="02070309020205020404" pitchFamily="49" charset="0"/>
              <a:buChar char="o"/>
            </a:pPr>
            <a:r>
              <a:rPr lang="es-ES" sz="1200" dirty="0">
                <a:solidFill>
                  <a:srgbClr val="BFBFBF">
                    <a:lumMod val="50000"/>
                  </a:srgbClr>
                </a:solidFill>
                <a:latin typeface="Amor Sans Pro"/>
              </a:rPr>
              <a:t>Programas de Talento</a:t>
            </a:r>
          </a:p>
          <a:p>
            <a:pPr marL="285750" indent="-285750" defTabSz="457200">
              <a:buFont typeface="Courier New" panose="02070309020205020404" pitchFamily="49" charset="0"/>
              <a:buChar char="o"/>
            </a:pPr>
            <a:r>
              <a:rPr lang="es-ES" sz="1200" dirty="0">
                <a:solidFill>
                  <a:srgbClr val="BFBFBF">
                    <a:lumMod val="50000"/>
                  </a:srgbClr>
                </a:solidFill>
                <a:latin typeface="Amor Sans Pro"/>
              </a:rPr>
              <a:t>Capacitación </a:t>
            </a:r>
          </a:p>
          <a:p>
            <a:pPr marL="285750" indent="-285750" defTabSz="457200">
              <a:buFont typeface="Courier New" panose="02070309020205020404" pitchFamily="49" charset="0"/>
              <a:buChar char="o"/>
            </a:pPr>
            <a:r>
              <a:rPr lang="es-ES" sz="1200" dirty="0" err="1">
                <a:solidFill>
                  <a:srgbClr val="BFBFBF">
                    <a:lumMod val="50000"/>
                  </a:srgbClr>
                </a:solidFill>
                <a:latin typeface="Amor Sans Pro"/>
              </a:rPr>
              <a:t>Onboarding</a:t>
            </a:r>
            <a:endParaRPr lang="es-ES" sz="1200" dirty="0">
              <a:solidFill>
                <a:srgbClr val="BFBFBF">
                  <a:lumMod val="50000"/>
                </a:srgbClr>
              </a:solidFill>
              <a:latin typeface="Amor Sans Pro"/>
            </a:endParaRPr>
          </a:p>
          <a:p>
            <a:pPr marL="285750" indent="-285750" defTabSz="457200">
              <a:buFont typeface="Courier New" panose="02070309020205020404" pitchFamily="49" charset="0"/>
              <a:buChar char="o"/>
            </a:pPr>
            <a:r>
              <a:rPr lang="es-ES" sz="1200" dirty="0">
                <a:solidFill>
                  <a:srgbClr val="BFBFBF">
                    <a:lumMod val="50000"/>
                  </a:srgbClr>
                </a:solidFill>
                <a:latin typeface="Amor Sans Pro"/>
              </a:rPr>
              <a:t>Metodología </a:t>
            </a:r>
            <a:r>
              <a:rPr lang="es-ES" sz="1200" dirty="0" err="1">
                <a:solidFill>
                  <a:srgbClr val="BFBFBF">
                    <a:lumMod val="50000"/>
                  </a:srgbClr>
                </a:solidFill>
                <a:latin typeface="Amor Sans Pro"/>
              </a:rPr>
              <a:t>GcD</a:t>
            </a:r>
            <a:endParaRPr lang="es-ES" sz="1200" dirty="0">
              <a:solidFill>
                <a:srgbClr val="BFBFBF">
                  <a:lumMod val="50000"/>
                </a:srgbClr>
              </a:solidFill>
              <a:latin typeface="Amor Sans Pro"/>
            </a:endParaRPr>
          </a:p>
          <a:p>
            <a:pPr marL="285750" indent="-285750" defTabSz="457200">
              <a:buFont typeface="Courier New" panose="02070309020205020404" pitchFamily="49" charset="0"/>
              <a:buChar char="o"/>
            </a:pPr>
            <a:endParaRPr lang="es-ES" sz="1200" dirty="0">
              <a:solidFill>
                <a:srgbClr val="BFBFBF">
                  <a:lumMod val="50000"/>
                </a:srgbClr>
              </a:solidFill>
              <a:latin typeface="Amor Sans Pro"/>
            </a:endParaRPr>
          </a:p>
          <a:p>
            <a:pPr marL="285750" indent="-285750" defTabSz="457200">
              <a:buFont typeface="Courier New" panose="02070309020205020404" pitchFamily="49" charset="0"/>
              <a:buChar char="o"/>
            </a:pPr>
            <a:endParaRPr lang="es-PE" sz="1200" dirty="0">
              <a:solidFill>
                <a:srgbClr val="BFBFBF">
                  <a:lumMod val="50000"/>
                </a:srgbClr>
              </a:solidFill>
              <a:latin typeface="Amor Sans Pro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6C978252-08B1-3462-5ADA-0E368BD56A0D}"/>
              </a:ext>
            </a:extLst>
          </p:cNvPr>
          <p:cNvSpPr txBox="1"/>
          <p:nvPr/>
        </p:nvSpPr>
        <p:spPr>
          <a:xfrm>
            <a:off x="8888119" y="4038600"/>
            <a:ext cx="17758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457200">
              <a:buFont typeface="Courier New" panose="02070309020205020404" pitchFamily="49" charset="0"/>
              <a:buChar char="o"/>
            </a:pPr>
            <a:r>
              <a:rPr lang="es-ES" sz="1200" dirty="0">
                <a:solidFill>
                  <a:srgbClr val="BFBFBF">
                    <a:lumMod val="50000"/>
                  </a:srgbClr>
                </a:solidFill>
                <a:latin typeface="Amor Sans Pro"/>
              </a:rPr>
              <a:t>Cumplimiento Normativo</a:t>
            </a:r>
          </a:p>
          <a:p>
            <a:pPr marL="285750" indent="-285750" defTabSz="457200">
              <a:buFont typeface="Courier New" panose="02070309020205020404" pitchFamily="49" charset="0"/>
              <a:buChar char="o"/>
            </a:pPr>
            <a:r>
              <a:rPr lang="es-ES" sz="1200" dirty="0">
                <a:solidFill>
                  <a:srgbClr val="BFBFBF">
                    <a:lumMod val="50000"/>
                  </a:srgbClr>
                </a:solidFill>
                <a:latin typeface="Amor Sans Pro"/>
              </a:rPr>
              <a:t>Bienestar físico y mental.</a:t>
            </a:r>
          </a:p>
          <a:p>
            <a:pPr marL="285750" indent="-285750" defTabSz="457200">
              <a:buFont typeface="Courier New" panose="02070309020205020404" pitchFamily="49" charset="0"/>
              <a:buChar char="o"/>
            </a:pPr>
            <a:r>
              <a:rPr lang="es-ES" sz="1200" dirty="0">
                <a:solidFill>
                  <a:srgbClr val="BFBFBF">
                    <a:lumMod val="50000"/>
                  </a:srgbClr>
                </a:solidFill>
                <a:latin typeface="Amor Sans Pro"/>
              </a:rPr>
              <a:t>Ergonomía y diseño</a:t>
            </a:r>
          </a:p>
          <a:p>
            <a:pPr marL="285750" indent="-285750" defTabSz="457200">
              <a:buFont typeface="Courier New" panose="02070309020205020404" pitchFamily="49" charset="0"/>
              <a:buChar char="o"/>
            </a:pPr>
            <a:endParaRPr lang="es-ES" sz="1200" dirty="0">
              <a:solidFill>
                <a:srgbClr val="BFBFBF">
                  <a:lumMod val="50000"/>
                </a:srgbClr>
              </a:solidFill>
              <a:latin typeface="Amor Sans Pro"/>
            </a:endParaRPr>
          </a:p>
          <a:p>
            <a:pPr marL="285750" indent="-285750" defTabSz="457200">
              <a:buFont typeface="Courier New" panose="02070309020205020404" pitchFamily="49" charset="0"/>
              <a:buChar char="o"/>
            </a:pPr>
            <a:endParaRPr lang="es-ES" sz="1200" dirty="0">
              <a:solidFill>
                <a:srgbClr val="BFBFBF">
                  <a:lumMod val="50000"/>
                </a:srgbClr>
              </a:solidFill>
              <a:latin typeface="Amor Sans Pro"/>
            </a:endParaRPr>
          </a:p>
          <a:p>
            <a:pPr marL="285750" indent="-285750" defTabSz="457200">
              <a:buFont typeface="Courier New" panose="02070309020205020404" pitchFamily="49" charset="0"/>
              <a:buChar char="o"/>
            </a:pPr>
            <a:endParaRPr lang="es-ES" sz="1200" dirty="0">
              <a:solidFill>
                <a:srgbClr val="BFBFBF">
                  <a:lumMod val="50000"/>
                </a:srgbClr>
              </a:solidFill>
              <a:latin typeface="Amor Sans Pro"/>
            </a:endParaRPr>
          </a:p>
          <a:p>
            <a:pPr marL="285750" indent="-285750" defTabSz="457200">
              <a:buFont typeface="Courier New" panose="02070309020205020404" pitchFamily="49" charset="0"/>
              <a:buChar char="o"/>
            </a:pPr>
            <a:endParaRPr lang="es-PE" sz="1200" dirty="0">
              <a:solidFill>
                <a:srgbClr val="BFBFBF">
                  <a:lumMod val="50000"/>
                </a:srgbClr>
              </a:solidFill>
              <a:latin typeface="Amor Sans Pro"/>
            </a:endParaRPr>
          </a:p>
        </p:txBody>
      </p:sp>
      <p:graphicFrame>
        <p:nvGraphicFramePr>
          <p:cNvPr id="21" name="Diagrama 20">
            <a:extLst>
              <a:ext uri="{FF2B5EF4-FFF2-40B4-BE49-F238E27FC236}">
                <a16:creationId xmlns:a16="http://schemas.microsoft.com/office/drawing/2014/main" id="{12DF1CB8-4EC3-7D46-81DB-2108F77745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55767373"/>
              </p:ext>
            </p:extLst>
          </p:nvPr>
        </p:nvGraphicFramePr>
        <p:xfrm>
          <a:off x="1533348" y="1214753"/>
          <a:ext cx="9085062" cy="2714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Rectángulo 1">
            <a:extLst>
              <a:ext uri="{FF2B5EF4-FFF2-40B4-BE49-F238E27FC236}">
                <a16:creationId xmlns:a16="http://schemas.microsoft.com/office/drawing/2014/main" id="{DF677A90-1E7A-FD87-BF0A-7F522359F742}"/>
              </a:ext>
            </a:extLst>
          </p:cNvPr>
          <p:cNvSpPr/>
          <p:nvPr/>
        </p:nvSpPr>
        <p:spPr>
          <a:xfrm>
            <a:off x="3996483" y="4610963"/>
            <a:ext cx="1682347" cy="42638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30014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E91D73D-4739-7B0B-0A82-F41D2310E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86" y="218948"/>
            <a:ext cx="6263614" cy="1143000"/>
          </a:xfrm>
        </p:spPr>
        <p:txBody>
          <a:bodyPr>
            <a:normAutofit/>
          </a:bodyPr>
          <a:lstStyle/>
          <a:p>
            <a:r>
              <a:rPr lang="es-ES" sz="2780" dirty="0"/>
              <a:t>MODELO BUSINESS PARTNER</a:t>
            </a:r>
            <a:endParaRPr lang="es-PE" sz="2780" dirty="0"/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F49AAAB4-6123-8F22-2DB4-F347CB894399}"/>
              </a:ext>
            </a:extLst>
          </p:cNvPr>
          <p:cNvGrpSpPr>
            <a:grpSpLocks/>
          </p:cNvGrpSpPr>
          <p:nvPr/>
        </p:nvGrpSpPr>
        <p:grpSpPr>
          <a:xfrm>
            <a:off x="4114661" y="1723791"/>
            <a:ext cx="3962678" cy="3539957"/>
            <a:chOff x="894207" y="2923116"/>
            <a:chExt cx="3067924" cy="2822359"/>
          </a:xfrm>
        </p:grpSpPr>
        <p:grpSp>
          <p:nvGrpSpPr>
            <p:cNvPr id="6" name="Grupo 5">
              <a:extLst>
                <a:ext uri="{FF2B5EF4-FFF2-40B4-BE49-F238E27FC236}">
                  <a16:creationId xmlns:a16="http://schemas.microsoft.com/office/drawing/2014/main" id="{C75E9F48-ED04-C773-CD92-62B58123FEEE}"/>
                </a:ext>
              </a:extLst>
            </p:cNvPr>
            <p:cNvGrpSpPr>
              <a:grpSpLocks/>
            </p:cNvGrpSpPr>
            <p:nvPr/>
          </p:nvGrpSpPr>
          <p:grpSpPr>
            <a:xfrm>
              <a:off x="1027485" y="3009475"/>
              <a:ext cx="2736001" cy="2736000"/>
              <a:chOff x="1027485" y="3009475"/>
              <a:chExt cx="2736001" cy="2736000"/>
            </a:xfrm>
          </p:grpSpPr>
          <p:sp>
            <p:nvSpPr>
              <p:cNvPr id="12" name="Arco de bloque 11">
                <a:extLst>
                  <a:ext uri="{FF2B5EF4-FFF2-40B4-BE49-F238E27FC236}">
                    <a16:creationId xmlns:a16="http://schemas.microsoft.com/office/drawing/2014/main" id="{DD71E06D-3A8F-5291-A797-15D3CFD4D9D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027485" y="3009475"/>
                <a:ext cx="2736000" cy="2736000"/>
              </a:xfrm>
              <a:prstGeom prst="blockArc">
                <a:avLst>
                  <a:gd name="adj1" fmla="val 16225213"/>
                  <a:gd name="adj2" fmla="val 21562082"/>
                  <a:gd name="adj3" fmla="val 19982"/>
                </a:avLst>
              </a:prstGeom>
              <a:solidFill>
                <a:srgbClr val="910048"/>
              </a:solidFill>
              <a:ln w="25400" cap="flat" cmpd="sng" algn="ctr">
                <a:noFill/>
                <a:prstDash val="solid"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PE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13" name="Arco de bloque 12">
                <a:extLst>
                  <a:ext uri="{FF2B5EF4-FFF2-40B4-BE49-F238E27FC236}">
                    <a16:creationId xmlns:a16="http://schemas.microsoft.com/office/drawing/2014/main" id="{7A02F45E-FAF4-59DD-35E7-88D627D3AB0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027485" y="3009475"/>
                <a:ext cx="2736000" cy="2736000"/>
              </a:xfrm>
              <a:prstGeom prst="blockArc">
                <a:avLst>
                  <a:gd name="adj1" fmla="val 10835733"/>
                  <a:gd name="adj2" fmla="val 16089899"/>
                  <a:gd name="adj3" fmla="val 19969"/>
                </a:avLst>
              </a:prstGeom>
              <a:solidFill>
                <a:srgbClr val="CA005D"/>
              </a:solidFill>
              <a:ln w="25400" cap="flat" cmpd="sng" algn="ctr">
                <a:noFill/>
                <a:prstDash val="solid"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PE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14" name="Arco de bloque 13">
                <a:extLst>
                  <a:ext uri="{FF2B5EF4-FFF2-40B4-BE49-F238E27FC236}">
                    <a16:creationId xmlns:a16="http://schemas.microsoft.com/office/drawing/2014/main" id="{D61CEEF0-CC75-CEE7-F1D9-36983B1BF3FD}"/>
                  </a:ext>
                </a:extLst>
              </p:cNvPr>
              <p:cNvSpPr>
                <a:spLocks/>
              </p:cNvSpPr>
              <p:nvPr/>
            </p:nvSpPr>
            <p:spPr>
              <a:xfrm rot="10800000">
                <a:off x="1027486" y="3009475"/>
                <a:ext cx="2736000" cy="2736000"/>
              </a:xfrm>
              <a:prstGeom prst="blockArc">
                <a:avLst>
                  <a:gd name="adj1" fmla="val 16282646"/>
                  <a:gd name="adj2" fmla="val 21498066"/>
                  <a:gd name="adj3" fmla="val 19696"/>
                </a:avLst>
              </a:prstGeom>
              <a:solidFill>
                <a:srgbClr val="83786F"/>
              </a:solidFill>
              <a:ln w="25400" cap="flat" cmpd="sng" algn="ctr">
                <a:noFill/>
                <a:prstDash val="solid"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PE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15" name="Arco de bloque 14">
                <a:extLst>
                  <a:ext uri="{FF2B5EF4-FFF2-40B4-BE49-F238E27FC236}">
                    <a16:creationId xmlns:a16="http://schemas.microsoft.com/office/drawing/2014/main" id="{3CDF7167-E8E2-1853-7ADD-261E6BD64B03}"/>
                  </a:ext>
                </a:extLst>
              </p:cNvPr>
              <p:cNvSpPr>
                <a:spLocks/>
              </p:cNvSpPr>
              <p:nvPr/>
            </p:nvSpPr>
            <p:spPr>
              <a:xfrm rot="10800000">
                <a:off x="1027486" y="3009475"/>
                <a:ext cx="2736000" cy="2736000"/>
              </a:xfrm>
              <a:prstGeom prst="blockArc">
                <a:avLst>
                  <a:gd name="adj1" fmla="val 10893343"/>
                  <a:gd name="adj2" fmla="val 16122225"/>
                  <a:gd name="adj3" fmla="val 19970"/>
                </a:avLst>
              </a:prstGeom>
              <a:solidFill>
                <a:srgbClr val="FFA300"/>
              </a:solidFill>
              <a:ln w="25400" cap="flat" cmpd="sng" algn="ctr">
                <a:noFill/>
                <a:prstDash val="solid"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PE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</p:grp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89A4DF79-362C-FF8F-EBFB-13F45F92FB2C}"/>
                </a:ext>
              </a:extLst>
            </p:cNvPr>
            <p:cNvSpPr>
              <a:spLocks/>
            </p:cNvSpPr>
            <p:nvPr/>
          </p:nvSpPr>
          <p:spPr>
            <a:xfrm>
              <a:off x="1574295" y="3913646"/>
              <a:ext cx="1642380" cy="92765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PE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Amor Sans Pro"/>
                </a:rPr>
                <a:t>Modelo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PE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Amor Sans Pro"/>
                </a:rPr>
                <a:t>HRBP</a:t>
              </a:r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3EAB0B19-7567-9E06-DB0B-35D63292A90C}"/>
                </a:ext>
              </a:extLst>
            </p:cNvPr>
            <p:cNvSpPr>
              <a:spLocks/>
            </p:cNvSpPr>
            <p:nvPr/>
          </p:nvSpPr>
          <p:spPr>
            <a:xfrm rot="18889932">
              <a:off x="920197" y="3568991"/>
              <a:ext cx="1811333" cy="51958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440" tIns="45720" rIns="91440" bIns="45720">
              <a:prstTxWarp prst="textArchUp">
                <a:avLst>
                  <a:gd name="adj" fmla="val 10981480"/>
                </a:avLst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600" b="1" i="0" u="none" strike="noStrike" kern="0" cap="none" spc="0" normalizeH="0" baseline="0" noProof="0" dirty="0">
                  <a:ln w="0"/>
                  <a:solidFill>
                    <a:prstClr val="white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Verdana"/>
                  <a:ea typeface="+mn-ea"/>
                  <a:cs typeface="+mn-cs"/>
                </a:rPr>
                <a:t>Estructura</a:t>
              </a:r>
            </a:p>
          </p:txBody>
        </p: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BB6F3108-0EF2-EFE3-ABC6-591F16F9B8CA}"/>
                </a:ext>
              </a:extLst>
            </p:cNvPr>
            <p:cNvSpPr>
              <a:spLocks/>
            </p:cNvSpPr>
            <p:nvPr/>
          </p:nvSpPr>
          <p:spPr>
            <a:xfrm rot="2674581">
              <a:off x="2030732" y="3580838"/>
              <a:ext cx="1811334" cy="49589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440" tIns="45720" rIns="91440" bIns="45720">
              <a:prstTxWarp prst="textArchUp">
                <a:avLst>
                  <a:gd name="adj" fmla="val 10981480"/>
                </a:avLst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ES" sz="1600" b="1" kern="0" dirty="0">
                  <a:ln w="0"/>
                  <a:solidFill>
                    <a:prstClr val="white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latin typeface="Verdana"/>
                </a:rPr>
                <a:t>P</a:t>
              </a:r>
              <a:r>
                <a:rPr kumimoji="0" lang="es-ES" sz="1600" b="1" i="0" u="none" strike="noStrike" kern="0" cap="none" spc="0" normalizeH="0" baseline="0" noProof="0" dirty="0" err="1">
                  <a:ln w="0"/>
                  <a:solidFill>
                    <a:prstClr val="white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Verdana"/>
                  <a:ea typeface="+mn-ea"/>
                  <a:cs typeface="+mn-cs"/>
                </a:rPr>
                <a:t>rocesos</a:t>
              </a:r>
              <a:endParaRPr kumimoji="0" lang="es-ES" sz="1600" b="1" i="0" u="none" strike="noStrike" kern="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2DB7B562-E10B-1685-0088-82906BF58532}"/>
                </a:ext>
              </a:extLst>
            </p:cNvPr>
            <p:cNvSpPr>
              <a:spLocks/>
            </p:cNvSpPr>
            <p:nvPr/>
          </p:nvSpPr>
          <p:spPr>
            <a:xfrm rot="18954537">
              <a:off x="2150797" y="4839418"/>
              <a:ext cx="1811334" cy="36075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440" tIns="45720" rIns="91440" bIns="45720">
              <a:prstTxWarp prst="textArchDown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600" b="1" i="0" u="none" strike="noStrike" kern="0" cap="none" spc="0" normalizeH="0" baseline="0" noProof="0" dirty="0">
                  <a:ln w="0"/>
                  <a:solidFill>
                    <a:prstClr val="white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Verdana"/>
                  <a:ea typeface="+mn-ea"/>
                  <a:cs typeface="+mn-cs"/>
                </a:rPr>
                <a:t>Clima</a:t>
              </a:r>
            </a:p>
          </p:txBody>
        </p:sp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A57F1594-90CC-5C50-A8EB-D34A6763055F}"/>
                </a:ext>
              </a:extLst>
            </p:cNvPr>
            <p:cNvSpPr>
              <a:spLocks/>
            </p:cNvSpPr>
            <p:nvPr/>
          </p:nvSpPr>
          <p:spPr>
            <a:xfrm rot="2645293">
              <a:off x="894207" y="4774047"/>
              <a:ext cx="1811334" cy="40898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440" tIns="45720" rIns="91440" bIns="45720">
              <a:prstTxWarp prst="textArchDown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600" b="1" i="0" u="none" strike="noStrike" kern="0" cap="none" spc="0" normalizeH="0" baseline="0" noProof="0" dirty="0">
                  <a:ln w="0"/>
                  <a:solidFill>
                    <a:prstClr val="white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Verdana"/>
                  <a:ea typeface="+mn-ea"/>
                  <a:cs typeface="+mn-cs"/>
                </a:rPr>
                <a:t>Talento</a:t>
              </a:r>
            </a:p>
          </p:txBody>
        </p:sp>
      </p:grpSp>
      <p:sp>
        <p:nvSpPr>
          <p:cNvPr id="16" name="Título 1">
            <a:extLst>
              <a:ext uri="{FF2B5EF4-FFF2-40B4-BE49-F238E27FC236}">
                <a16:creationId xmlns:a16="http://schemas.microsoft.com/office/drawing/2014/main" id="{4D05996C-DAC9-A837-A665-300708F87165}"/>
              </a:ext>
            </a:extLst>
          </p:cNvPr>
          <p:cNvSpPr txBox="1">
            <a:spLocks/>
          </p:cNvSpPr>
          <p:nvPr/>
        </p:nvSpPr>
        <p:spPr>
          <a:xfrm>
            <a:off x="328406" y="1981200"/>
            <a:ext cx="3200399" cy="217109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800" dirty="0">
                <a:solidFill>
                  <a:prstClr val="white">
                    <a:lumMod val="50000"/>
                  </a:prstClr>
                </a:solidFill>
                <a:latin typeface="Amor Sans Pro"/>
                <a:ea typeface="Verdana" panose="020B0604030504040204" pitchFamily="34" charset="0"/>
              </a:rPr>
              <a:t>Niveles Salariales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mor Sans Pro"/>
                <a:ea typeface="Verdana" panose="020B0604030504040204" pitchFamily="34" charset="0"/>
              </a:rPr>
              <a:t>Carrera Técnica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800" dirty="0">
                <a:solidFill>
                  <a:prstClr val="white">
                    <a:lumMod val="50000"/>
                  </a:prstClr>
                </a:solidFill>
                <a:latin typeface="Amor Sans Pro"/>
                <a:ea typeface="Verdana" panose="020B0604030504040204" pitchFamily="34" charset="0"/>
              </a:rPr>
              <a:t>Equidad Salarial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mor Sans Pro"/>
                <a:ea typeface="Verdana" panose="020B0604030504040204" pitchFamily="34" charset="0"/>
              </a:rPr>
              <a:t>Proyectos Estratégicos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84AF9E3-B4C5-59C6-7DE6-7DAF9A831FEE}"/>
              </a:ext>
            </a:extLst>
          </p:cNvPr>
          <p:cNvSpPr txBox="1">
            <a:spLocks/>
          </p:cNvSpPr>
          <p:nvPr/>
        </p:nvSpPr>
        <p:spPr>
          <a:xfrm>
            <a:off x="8492479" y="1792198"/>
            <a:ext cx="3200399" cy="217109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mor Sans Pro"/>
                <a:ea typeface="Verdana" panose="020B0604030504040204" pitchFamily="34" charset="0"/>
              </a:rPr>
              <a:t>Procesos Back</a:t>
            </a:r>
            <a:r>
              <a:rPr kumimoji="0" lang="es-ES" sz="1800" i="0" u="none" strike="noStrike" kern="1200" cap="none" spc="0" normalizeH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mor Sans Pro"/>
                <a:ea typeface="Verdana" panose="020B0604030504040204" pitchFamily="34" charset="0"/>
              </a:rPr>
              <a:t> RRHH</a:t>
            </a:r>
            <a:endParaRPr kumimoji="0" lang="es-ES" sz="180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mor Sans Pro"/>
              <a:ea typeface="Verdana" panose="020B060403050404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800" dirty="0">
                <a:solidFill>
                  <a:prstClr val="white">
                    <a:lumMod val="50000"/>
                  </a:prstClr>
                </a:solidFill>
                <a:latin typeface="Amor Sans Pro"/>
                <a:ea typeface="Verdana" panose="020B0604030504040204" pitchFamily="34" charset="0"/>
              </a:rPr>
              <a:t>Estatus Procesos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800" dirty="0" err="1">
                <a:solidFill>
                  <a:prstClr val="white">
                    <a:lumMod val="50000"/>
                  </a:prstClr>
                </a:solidFill>
                <a:latin typeface="Amor Sans Pro"/>
                <a:ea typeface="Verdana" panose="020B0604030504040204" pitchFamily="34" charset="0"/>
              </a:rPr>
              <a:t>Onboarding</a:t>
            </a:r>
            <a:endParaRPr lang="es-ES" sz="1800" dirty="0">
              <a:solidFill>
                <a:prstClr val="white">
                  <a:lumMod val="50000"/>
                </a:prstClr>
              </a:solidFill>
              <a:latin typeface="Amor Sans Pro"/>
              <a:ea typeface="Verdana" panose="020B060403050404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800" dirty="0" err="1">
                <a:solidFill>
                  <a:prstClr val="white">
                    <a:lumMod val="50000"/>
                  </a:prstClr>
                </a:solidFill>
                <a:latin typeface="Amor Sans Pro"/>
                <a:ea typeface="Verdana" panose="020B0604030504040204" pitchFamily="34" charset="0"/>
              </a:rPr>
              <a:t>Offboarding</a:t>
            </a:r>
            <a:endParaRPr lang="es-ES" sz="1800" dirty="0">
              <a:solidFill>
                <a:prstClr val="white">
                  <a:lumMod val="50000"/>
                </a:prstClr>
              </a:solidFill>
              <a:latin typeface="Amor Sans Pro"/>
              <a:ea typeface="Verdana" panose="020B060403050404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800" dirty="0">
                <a:solidFill>
                  <a:prstClr val="white">
                    <a:lumMod val="50000"/>
                  </a:prstClr>
                </a:solidFill>
                <a:latin typeface="Amor Sans Pro"/>
                <a:ea typeface="Verdana" panose="020B0604030504040204" pitchFamily="34" charset="0"/>
              </a:rPr>
              <a:t>Normativas/Procedimientos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1800" dirty="0">
              <a:solidFill>
                <a:prstClr val="white">
                  <a:lumMod val="50000"/>
                </a:prstClr>
              </a:solidFill>
              <a:latin typeface="Amor Sans Pro"/>
              <a:ea typeface="Verdana" panose="020B0604030504040204" pitchFamily="34" charset="0"/>
            </a:endParaRP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7430AB6E-E157-008C-D95B-93393A3B4E62}"/>
              </a:ext>
            </a:extLst>
          </p:cNvPr>
          <p:cNvSpPr txBox="1">
            <a:spLocks/>
          </p:cNvSpPr>
          <p:nvPr/>
        </p:nvSpPr>
        <p:spPr>
          <a:xfrm>
            <a:off x="297769" y="4129687"/>
            <a:ext cx="3200399" cy="217109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mor Sans Pro"/>
                <a:ea typeface="Verdana" panose="020B0604030504040204" pitchFamily="34" charset="0"/>
              </a:rPr>
              <a:t>Retenciones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800" dirty="0">
                <a:solidFill>
                  <a:prstClr val="white">
                    <a:lumMod val="50000"/>
                  </a:prstClr>
                </a:solidFill>
                <a:latin typeface="Amor Sans Pro"/>
                <a:ea typeface="Verdana" panose="020B0604030504040204" pitchFamily="34" charset="0"/>
              </a:rPr>
              <a:t>Mapeo de Talento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800" dirty="0">
                <a:solidFill>
                  <a:prstClr val="white">
                    <a:lumMod val="50000"/>
                  </a:prstClr>
                </a:solidFill>
                <a:latin typeface="Amor Sans Pro"/>
                <a:ea typeface="Verdana" panose="020B0604030504040204" pitchFamily="34" charset="0"/>
              </a:rPr>
              <a:t>Capacitaciones - Beneficios</a:t>
            </a:r>
          </a:p>
          <a:p>
            <a:pPr lvl="0" algn="ctr">
              <a:defRPr/>
            </a:pPr>
            <a:r>
              <a:rPr lang="es-ES" sz="1800" dirty="0" err="1">
                <a:solidFill>
                  <a:prstClr val="white">
                    <a:lumMod val="50000"/>
                  </a:prstClr>
                </a:solidFill>
                <a:latin typeface="Amor Sans Pro"/>
                <a:ea typeface="Verdana" panose="020B0604030504040204" pitchFamily="34" charset="0"/>
              </a:rPr>
              <a:t>Assessment</a:t>
            </a:r>
            <a:r>
              <a:rPr lang="es-ES" sz="1800" dirty="0">
                <a:solidFill>
                  <a:prstClr val="white">
                    <a:lumMod val="50000"/>
                  </a:prstClr>
                </a:solidFill>
                <a:latin typeface="Amor Sans Pro"/>
                <a:ea typeface="Verdana" panose="020B0604030504040204" pitchFamily="34" charset="0"/>
              </a:rPr>
              <a:t> Harrison</a:t>
            </a:r>
          </a:p>
          <a:p>
            <a:pPr lvl="0" algn="ctr">
              <a:defRPr/>
            </a:pPr>
            <a:r>
              <a:rPr lang="es-ES" sz="1800" dirty="0" err="1">
                <a:solidFill>
                  <a:prstClr val="white">
                    <a:lumMod val="50000"/>
                  </a:prstClr>
                </a:solidFill>
                <a:latin typeface="Amor Sans Pro"/>
                <a:ea typeface="Verdana" panose="020B0604030504040204" pitchFamily="34" charset="0"/>
              </a:rPr>
              <a:t>PIT’s</a:t>
            </a:r>
            <a:r>
              <a:rPr lang="es-ES" sz="1800" dirty="0">
                <a:solidFill>
                  <a:prstClr val="white">
                    <a:lumMod val="50000"/>
                  </a:prstClr>
                </a:solidFill>
                <a:latin typeface="Amor Sans Pro"/>
                <a:ea typeface="Verdana" panose="020B0604030504040204" pitchFamily="34" charset="0"/>
              </a:rPr>
              <a:t> </a:t>
            </a:r>
          </a:p>
        </p:txBody>
      </p:sp>
      <p:sp>
        <p:nvSpPr>
          <p:cNvPr id="19" name="Título 1">
            <a:extLst>
              <a:ext uri="{FF2B5EF4-FFF2-40B4-BE49-F238E27FC236}">
                <a16:creationId xmlns:a16="http://schemas.microsoft.com/office/drawing/2014/main" id="{9449B432-CAF8-5816-1342-F4ECD2F74386}"/>
              </a:ext>
            </a:extLst>
          </p:cNvPr>
          <p:cNvSpPr txBox="1">
            <a:spLocks/>
          </p:cNvSpPr>
          <p:nvPr/>
        </p:nvSpPr>
        <p:spPr>
          <a:xfrm>
            <a:off x="8492479" y="4126545"/>
            <a:ext cx="3200399" cy="217109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mor Sans Pro"/>
                <a:ea typeface="Verdana" panose="020B0604030504040204" pitchFamily="34" charset="0"/>
              </a:rPr>
              <a:t>Clima Laboral – PULSO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800" dirty="0">
                <a:solidFill>
                  <a:prstClr val="white">
                    <a:lumMod val="50000"/>
                  </a:prstClr>
                </a:solidFill>
                <a:latin typeface="Amor Sans Pro"/>
                <a:ea typeface="Verdana" panose="020B0604030504040204" pitchFamily="34" charset="0"/>
              </a:rPr>
              <a:t>Modelo GENTERA</a:t>
            </a:r>
            <a:endParaRPr kumimoji="0" lang="es-ES" sz="180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mor Sans Pro"/>
              <a:ea typeface="Verdana" panose="020B060403050404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800" dirty="0">
                <a:solidFill>
                  <a:prstClr val="white">
                    <a:lumMod val="50000"/>
                  </a:prstClr>
                </a:solidFill>
                <a:latin typeface="Amor Sans Pro"/>
                <a:ea typeface="Verdana" panose="020B0604030504040204" pitchFamily="34" charset="0"/>
              </a:rPr>
              <a:t>GPTW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800" dirty="0">
                <a:solidFill>
                  <a:prstClr val="white">
                    <a:lumMod val="50000"/>
                  </a:prstClr>
                </a:solidFill>
                <a:latin typeface="Amor Sans Pro"/>
                <a:ea typeface="Verdana" panose="020B0604030504040204" pitchFamily="34" charset="0"/>
              </a:rPr>
              <a:t>Planes de Acción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800" dirty="0">
                <a:solidFill>
                  <a:prstClr val="white">
                    <a:lumMod val="50000"/>
                  </a:prstClr>
                </a:solidFill>
                <a:latin typeface="Amor Sans Pro"/>
                <a:ea typeface="Verdana" panose="020B0604030504040204" pitchFamily="34" charset="0"/>
              </a:rPr>
              <a:t>Modelo FISSEP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1800" dirty="0">
              <a:solidFill>
                <a:prstClr val="white">
                  <a:lumMod val="50000"/>
                </a:prstClr>
              </a:solidFill>
              <a:latin typeface="Amor Sans Pro"/>
              <a:ea typeface="Verdana" panose="020B0604030504040204" pitchFamily="34" charset="0"/>
            </a:endParaRPr>
          </a:p>
        </p:txBody>
      </p:sp>
      <p:sp>
        <p:nvSpPr>
          <p:cNvPr id="20" name="Título 1">
            <a:extLst>
              <a:ext uri="{FF2B5EF4-FFF2-40B4-BE49-F238E27FC236}">
                <a16:creationId xmlns:a16="http://schemas.microsoft.com/office/drawing/2014/main" id="{7032E2A0-BC5C-3C8B-5FB0-BD51DA3A5C35}"/>
              </a:ext>
            </a:extLst>
          </p:cNvPr>
          <p:cNvSpPr txBox="1">
            <a:spLocks/>
          </p:cNvSpPr>
          <p:nvPr/>
        </p:nvSpPr>
        <p:spPr>
          <a:xfrm>
            <a:off x="2763848" y="5755173"/>
            <a:ext cx="6664303" cy="41622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400" b="1" dirty="0">
                <a:solidFill>
                  <a:srgbClr val="CA005D"/>
                </a:solidFill>
                <a:latin typeface="Amor Sans Pro"/>
                <a:ea typeface="Verdana" panose="020B0604030504040204" pitchFamily="34" charset="0"/>
              </a:rPr>
              <a:t>BRINDAR ASESORÍA ESTRATÉGICA COMO ENTE CENTRALIZADOR</a:t>
            </a:r>
          </a:p>
        </p:txBody>
      </p:sp>
    </p:spTree>
    <p:extLst>
      <p:ext uri="{BB962C8B-B14F-4D97-AF65-F5344CB8AC3E}">
        <p14:creationId xmlns:p14="http://schemas.microsoft.com/office/powerpoint/2010/main" val="591350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" grpId="0"/>
      <p:bldP spid="3" grpId="0"/>
      <p:bldP spid="19" grpId="0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E06897AF-5AE6-3CFD-B710-BDF3358F0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6FD0C8C-806C-7F37-AA89-A906B8921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3551-3C26-9045-96AE-2BD87758677A}" type="datetime3">
              <a:rPr lang="es-MX" smtClean="0"/>
              <a:pPr/>
              <a:t>26.07.23</a:t>
            </a:fld>
            <a:endParaRPr lang="es-ES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98864130-0A6C-066F-7C4F-ED04F5C7A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228600"/>
            <a:ext cx="6263614" cy="1143000"/>
          </a:xfrm>
        </p:spPr>
        <p:txBody>
          <a:bodyPr/>
          <a:lstStyle/>
          <a:p>
            <a:r>
              <a:rPr lang="es-ES" dirty="0"/>
              <a:t>BUSINESS PARTNER - CEAS</a:t>
            </a:r>
            <a:endParaRPr lang="es-PE" dirty="0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17BDED29-BF01-DB51-5F60-56B14BBCFBD5}"/>
              </a:ext>
            </a:extLst>
          </p:cNvPr>
          <p:cNvGrpSpPr/>
          <p:nvPr/>
        </p:nvGrpSpPr>
        <p:grpSpPr>
          <a:xfrm>
            <a:off x="76200" y="1662566"/>
            <a:ext cx="10363200" cy="4886559"/>
            <a:chOff x="76200" y="1662566"/>
            <a:chExt cx="10363200" cy="4886559"/>
          </a:xfrm>
        </p:grpSpPr>
        <p:pic>
          <p:nvPicPr>
            <p:cNvPr id="8194" name="Gráfico 2">
              <a:extLst>
                <a:ext uri="{FF2B5EF4-FFF2-40B4-BE49-F238E27FC236}">
                  <a16:creationId xmlns:a16="http://schemas.microsoft.com/office/drawing/2014/main" id="{A31275E5-481A-AC90-B0FA-507533B1D3A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1" t="17586" r="1170"/>
            <a:stretch/>
          </p:blipFill>
          <p:spPr bwMode="auto">
            <a:xfrm>
              <a:off x="76200" y="1662566"/>
              <a:ext cx="10363200" cy="48865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8782773D-28E3-FF1E-99EB-59F168471DC5}"/>
                </a:ext>
              </a:extLst>
            </p:cNvPr>
            <p:cNvSpPr/>
            <p:nvPr/>
          </p:nvSpPr>
          <p:spPr>
            <a:xfrm>
              <a:off x="8839200" y="5690904"/>
              <a:ext cx="1447800" cy="7098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</p:spTree>
    <p:extLst>
      <p:ext uri="{BB962C8B-B14F-4D97-AF65-F5344CB8AC3E}">
        <p14:creationId xmlns:p14="http://schemas.microsoft.com/office/powerpoint/2010/main" val="2335665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A9FE84FA-2684-1D83-EBCC-544A0AF098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308" y="4897332"/>
            <a:ext cx="7248306" cy="944766"/>
          </a:xfrm>
        </p:spPr>
        <p:txBody>
          <a:bodyPr/>
          <a:lstStyle/>
          <a:p>
            <a:r>
              <a:rPr lang="es-ES" sz="1200" dirty="0"/>
              <a:t>Presupuestos no usados: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1200" dirty="0"/>
              <a:t>Cumpleaños			S/. 150		Mensual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1200" dirty="0" err="1"/>
              <a:t>Fissep</a:t>
            </a:r>
            <a:r>
              <a:rPr lang="es-ES" sz="1200" dirty="0"/>
              <a:t>				S/. 200		Mensual</a:t>
            </a:r>
            <a:endParaRPr lang="es-PE" sz="1200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267588A-9B80-6D63-3395-AEEC61815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3551-3C26-9045-96AE-2BD87758677A}" type="datetime3">
              <a:rPr lang="es-MX" smtClean="0"/>
              <a:pPr/>
              <a:t>26.07.23</a:t>
            </a:fld>
            <a:endParaRPr lang="es-ES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1B79F6DB-84F7-F8BB-2A3C-9C2C02364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603" y="228600"/>
            <a:ext cx="6263614" cy="1143000"/>
          </a:xfrm>
        </p:spPr>
        <p:txBody>
          <a:bodyPr/>
          <a:lstStyle/>
          <a:p>
            <a:r>
              <a:rPr lang="es-ES" dirty="0"/>
              <a:t>CRONOGRAMA DE PROCESOS</a:t>
            </a:r>
            <a:endParaRPr lang="es-PE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A5A0C61-412F-2EE1-6E2B-439080CA2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484641"/>
            <a:ext cx="8513455" cy="3093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838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956DA916-E897-09FC-AEB7-0FBA49B823EC}"/>
              </a:ext>
            </a:extLst>
          </p:cNvPr>
          <p:cNvSpPr txBox="1">
            <a:spLocks/>
          </p:cNvSpPr>
          <p:nvPr/>
        </p:nvSpPr>
        <p:spPr>
          <a:xfrm>
            <a:off x="609600" y="216364"/>
            <a:ext cx="7711388" cy="621836"/>
          </a:xfrm>
          <a:prstGeom prst="rect">
            <a:avLst/>
          </a:prstGeom>
        </p:spPr>
        <p:txBody>
          <a:bodyPr vert="horz" lIns="198132" tIns="99066" rIns="198132" bIns="99066" rtlCol="0" anchor="t">
            <a:normAutofit/>
          </a:bodyPr>
          <a:lstStyle>
            <a:lvl1pPr algn="l" defTabSz="509596" rtl="0" eaLnBrk="1" latinLnBrk="0" hangingPunct="1">
              <a:spcBef>
                <a:spcPct val="0"/>
              </a:spcBef>
              <a:buNone/>
              <a:defRPr sz="2778" b="1" kern="1200">
                <a:solidFill>
                  <a:schemeClr val="bg1"/>
                </a:solidFill>
                <a:latin typeface="Bree"/>
                <a:ea typeface="+mj-ea"/>
                <a:cs typeface="Bree"/>
              </a:defRPr>
            </a:lvl1pPr>
          </a:lstStyle>
          <a:p>
            <a:r>
              <a:rPr lang="es-ES" dirty="0"/>
              <a:t>INDICADORES – OPERACIONES &amp; CANALES</a:t>
            </a:r>
          </a:p>
        </p:txBody>
      </p:sp>
      <p:sp>
        <p:nvSpPr>
          <p:cNvPr id="22" name="Abrir llave 21">
            <a:extLst>
              <a:ext uri="{FF2B5EF4-FFF2-40B4-BE49-F238E27FC236}">
                <a16:creationId xmlns:a16="http://schemas.microsoft.com/office/drawing/2014/main" id="{C41F5FAD-9A81-F599-6ECE-4810047F8851}"/>
              </a:ext>
            </a:extLst>
          </p:cNvPr>
          <p:cNvSpPr/>
          <p:nvPr/>
        </p:nvSpPr>
        <p:spPr>
          <a:xfrm>
            <a:off x="6019800" y="4191000"/>
            <a:ext cx="383270" cy="23622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46E72341-CA96-515A-864B-0D6EE8D8C5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75" y="1084596"/>
            <a:ext cx="5734957" cy="28800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AE4D27A-405E-0360-659F-0D4DDB3874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4048" y="4457160"/>
            <a:ext cx="2080260" cy="92964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346B08E5-FB18-E4C2-53EE-E23070A926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5000" y="4472297"/>
            <a:ext cx="1531620" cy="56388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4DDEFA04-2F83-A4C7-62EE-74CE01455A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6829" y="1084596"/>
            <a:ext cx="5734957" cy="288000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765456ED-5B54-6CB2-E46E-2A57BAED09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975" y="3964596"/>
            <a:ext cx="5734957" cy="288000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1B9EDA7C-67D8-28ED-4228-6A8D52F6EDF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94048" y="5543878"/>
            <a:ext cx="3797752" cy="5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365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956DA916-E897-09FC-AEB7-0FBA49B823EC}"/>
              </a:ext>
            </a:extLst>
          </p:cNvPr>
          <p:cNvSpPr txBox="1">
            <a:spLocks/>
          </p:cNvSpPr>
          <p:nvPr/>
        </p:nvSpPr>
        <p:spPr>
          <a:xfrm>
            <a:off x="609599" y="179019"/>
            <a:ext cx="7711388" cy="621836"/>
          </a:xfrm>
          <a:prstGeom prst="rect">
            <a:avLst/>
          </a:prstGeom>
        </p:spPr>
        <p:txBody>
          <a:bodyPr vert="horz" lIns="198132" tIns="99066" rIns="198132" bIns="99066" rtlCol="0" anchor="t">
            <a:normAutofit fontScale="92500"/>
          </a:bodyPr>
          <a:lstStyle>
            <a:lvl1pPr algn="l" defTabSz="509596" rtl="0" eaLnBrk="1" latinLnBrk="0" hangingPunct="1">
              <a:spcBef>
                <a:spcPct val="0"/>
              </a:spcBef>
              <a:buNone/>
              <a:defRPr sz="2778" b="1" kern="1200">
                <a:solidFill>
                  <a:schemeClr val="bg1"/>
                </a:solidFill>
                <a:latin typeface="Bree"/>
                <a:ea typeface="+mj-ea"/>
                <a:cs typeface="Bree"/>
              </a:defRPr>
            </a:lvl1pPr>
          </a:lstStyle>
          <a:p>
            <a:r>
              <a:rPr lang="es-ES" dirty="0"/>
              <a:t>INDICADORES - ASESORÍA LEGAL Y CUMPLIMENTO</a:t>
            </a:r>
          </a:p>
        </p:txBody>
      </p:sp>
      <p:sp>
        <p:nvSpPr>
          <p:cNvPr id="22" name="Abrir llave 21">
            <a:extLst>
              <a:ext uri="{FF2B5EF4-FFF2-40B4-BE49-F238E27FC236}">
                <a16:creationId xmlns:a16="http://schemas.microsoft.com/office/drawing/2014/main" id="{C41F5FAD-9A81-F599-6ECE-4810047F8851}"/>
              </a:ext>
            </a:extLst>
          </p:cNvPr>
          <p:cNvSpPr/>
          <p:nvPr/>
        </p:nvSpPr>
        <p:spPr>
          <a:xfrm>
            <a:off x="5996002" y="4414124"/>
            <a:ext cx="349401" cy="229694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1160DF82-6D90-83D5-E221-6609531948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136930"/>
            <a:ext cx="5735969" cy="2880000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77B5434C-AD3F-D807-754C-8636566C2C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483" y="1117600"/>
            <a:ext cx="5735969" cy="288000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14AE57C0-4238-C56C-4846-378BAF532A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5953" y="5665171"/>
            <a:ext cx="4466847" cy="548752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A98569B0-37BA-667E-E824-F782F86F88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014" y="3998482"/>
            <a:ext cx="5762438" cy="2880000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1B4DB4F1-F967-6322-5EB0-163F72A8E85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54384" y="4502618"/>
            <a:ext cx="2120900" cy="749300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D6924350-06AC-F00C-E33E-39E3067CE34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63984" y="4502618"/>
            <a:ext cx="1733550" cy="74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125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956DA916-E897-09FC-AEB7-0FBA49B823EC}"/>
              </a:ext>
            </a:extLst>
          </p:cNvPr>
          <p:cNvSpPr txBox="1">
            <a:spLocks/>
          </p:cNvSpPr>
          <p:nvPr/>
        </p:nvSpPr>
        <p:spPr>
          <a:xfrm>
            <a:off x="609600" y="216364"/>
            <a:ext cx="7711388" cy="621836"/>
          </a:xfrm>
          <a:prstGeom prst="rect">
            <a:avLst/>
          </a:prstGeom>
        </p:spPr>
        <p:txBody>
          <a:bodyPr vert="horz" lIns="198132" tIns="99066" rIns="198132" bIns="99066" rtlCol="0" anchor="t">
            <a:normAutofit/>
          </a:bodyPr>
          <a:lstStyle>
            <a:lvl1pPr algn="l" defTabSz="509596" rtl="0" eaLnBrk="1" latinLnBrk="0" hangingPunct="1">
              <a:spcBef>
                <a:spcPct val="0"/>
              </a:spcBef>
              <a:buNone/>
              <a:defRPr sz="2778" b="1" kern="1200">
                <a:solidFill>
                  <a:schemeClr val="bg1"/>
                </a:solidFill>
                <a:latin typeface="Bree"/>
                <a:ea typeface="+mj-ea"/>
                <a:cs typeface="Bree"/>
              </a:defRPr>
            </a:lvl1pPr>
          </a:lstStyle>
          <a:p>
            <a:r>
              <a:rPr lang="es-ES" dirty="0"/>
              <a:t>INDICADORES- AUDITORÍA INTERNA</a:t>
            </a:r>
          </a:p>
        </p:txBody>
      </p:sp>
      <p:sp>
        <p:nvSpPr>
          <p:cNvPr id="22" name="Abrir llave 21">
            <a:extLst>
              <a:ext uri="{FF2B5EF4-FFF2-40B4-BE49-F238E27FC236}">
                <a16:creationId xmlns:a16="http://schemas.microsoft.com/office/drawing/2014/main" id="{C41F5FAD-9A81-F599-6ECE-4810047F8851}"/>
              </a:ext>
            </a:extLst>
          </p:cNvPr>
          <p:cNvSpPr/>
          <p:nvPr/>
        </p:nvSpPr>
        <p:spPr>
          <a:xfrm>
            <a:off x="6019800" y="4191000"/>
            <a:ext cx="383270" cy="23622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4C14969A-2757-68EA-A277-55D3033B84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75" y="1084596"/>
            <a:ext cx="5734957" cy="2880000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778EF45B-CF07-9735-CC20-50EFEB538E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084596"/>
            <a:ext cx="5734957" cy="288000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D88406C7-84F5-F5B1-9E47-AE77F75407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74" y="3907044"/>
            <a:ext cx="5734957" cy="2880000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16BCD526-4A66-E262-CE87-E596EB8BB9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7000" y="5486400"/>
            <a:ext cx="3962400" cy="994497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18B3B062-6682-76F1-D514-BF1F58EF874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06678" y="4399958"/>
            <a:ext cx="2819400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798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956DA916-E897-09FC-AEB7-0FBA49B823EC}"/>
              </a:ext>
            </a:extLst>
          </p:cNvPr>
          <p:cNvSpPr txBox="1">
            <a:spLocks/>
          </p:cNvSpPr>
          <p:nvPr/>
        </p:nvSpPr>
        <p:spPr>
          <a:xfrm>
            <a:off x="609600" y="216364"/>
            <a:ext cx="7711388" cy="621836"/>
          </a:xfrm>
          <a:prstGeom prst="rect">
            <a:avLst/>
          </a:prstGeom>
        </p:spPr>
        <p:txBody>
          <a:bodyPr vert="horz" lIns="198132" tIns="99066" rIns="198132" bIns="99066" rtlCol="0" anchor="t">
            <a:normAutofit/>
          </a:bodyPr>
          <a:lstStyle>
            <a:lvl1pPr algn="l" defTabSz="509596" rtl="0" eaLnBrk="1" latinLnBrk="0" hangingPunct="1">
              <a:spcBef>
                <a:spcPct val="0"/>
              </a:spcBef>
              <a:buNone/>
              <a:defRPr sz="2778" b="1" kern="1200">
                <a:solidFill>
                  <a:schemeClr val="bg1"/>
                </a:solidFill>
                <a:latin typeface="Bree"/>
                <a:ea typeface="+mj-ea"/>
                <a:cs typeface="Bree"/>
              </a:defRPr>
            </a:lvl1pPr>
          </a:lstStyle>
          <a:p>
            <a:r>
              <a:rPr lang="es-ES" dirty="0"/>
              <a:t>INDICADORES – ADMINISTRACIÓN Y FINANZAS</a:t>
            </a:r>
          </a:p>
        </p:txBody>
      </p:sp>
      <p:sp>
        <p:nvSpPr>
          <p:cNvPr id="22" name="Abrir llave 21">
            <a:extLst>
              <a:ext uri="{FF2B5EF4-FFF2-40B4-BE49-F238E27FC236}">
                <a16:creationId xmlns:a16="http://schemas.microsoft.com/office/drawing/2014/main" id="{C41F5FAD-9A81-F599-6ECE-4810047F8851}"/>
              </a:ext>
            </a:extLst>
          </p:cNvPr>
          <p:cNvSpPr/>
          <p:nvPr/>
        </p:nvSpPr>
        <p:spPr>
          <a:xfrm>
            <a:off x="6098271" y="4190999"/>
            <a:ext cx="304800" cy="250485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CE8997CE-7AF2-FCC8-6F60-1C7B89DA95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0" y="1084596"/>
            <a:ext cx="5734957" cy="2880000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007CE149-808A-BC04-C3EE-8FE6E6F6F2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74" y="1076129"/>
            <a:ext cx="5734957" cy="288000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CD03A462-102C-1D2A-EF08-C5DAAFC6D4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939" y="3913796"/>
            <a:ext cx="5758992" cy="288000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A723F1E2-C969-2BD8-06BC-FCBC0C903D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94048" y="5443425"/>
            <a:ext cx="3645352" cy="1252427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84F61ABD-CA2B-7E8E-C205-681D2218B0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94048" y="4286847"/>
            <a:ext cx="2686425" cy="1066949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05E46F6D-F150-6CC1-40E0-B52DEF83B09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01200" y="4298046"/>
            <a:ext cx="2330096" cy="81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672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theme/theme1.xml><?xml version="1.0" encoding="utf-8"?>
<a:theme xmlns:a="http://schemas.openxmlformats.org/drawingml/2006/main" name="COM_Plantilla">
  <a:themeElements>
    <a:clrScheme name="Compartamos Banco">
      <a:dk1>
        <a:srgbClr val="70655C"/>
      </a:dk1>
      <a:lt1>
        <a:sysClr val="window" lastClr="FFFFFF"/>
      </a:lt1>
      <a:dk2>
        <a:srgbClr val="CE0058"/>
      </a:dk2>
      <a:lt2>
        <a:srgbClr val="FFFFFF"/>
      </a:lt2>
      <a:accent1>
        <a:srgbClr val="CE0058"/>
      </a:accent1>
      <a:accent2>
        <a:srgbClr val="FFA300"/>
      </a:accent2>
      <a:accent3>
        <a:srgbClr val="910048"/>
      </a:accent3>
      <a:accent4>
        <a:srgbClr val="D38736"/>
      </a:accent4>
      <a:accent5>
        <a:srgbClr val="A31F61"/>
      </a:accent5>
      <a:accent6>
        <a:srgbClr val="FFA30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198132" tIns="99066" rIns="198132" bIns="99066" rtlCol="0" anchor="b">
        <a:normAutofit/>
      </a:bodyPr>
      <a:lstStyle>
        <a:defPPr>
          <a:defRPr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1_COM_Plantilla">
  <a:themeElements>
    <a:clrScheme name="Compartamos Banco">
      <a:dk1>
        <a:srgbClr val="70655C"/>
      </a:dk1>
      <a:lt1>
        <a:sysClr val="window" lastClr="FFFFFF"/>
      </a:lt1>
      <a:dk2>
        <a:srgbClr val="CE0058"/>
      </a:dk2>
      <a:lt2>
        <a:srgbClr val="FFFFFF"/>
      </a:lt2>
      <a:accent1>
        <a:srgbClr val="CE0058"/>
      </a:accent1>
      <a:accent2>
        <a:srgbClr val="FFA300"/>
      </a:accent2>
      <a:accent3>
        <a:srgbClr val="910048"/>
      </a:accent3>
      <a:accent4>
        <a:srgbClr val="D38736"/>
      </a:accent4>
      <a:accent5>
        <a:srgbClr val="A31F61"/>
      </a:accent5>
      <a:accent6>
        <a:srgbClr val="FFA30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198132" tIns="99066" rIns="198132" bIns="99066" rtlCol="0" anchor="b">
        <a:normAutofit/>
      </a:bodyPr>
      <a:lstStyle>
        <a:defPPr>
          <a:defRPr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12499</TotalTime>
  <Words>814</Words>
  <Application>Microsoft Office PowerPoint</Application>
  <PresentationFormat>Panorámica</PresentationFormat>
  <Paragraphs>109</Paragraphs>
  <Slides>18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18</vt:i4>
      </vt:variant>
    </vt:vector>
  </HeadingPairs>
  <TitlesOfParts>
    <vt:vector size="30" baseType="lpstr">
      <vt:lpstr>Amor Sans Pro</vt:lpstr>
      <vt:lpstr>Arial</vt:lpstr>
      <vt:lpstr>Bree</vt:lpstr>
      <vt:lpstr>Bree Bold</vt:lpstr>
      <vt:lpstr>Bree Regular</vt:lpstr>
      <vt:lpstr>Calibri</vt:lpstr>
      <vt:lpstr>Corbel</vt:lpstr>
      <vt:lpstr>Courier New</vt:lpstr>
      <vt:lpstr>Verdana</vt:lpstr>
      <vt:lpstr>Wingdings</vt:lpstr>
      <vt:lpstr>COM_Plantilla</vt:lpstr>
      <vt:lpstr>1_COM_Plantilla</vt:lpstr>
      <vt:lpstr>Presentación de PowerPoint</vt:lpstr>
      <vt:lpstr>Presentación de PowerPoint</vt:lpstr>
      <vt:lpstr>MODELO BUSINESS PARTNER</vt:lpstr>
      <vt:lpstr>BUSINESS PARTNER - CEAS</vt:lpstr>
      <vt:lpstr>CRONOGRAMA DE PROCESOS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PRÓXIMOS PASOS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Raymundo Bonilla Mata</dc:creator>
  <cp:lastModifiedBy>Jean Pier Angeles Barazorda</cp:lastModifiedBy>
  <cp:revision>65</cp:revision>
  <dcterms:created xsi:type="dcterms:W3CDTF">2023-03-17T13:54:41Z</dcterms:created>
  <dcterms:modified xsi:type="dcterms:W3CDTF">2023-08-02T20:32:57Z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2023-03-16T00:00:00Z</vt:filetime>
  </property>
  <property fmtid="{D5CDD505-2E9C-101B-9397-08002B2CF9AE}" pid="3" name="Creator">
    <vt:lpwstr>Microsoft® PowerPoint® para Microsoft 365</vt:lpwstr>
  </property>
  <property fmtid="{D5CDD505-2E9C-101B-9397-08002B2CF9AE}" pid="4" name="LastSaved">
    <vt:filetime>2023-03-17T00:00:00Z</vt:filetime>
  </property>
  <property fmtid="{D5CDD505-2E9C-101B-9397-08002B2CF9AE}" pid="5" name="MSIP_Label_dce74c7f-c5a9-4f82-89ef-31a75e5bbc9a_Enabled">
    <vt:lpwstr>True</vt:lpwstr>
  </property>
  <property fmtid="{D5CDD505-2E9C-101B-9397-08002B2CF9AE}" pid="6" name="MSIP_Label_dce74c7f-c5a9-4f82-89ef-31a75e5bbc9a_Extended_MSFT_Method">
    <vt:lpwstr>Privileged</vt:lpwstr>
  </property>
  <property fmtid="{D5CDD505-2E9C-101B-9397-08002B2CF9AE}" pid="7" name="MSIP_Label_dce74c7f-c5a9-4f82-89ef-31a75e5bbc9a_Name">
    <vt:lpwstr>Confidencial- \ Editable</vt:lpwstr>
  </property>
  <property fmtid="{D5CDD505-2E9C-101B-9397-08002B2CF9AE}" pid="8" name="MSIP_Label_dce74c7f-c5a9-4f82-89ef-31a75e5bbc9a_SetDate">
    <vt:lpwstr>2023-03-15T16:04:22Z</vt:lpwstr>
  </property>
  <property fmtid="{D5CDD505-2E9C-101B-9397-08002B2CF9AE}" pid="9" name="MSIP_Label_dce74c7f-c5a9-4f82-89ef-31a75e5bbc9a_SiteId">
    <vt:lpwstr>b2496988-78ea-4b1d-b0f8-19b548a6902b</vt:lpwstr>
  </property>
  <property fmtid="{D5CDD505-2E9C-101B-9397-08002B2CF9AE}" pid="10" name="Producer">
    <vt:lpwstr>Microsoft® PowerPoint® para Microsoft 365</vt:lpwstr>
  </property>
</Properties>
</file>