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86" r:id="rId2"/>
  </p:sldMasterIdLst>
  <p:notesMasterIdLst>
    <p:notesMasterId r:id="rId21"/>
  </p:notesMasterIdLst>
  <p:sldIdLst>
    <p:sldId id="295" r:id="rId3"/>
    <p:sldId id="2147471602" r:id="rId4"/>
    <p:sldId id="2147471610" r:id="rId5"/>
    <p:sldId id="2147471611" r:id="rId6"/>
    <p:sldId id="2147471612" r:id="rId7"/>
    <p:sldId id="2147471598" r:id="rId8"/>
    <p:sldId id="2147471615" r:id="rId9"/>
    <p:sldId id="2147471616" r:id="rId10"/>
    <p:sldId id="2147471617" r:id="rId11"/>
    <p:sldId id="2147471618" r:id="rId12"/>
    <p:sldId id="2147471619" r:id="rId13"/>
    <p:sldId id="2147471620" r:id="rId14"/>
    <p:sldId id="2147471621" r:id="rId15"/>
    <p:sldId id="2147471622" r:id="rId16"/>
    <p:sldId id="2147471623" r:id="rId17"/>
    <p:sldId id="2147471625" r:id="rId18"/>
    <p:sldId id="2147471613" r:id="rId19"/>
    <p:sldId id="291" r:id="rId20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CA005D"/>
    <a:srgbClr val="7F7F7F"/>
    <a:srgbClr val="AFABAB"/>
    <a:srgbClr val="FFA100"/>
    <a:srgbClr val="00A494"/>
    <a:srgbClr val="ABA097"/>
    <a:srgbClr val="003366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>
      <p:cViewPr>
        <p:scale>
          <a:sx n="75" d="100"/>
          <a:sy n="75" d="100"/>
        </p:scale>
        <p:origin x="19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99AB0-F52D-4A60-9ADC-7F247D90199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3B0585E-3691-4038-8964-AA3CACAA9E6C}">
      <dgm:prSet phldrT="[Texto]" custT="1"/>
      <dgm:spPr>
        <a:xfrm>
          <a:off x="3550455" y="355449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5D0BCBBA-2F9E-4E8A-B56C-03C4838AB8E5}" type="parTrans" cxnId="{C3974B3D-7F37-49FA-87E0-2798CE775CFA}">
      <dgm:prSet/>
      <dgm:spPr/>
      <dgm:t>
        <a:bodyPr/>
        <a:lstStyle/>
        <a:p>
          <a:endParaRPr lang="es-PE" sz="1400"/>
        </a:p>
      </dgm:t>
    </dgm:pt>
    <dgm:pt modelId="{4E4542E7-FFDA-4286-8270-35F481C2C72C}" type="sibTrans" cxnId="{C3974B3D-7F37-49FA-87E0-2798CE775CFA}">
      <dgm:prSet/>
      <dgm:spPr/>
      <dgm:t>
        <a:bodyPr/>
        <a:lstStyle/>
        <a:p>
          <a:endParaRPr lang="es-PE" sz="1400"/>
        </a:p>
      </dgm:t>
    </dgm:pt>
    <dgm:pt modelId="{98D15E8B-C47C-4934-A577-8E430F7F3896}">
      <dgm:prSet phldrT="[Texto]" custT="1"/>
      <dgm:spPr>
        <a:xfrm>
          <a:off x="732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D4758A0B-8C2C-4FF1-8DDF-C3F4BBCA540C}" type="parTrans" cxnId="{BE350B1C-5029-4B90-82A5-527CE4D51C84}">
      <dgm:prSet/>
      <dgm:spPr>
        <a:xfrm>
          <a:off x="734145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07C26FF1-2DE6-4267-A6CE-F9578B2C9966}" type="sibTrans" cxnId="{BE350B1C-5029-4B90-82A5-527CE4D51C84}">
      <dgm:prSet/>
      <dgm:spPr/>
      <dgm:t>
        <a:bodyPr/>
        <a:lstStyle/>
        <a:p>
          <a:endParaRPr lang="es-PE" sz="1400"/>
        </a:p>
      </dgm:t>
    </dgm:pt>
    <dgm:pt modelId="{308A2B82-2DE7-44FA-B0E4-8757CA1AA8E4}">
      <dgm:prSet phldrT="[Texto]" custT="1"/>
      <dgm:spPr>
        <a:xfrm>
          <a:off x="1775593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algn="ctr"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8E73E2A5-70C0-4638-A644-124025B9F6F4}" type="parTrans" cxnId="{8BC23851-37A5-4C40-9571-66AC683BC303}">
      <dgm:prSet/>
      <dgm:spPr>
        <a:xfrm>
          <a:off x="2509007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63FACC26-A3D7-45C3-A1B4-9B8B5EE31EF0}" type="sibTrans" cxnId="{8BC23851-37A5-4C40-9571-66AC683BC303}">
      <dgm:prSet/>
      <dgm:spPr/>
      <dgm:t>
        <a:bodyPr/>
        <a:lstStyle/>
        <a:p>
          <a:endParaRPr lang="es-PE" sz="1400"/>
        </a:p>
      </dgm:t>
    </dgm:pt>
    <dgm:pt modelId="{333FFB38-1571-4F41-9AD3-65100BA8AD2E}">
      <dgm:prSet phldrT="[Texto]" custT="1"/>
      <dgm:spPr>
        <a:xfrm>
          <a:off x="3550455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0CADB75F-751D-4CDC-B9F0-50D1434DA07D}" type="parTrans" cxnId="{62D3FA7B-734D-4750-AAA9-DC1557BDD54E}">
      <dgm:prSet/>
      <dgm:spPr>
        <a:xfrm>
          <a:off x="4238149" y="1088863"/>
          <a:ext cx="91440" cy="308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78083898-7D70-4FD6-91B0-95FBBEB90B48}" type="sibTrans" cxnId="{62D3FA7B-734D-4750-AAA9-DC1557BDD54E}">
      <dgm:prSet/>
      <dgm:spPr/>
      <dgm:t>
        <a:bodyPr/>
        <a:lstStyle/>
        <a:p>
          <a:endParaRPr lang="es-PE" sz="1400"/>
        </a:p>
      </dgm:t>
    </dgm:pt>
    <dgm:pt modelId="{625927FC-DD9C-4A09-B859-57E27B21CA7C}">
      <dgm:prSet phldrT="[Texto]" custT="1"/>
      <dgm:spPr>
        <a:xfrm>
          <a:off x="7100178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C9577426-E63E-4ADD-BAA3-AF56C0D3B0B6}" type="parTrans" cxnId="{153BD8A4-B36B-4B3C-88E8-7A78229E9340}">
      <dgm:prSet/>
      <dgm:spPr>
        <a:xfrm>
          <a:off x="4283869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B0DDB9D6-7AA9-44D2-823E-F4EE617A2C16}" type="sibTrans" cxnId="{153BD8A4-B36B-4B3C-88E8-7A78229E9340}">
      <dgm:prSet/>
      <dgm:spPr/>
      <dgm:t>
        <a:bodyPr/>
        <a:lstStyle/>
        <a:p>
          <a:endParaRPr lang="es-PE" sz="1400"/>
        </a:p>
      </dgm:t>
    </dgm:pt>
    <dgm:pt modelId="{A8A4451A-F7C0-4BB8-BB8F-3EF52CA7BD22}" type="pres">
      <dgm:prSet presAssocID="{4CE99AB0-F52D-4A60-9ADC-7F247D9019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BB826A-2F21-4F23-8FB0-07A9FE303EA3}" type="pres">
      <dgm:prSet presAssocID="{13B0585E-3691-4038-8964-AA3CACAA9E6C}" presName="hierRoot1" presStyleCnt="0">
        <dgm:presLayoutVars>
          <dgm:hierBranch val="init"/>
        </dgm:presLayoutVars>
      </dgm:prSet>
      <dgm:spPr/>
    </dgm:pt>
    <dgm:pt modelId="{ECAE5916-8462-40BC-A768-64002CC57878}" type="pres">
      <dgm:prSet presAssocID="{13B0585E-3691-4038-8964-AA3CACAA9E6C}" presName="rootComposite1" presStyleCnt="0"/>
      <dgm:spPr/>
    </dgm:pt>
    <dgm:pt modelId="{6E43D6D5-9426-4A3D-ADCB-84C00E4D3F97}" type="pres">
      <dgm:prSet presAssocID="{13B0585E-3691-4038-8964-AA3CACAA9E6C}" presName="rootText1" presStyleLbl="node0" presStyleIdx="0" presStyleCnt="1">
        <dgm:presLayoutVars>
          <dgm:chPref val="3"/>
        </dgm:presLayoutVars>
      </dgm:prSet>
      <dgm:spPr/>
    </dgm:pt>
    <dgm:pt modelId="{972CC8FF-5238-47E0-9BA7-B2955E83AA3D}" type="pres">
      <dgm:prSet presAssocID="{13B0585E-3691-4038-8964-AA3CACAA9E6C}" presName="rootConnector1" presStyleLbl="node1" presStyleIdx="0" presStyleCnt="0"/>
      <dgm:spPr/>
    </dgm:pt>
    <dgm:pt modelId="{59224342-5C85-4BD6-8112-664FE95CCA38}" type="pres">
      <dgm:prSet presAssocID="{13B0585E-3691-4038-8964-AA3CACAA9E6C}" presName="hierChild2" presStyleCnt="0"/>
      <dgm:spPr/>
    </dgm:pt>
    <dgm:pt modelId="{59CFA607-016C-42DB-80B8-9597CA2F7111}" type="pres">
      <dgm:prSet presAssocID="{D4758A0B-8C2C-4FF1-8DDF-C3F4BBCA540C}" presName="Name37" presStyleLbl="parChTrans1D2" presStyleIdx="0" presStyleCnt="4"/>
      <dgm:spPr/>
    </dgm:pt>
    <dgm:pt modelId="{5171E6AA-E0C1-43CA-B73D-92E7A0FDD760}" type="pres">
      <dgm:prSet presAssocID="{98D15E8B-C47C-4934-A577-8E430F7F3896}" presName="hierRoot2" presStyleCnt="0">
        <dgm:presLayoutVars>
          <dgm:hierBranch val="init"/>
        </dgm:presLayoutVars>
      </dgm:prSet>
      <dgm:spPr/>
    </dgm:pt>
    <dgm:pt modelId="{A94F8592-8010-40AF-8F8F-3BFA9F1E08F0}" type="pres">
      <dgm:prSet presAssocID="{98D15E8B-C47C-4934-A577-8E430F7F3896}" presName="rootComposite" presStyleCnt="0"/>
      <dgm:spPr/>
    </dgm:pt>
    <dgm:pt modelId="{EA82553C-B5CA-4A72-A50E-9BFA9E2649ED}" type="pres">
      <dgm:prSet presAssocID="{98D15E8B-C47C-4934-A577-8E430F7F3896}" presName="rootText" presStyleLbl="node2" presStyleIdx="0" presStyleCnt="4">
        <dgm:presLayoutVars>
          <dgm:chPref val="3"/>
        </dgm:presLayoutVars>
      </dgm:prSet>
      <dgm:spPr/>
    </dgm:pt>
    <dgm:pt modelId="{89971748-ACB8-47C8-86EC-A70872B21ABE}" type="pres">
      <dgm:prSet presAssocID="{98D15E8B-C47C-4934-A577-8E430F7F3896}" presName="rootConnector" presStyleLbl="node2" presStyleIdx="0" presStyleCnt="4"/>
      <dgm:spPr/>
    </dgm:pt>
    <dgm:pt modelId="{E29467AC-7A3A-4F91-96CF-0D733E2371B0}" type="pres">
      <dgm:prSet presAssocID="{98D15E8B-C47C-4934-A577-8E430F7F3896}" presName="hierChild4" presStyleCnt="0"/>
      <dgm:spPr/>
    </dgm:pt>
    <dgm:pt modelId="{4B7EC999-EEAE-4A0A-A75B-1356C547D721}" type="pres">
      <dgm:prSet presAssocID="{98D15E8B-C47C-4934-A577-8E430F7F3896}" presName="hierChild5" presStyleCnt="0"/>
      <dgm:spPr/>
    </dgm:pt>
    <dgm:pt modelId="{DE3F2938-3ED4-406C-A67A-9E0827214A78}" type="pres">
      <dgm:prSet presAssocID="{8E73E2A5-70C0-4638-A644-124025B9F6F4}" presName="Name37" presStyleLbl="parChTrans1D2" presStyleIdx="1" presStyleCnt="4"/>
      <dgm:spPr/>
    </dgm:pt>
    <dgm:pt modelId="{B39E78F3-8179-4B23-8FA5-E2682604D671}" type="pres">
      <dgm:prSet presAssocID="{308A2B82-2DE7-44FA-B0E4-8757CA1AA8E4}" presName="hierRoot2" presStyleCnt="0">
        <dgm:presLayoutVars>
          <dgm:hierBranch val="init"/>
        </dgm:presLayoutVars>
      </dgm:prSet>
      <dgm:spPr/>
    </dgm:pt>
    <dgm:pt modelId="{F7333861-0F4D-46EE-A3A3-322200121224}" type="pres">
      <dgm:prSet presAssocID="{308A2B82-2DE7-44FA-B0E4-8757CA1AA8E4}" presName="rootComposite" presStyleCnt="0"/>
      <dgm:spPr/>
    </dgm:pt>
    <dgm:pt modelId="{BDBB6C8C-BBC2-4234-B8C5-D7CC519D1636}" type="pres">
      <dgm:prSet presAssocID="{308A2B82-2DE7-44FA-B0E4-8757CA1AA8E4}" presName="rootText" presStyleLbl="node2" presStyleIdx="1" presStyleCnt="4">
        <dgm:presLayoutVars>
          <dgm:chPref val="3"/>
        </dgm:presLayoutVars>
      </dgm:prSet>
      <dgm:spPr/>
    </dgm:pt>
    <dgm:pt modelId="{40622E63-CA5E-4373-B254-838F636DAE7D}" type="pres">
      <dgm:prSet presAssocID="{308A2B82-2DE7-44FA-B0E4-8757CA1AA8E4}" presName="rootConnector" presStyleLbl="node2" presStyleIdx="1" presStyleCnt="4"/>
      <dgm:spPr/>
    </dgm:pt>
    <dgm:pt modelId="{C22320B7-2472-4255-8CF4-8893AAA0E5D8}" type="pres">
      <dgm:prSet presAssocID="{308A2B82-2DE7-44FA-B0E4-8757CA1AA8E4}" presName="hierChild4" presStyleCnt="0"/>
      <dgm:spPr/>
    </dgm:pt>
    <dgm:pt modelId="{C8D3F5A0-03E4-420C-A1F3-BEA261292253}" type="pres">
      <dgm:prSet presAssocID="{308A2B82-2DE7-44FA-B0E4-8757CA1AA8E4}" presName="hierChild5" presStyleCnt="0"/>
      <dgm:spPr/>
    </dgm:pt>
    <dgm:pt modelId="{26C6B730-E24E-4CA7-B061-8C720EDA508A}" type="pres">
      <dgm:prSet presAssocID="{0CADB75F-751D-4CDC-B9F0-50D1434DA07D}" presName="Name37" presStyleLbl="parChTrans1D2" presStyleIdx="2" presStyleCnt="4"/>
      <dgm:spPr/>
    </dgm:pt>
    <dgm:pt modelId="{6AA41DC3-4AE1-4673-A8C4-CA1A71E5DA65}" type="pres">
      <dgm:prSet presAssocID="{333FFB38-1571-4F41-9AD3-65100BA8AD2E}" presName="hierRoot2" presStyleCnt="0">
        <dgm:presLayoutVars>
          <dgm:hierBranch val="init"/>
        </dgm:presLayoutVars>
      </dgm:prSet>
      <dgm:spPr/>
    </dgm:pt>
    <dgm:pt modelId="{4B9820AA-51E6-43C2-B2ED-3D6BF0E46389}" type="pres">
      <dgm:prSet presAssocID="{333FFB38-1571-4F41-9AD3-65100BA8AD2E}" presName="rootComposite" presStyleCnt="0"/>
      <dgm:spPr/>
    </dgm:pt>
    <dgm:pt modelId="{A0319276-F235-4523-99E4-B9F1FF88A8D0}" type="pres">
      <dgm:prSet presAssocID="{333FFB38-1571-4F41-9AD3-65100BA8AD2E}" presName="rootText" presStyleLbl="node2" presStyleIdx="2" presStyleCnt="4">
        <dgm:presLayoutVars>
          <dgm:chPref val="3"/>
        </dgm:presLayoutVars>
      </dgm:prSet>
      <dgm:spPr/>
    </dgm:pt>
    <dgm:pt modelId="{0945CC0D-0052-4D78-B835-3890FAEDD276}" type="pres">
      <dgm:prSet presAssocID="{333FFB38-1571-4F41-9AD3-65100BA8AD2E}" presName="rootConnector" presStyleLbl="node2" presStyleIdx="2" presStyleCnt="4"/>
      <dgm:spPr/>
    </dgm:pt>
    <dgm:pt modelId="{09295946-D598-42AA-B39C-2CE9411B8E43}" type="pres">
      <dgm:prSet presAssocID="{333FFB38-1571-4F41-9AD3-65100BA8AD2E}" presName="hierChild4" presStyleCnt="0"/>
      <dgm:spPr/>
    </dgm:pt>
    <dgm:pt modelId="{EB28B901-5AE1-4B59-A103-2E581165BDD7}" type="pres">
      <dgm:prSet presAssocID="{333FFB38-1571-4F41-9AD3-65100BA8AD2E}" presName="hierChild5" presStyleCnt="0"/>
      <dgm:spPr/>
    </dgm:pt>
    <dgm:pt modelId="{1BB0E7C5-65E8-4FAE-BBDD-BC48B82B38D6}" type="pres">
      <dgm:prSet presAssocID="{C9577426-E63E-4ADD-BAA3-AF56C0D3B0B6}" presName="Name37" presStyleLbl="parChTrans1D2" presStyleIdx="3" presStyleCnt="4"/>
      <dgm:spPr/>
    </dgm:pt>
    <dgm:pt modelId="{93DE00B1-95FB-482B-AE2E-8058C928D3D3}" type="pres">
      <dgm:prSet presAssocID="{625927FC-DD9C-4A09-B859-57E27B21CA7C}" presName="hierRoot2" presStyleCnt="0">
        <dgm:presLayoutVars>
          <dgm:hierBranch val="init"/>
        </dgm:presLayoutVars>
      </dgm:prSet>
      <dgm:spPr/>
    </dgm:pt>
    <dgm:pt modelId="{BF697FD4-B83C-492A-9926-BEF27427D297}" type="pres">
      <dgm:prSet presAssocID="{625927FC-DD9C-4A09-B859-57E27B21CA7C}" presName="rootComposite" presStyleCnt="0"/>
      <dgm:spPr/>
    </dgm:pt>
    <dgm:pt modelId="{4BE51DF7-362F-4EF3-91D5-2A0EA5A07CE4}" type="pres">
      <dgm:prSet presAssocID="{625927FC-DD9C-4A09-B859-57E27B21CA7C}" presName="rootText" presStyleLbl="node2" presStyleIdx="3" presStyleCnt="4">
        <dgm:presLayoutVars>
          <dgm:chPref val="3"/>
        </dgm:presLayoutVars>
      </dgm:prSet>
      <dgm:spPr/>
    </dgm:pt>
    <dgm:pt modelId="{23A771C1-57E6-4C55-96C1-63AA17BCBD76}" type="pres">
      <dgm:prSet presAssocID="{625927FC-DD9C-4A09-B859-57E27B21CA7C}" presName="rootConnector" presStyleLbl="node2" presStyleIdx="3" presStyleCnt="4"/>
      <dgm:spPr/>
    </dgm:pt>
    <dgm:pt modelId="{8BADED29-CCE4-48C9-91CA-231801151EC9}" type="pres">
      <dgm:prSet presAssocID="{625927FC-DD9C-4A09-B859-57E27B21CA7C}" presName="hierChild4" presStyleCnt="0"/>
      <dgm:spPr/>
    </dgm:pt>
    <dgm:pt modelId="{8B22B6F1-B091-47E9-A800-6263258FE3A3}" type="pres">
      <dgm:prSet presAssocID="{625927FC-DD9C-4A09-B859-57E27B21CA7C}" presName="hierChild5" presStyleCnt="0"/>
      <dgm:spPr/>
    </dgm:pt>
    <dgm:pt modelId="{8A6673EB-DC52-490C-A830-24D3E1E5DB7E}" type="pres">
      <dgm:prSet presAssocID="{13B0585E-3691-4038-8964-AA3CACAA9E6C}" presName="hierChild3" presStyleCnt="0"/>
      <dgm:spPr/>
    </dgm:pt>
  </dgm:ptLst>
  <dgm:cxnLst>
    <dgm:cxn modelId="{2D3E5806-1848-45B4-A42C-E6F08277F911}" type="presOf" srcId="{4CE99AB0-F52D-4A60-9ADC-7F247D901993}" destId="{A8A4451A-F7C0-4BB8-BB8F-3EF52CA7BD22}" srcOrd="0" destOrd="0" presId="urn:microsoft.com/office/officeart/2005/8/layout/orgChart1"/>
    <dgm:cxn modelId="{C31B120A-3F45-4206-8225-0F32A5D6E4B7}" type="presOf" srcId="{0CADB75F-751D-4CDC-B9F0-50D1434DA07D}" destId="{26C6B730-E24E-4CA7-B061-8C720EDA508A}" srcOrd="0" destOrd="0" presId="urn:microsoft.com/office/officeart/2005/8/layout/orgChart1"/>
    <dgm:cxn modelId="{DFDC0015-5F0D-4119-B202-4C059FC4FA94}" type="presOf" srcId="{333FFB38-1571-4F41-9AD3-65100BA8AD2E}" destId="{0945CC0D-0052-4D78-B835-3890FAEDD276}" srcOrd="1" destOrd="0" presId="urn:microsoft.com/office/officeart/2005/8/layout/orgChart1"/>
    <dgm:cxn modelId="{BE350B1C-5029-4B90-82A5-527CE4D51C84}" srcId="{13B0585E-3691-4038-8964-AA3CACAA9E6C}" destId="{98D15E8B-C47C-4934-A577-8E430F7F3896}" srcOrd="0" destOrd="0" parTransId="{D4758A0B-8C2C-4FF1-8DDF-C3F4BBCA540C}" sibTransId="{07C26FF1-2DE6-4267-A6CE-F9578B2C9966}"/>
    <dgm:cxn modelId="{887AB827-665C-48AC-A852-E5AAFF44306F}" type="presOf" srcId="{D4758A0B-8C2C-4FF1-8DDF-C3F4BBCA540C}" destId="{59CFA607-016C-42DB-80B8-9597CA2F7111}" srcOrd="0" destOrd="0" presId="urn:microsoft.com/office/officeart/2005/8/layout/orgChart1"/>
    <dgm:cxn modelId="{57765031-9A40-4C5F-A68A-0A3BA1B23EAD}" type="presOf" srcId="{333FFB38-1571-4F41-9AD3-65100BA8AD2E}" destId="{A0319276-F235-4523-99E4-B9F1FF88A8D0}" srcOrd="0" destOrd="0" presId="urn:microsoft.com/office/officeart/2005/8/layout/orgChart1"/>
    <dgm:cxn modelId="{C3974B3D-7F37-49FA-87E0-2798CE775CFA}" srcId="{4CE99AB0-F52D-4A60-9ADC-7F247D901993}" destId="{13B0585E-3691-4038-8964-AA3CACAA9E6C}" srcOrd="0" destOrd="0" parTransId="{5D0BCBBA-2F9E-4E8A-B56C-03C4838AB8E5}" sibTransId="{4E4542E7-FFDA-4286-8270-35F481C2C72C}"/>
    <dgm:cxn modelId="{E8135948-2498-43B0-BF4E-F2EC603CE918}" type="presOf" srcId="{98D15E8B-C47C-4934-A577-8E430F7F3896}" destId="{89971748-ACB8-47C8-86EC-A70872B21ABE}" srcOrd="1" destOrd="0" presId="urn:microsoft.com/office/officeart/2005/8/layout/orgChart1"/>
    <dgm:cxn modelId="{8BC23851-37A5-4C40-9571-66AC683BC303}" srcId="{13B0585E-3691-4038-8964-AA3CACAA9E6C}" destId="{308A2B82-2DE7-44FA-B0E4-8757CA1AA8E4}" srcOrd="1" destOrd="0" parTransId="{8E73E2A5-70C0-4638-A644-124025B9F6F4}" sibTransId="{63FACC26-A3D7-45C3-A1B4-9B8B5EE31EF0}"/>
    <dgm:cxn modelId="{E4492E7B-CBED-4AC2-AD00-4513F1DE20F4}" type="presOf" srcId="{625927FC-DD9C-4A09-B859-57E27B21CA7C}" destId="{23A771C1-57E6-4C55-96C1-63AA17BCBD76}" srcOrd="1" destOrd="0" presId="urn:microsoft.com/office/officeart/2005/8/layout/orgChart1"/>
    <dgm:cxn modelId="{62D3FA7B-734D-4750-AAA9-DC1557BDD54E}" srcId="{13B0585E-3691-4038-8964-AA3CACAA9E6C}" destId="{333FFB38-1571-4F41-9AD3-65100BA8AD2E}" srcOrd="2" destOrd="0" parTransId="{0CADB75F-751D-4CDC-B9F0-50D1434DA07D}" sibTransId="{78083898-7D70-4FD6-91B0-95FBBEB90B48}"/>
    <dgm:cxn modelId="{FD0E907D-BD80-4F98-A653-B458750B0CB1}" type="presOf" srcId="{C9577426-E63E-4ADD-BAA3-AF56C0D3B0B6}" destId="{1BB0E7C5-65E8-4FAE-BBDD-BC48B82B38D6}" srcOrd="0" destOrd="0" presId="urn:microsoft.com/office/officeart/2005/8/layout/orgChart1"/>
    <dgm:cxn modelId="{153BD8A4-B36B-4B3C-88E8-7A78229E9340}" srcId="{13B0585E-3691-4038-8964-AA3CACAA9E6C}" destId="{625927FC-DD9C-4A09-B859-57E27B21CA7C}" srcOrd="3" destOrd="0" parTransId="{C9577426-E63E-4ADD-BAA3-AF56C0D3B0B6}" sibTransId="{B0DDB9D6-7AA9-44D2-823E-F4EE617A2C16}"/>
    <dgm:cxn modelId="{032C01A8-BA17-4943-A1D0-B6FD966B9FCA}" type="presOf" srcId="{13B0585E-3691-4038-8964-AA3CACAA9E6C}" destId="{972CC8FF-5238-47E0-9BA7-B2955E83AA3D}" srcOrd="1" destOrd="0" presId="urn:microsoft.com/office/officeart/2005/8/layout/orgChart1"/>
    <dgm:cxn modelId="{C8AC2FAB-4E4D-4823-B6BB-BE017AC2C648}" type="presOf" srcId="{98D15E8B-C47C-4934-A577-8E430F7F3896}" destId="{EA82553C-B5CA-4A72-A50E-9BFA9E2649ED}" srcOrd="0" destOrd="0" presId="urn:microsoft.com/office/officeart/2005/8/layout/orgChart1"/>
    <dgm:cxn modelId="{B06232AC-1841-4BEB-B15F-E6015E083B40}" type="presOf" srcId="{308A2B82-2DE7-44FA-B0E4-8757CA1AA8E4}" destId="{40622E63-CA5E-4373-B254-838F636DAE7D}" srcOrd="1" destOrd="0" presId="urn:microsoft.com/office/officeart/2005/8/layout/orgChart1"/>
    <dgm:cxn modelId="{F3FA37B2-B607-4CBF-9346-57AB59E9DF0B}" type="presOf" srcId="{308A2B82-2DE7-44FA-B0E4-8757CA1AA8E4}" destId="{BDBB6C8C-BBC2-4234-B8C5-D7CC519D1636}" srcOrd="0" destOrd="0" presId="urn:microsoft.com/office/officeart/2005/8/layout/orgChart1"/>
    <dgm:cxn modelId="{819B73BC-064D-46DE-8F7D-80914D6E1CBA}" type="presOf" srcId="{8E73E2A5-70C0-4638-A644-124025B9F6F4}" destId="{DE3F2938-3ED4-406C-A67A-9E0827214A78}" srcOrd="0" destOrd="0" presId="urn:microsoft.com/office/officeart/2005/8/layout/orgChart1"/>
    <dgm:cxn modelId="{29361EC3-C767-4A9B-A888-74EC26CEBAF2}" type="presOf" srcId="{625927FC-DD9C-4A09-B859-57E27B21CA7C}" destId="{4BE51DF7-362F-4EF3-91D5-2A0EA5A07CE4}" srcOrd="0" destOrd="0" presId="urn:microsoft.com/office/officeart/2005/8/layout/orgChart1"/>
    <dgm:cxn modelId="{A50CFEDE-EC5E-4714-AA93-76EBDB0438D9}" type="presOf" srcId="{13B0585E-3691-4038-8964-AA3CACAA9E6C}" destId="{6E43D6D5-9426-4A3D-ADCB-84C00E4D3F97}" srcOrd="0" destOrd="0" presId="urn:microsoft.com/office/officeart/2005/8/layout/orgChart1"/>
    <dgm:cxn modelId="{57F82893-963B-4367-AA98-C310A3346922}" type="presParOf" srcId="{A8A4451A-F7C0-4BB8-BB8F-3EF52CA7BD22}" destId="{46BB826A-2F21-4F23-8FB0-07A9FE303EA3}" srcOrd="0" destOrd="0" presId="urn:microsoft.com/office/officeart/2005/8/layout/orgChart1"/>
    <dgm:cxn modelId="{39C373F5-7813-493D-A7AF-C65E1E0E748E}" type="presParOf" srcId="{46BB826A-2F21-4F23-8FB0-07A9FE303EA3}" destId="{ECAE5916-8462-40BC-A768-64002CC57878}" srcOrd="0" destOrd="0" presId="urn:microsoft.com/office/officeart/2005/8/layout/orgChart1"/>
    <dgm:cxn modelId="{DD69877E-E2BF-4C81-AA9D-F06308C10082}" type="presParOf" srcId="{ECAE5916-8462-40BC-A768-64002CC57878}" destId="{6E43D6D5-9426-4A3D-ADCB-84C00E4D3F97}" srcOrd="0" destOrd="0" presId="urn:microsoft.com/office/officeart/2005/8/layout/orgChart1"/>
    <dgm:cxn modelId="{FEE8E4A9-E176-432D-B2B5-73AF3A5D4F67}" type="presParOf" srcId="{ECAE5916-8462-40BC-A768-64002CC57878}" destId="{972CC8FF-5238-47E0-9BA7-B2955E83AA3D}" srcOrd="1" destOrd="0" presId="urn:microsoft.com/office/officeart/2005/8/layout/orgChart1"/>
    <dgm:cxn modelId="{ECB266F4-B873-4CB3-9925-DBC09A520B8B}" type="presParOf" srcId="{46BB826A-2F21-4F23-8FB0-07A9FE303EA3}" destId="{59224342-5C85-4BD6-8112-664FE95CCA38}" srcOrd="1" destOrd="0" presId="urn:microsoft.com/office/officeart/2005/8/layout/orgChart1"/>
    <dgm:cxn modelId="{3210B259-1B1C-4166-B655-5EE375319821}" type="presParOf" srcId="{59224342-5C85-4BD6-8112-664FE95CCA38}" destId="{59CFA607-016C-42DB-80B8-9597CA2F7111}" srcOrd="0" destOrd="0" presId="urn:microsoft.com/office/officeart/2005/8/layout/orgChart1"/>
    <dgm:cxn modelId="{8D69A87F-3EA9-42FB-A897-93ACCC4C123F}" type="presParOf" srcId="{59224342-5C85-4BD6-8112-664FE95CCA38}" destId="{5171E6AA-E0C1-43CA-B73D-92E7A0FDD760}" srcOrd="1" destOrd="0" presId="urn:microsoft.com/office/officeart/2005/8/layout/orgChart1"/>
    <dgm:cxn modelId="{5E0C87D7-157F-474C-91FB-7B87A9F7644A}" type="presParOf" srcId="{5171E6AA-E0C1-43CA-B73D-92E7A0FDD760}" destId="{A94F8592-8010-40AF-8F8F-3BFA9F1E08F0}" srcOrd="0" destOrd="0" presId="urn:microsoft.com/office/officeart/2005/8/layout/orgChart1"/>
    <dgm:cxn modelId="{29B89D2D-A83B-4800-B032-96FACCFE75C5}" type="presParOf" srcId="{A94F8592-8010-40AF-8F8F-3BFA9F1E08F0}" destId="{EA82553C-B5CA-4A72-A50E-9BFA9E2649ED}" srcOrd="0" destOrd="0" presId="urn:microsoft.com/office/officeart/2005/8/layout/orgChart1"/>
    <dgm:cxn modelId="{1A91B938-9E81-4B0B-8EDD-E1E113B004AE}" type="presParOf" srcId="{A94F8592-8010-40AF-8F8F-3BFA9F1E08F0}" destId="{89971748-ACB8-47C8-86EC-A70872B21ABE}" srcOrd="1" destOrd="0" presId="urn:microsoft.com/office/officeart/2005/8/layout/orgChart1"/>
    <dgm:cxn modelId="{E94B21C9-B023-4242-822A-5CDD16146FF8}" type="presParOf" srcId="{5171E6AA-E0C1-43CA-B73D-92E7A0FDD760}" destId="{E29467AC-7A3A-4F91-96CF-0D733E2371B0}" srcOrd="1" destOrd="0" presId="urn:microsoft.com/office/officeart/2005/8/layout/orgChart1"/>
    <dgm:cxn modelId="{BD758AC7-AEDB-4D5B-9510-B060768753A0}" type="presParOf" srcId="{5171E6AA-E0C1-43CA-B73D-92E7A0FDD760}" destId="{4B7EC999-EEAE-4A0A-A75B-1356C547D721}" srcOrd="2" destOrd="0" presId="urn:microsoft.com/office/officeart/2005/8/layout/orgChart1"/>
    <dgm:cxn modelId="{BA6BF691-ACC0-45B8-98EE-4662F066CCFB}" type="presParOf" srcId="{59224342-5C85-4BD6-8112-664FE95CCA38}" destId="{DE3F2938-3ED4-406C-A67A-9E0827214A78}" srcOrd="2" destOrd="0" presId="urn:microsoft.com/office/officeart/2005/8/layout/orgChart1"/>
    <dgm:cxn modelId="{4EDB7234-8661-490D-B8C7-EA63BCE1416B}" type="presParOf" srcId="{59224342-5C85-4BD6-8112-664FE95CCA38}" destId="{B39E78F3-8179-4B23-8FA5-E2682604D671}" srcOrd="3" destOrd="0" presId="urn:microsoft.com/office/officeart/2005/8/layout/orgChart1"/>
    <dgm:cxn modelId="{5FAD55E2-98A2-4ABC-893C-0018955B9C63}" type="presParOf" srcId="{B39E78F3-8179-4B23-8FA5-E2682604D671}" destId="{F7333861-0F4D-46EE-A3A3-322200121224}" srcOrd="0" destOrd="0" presId="urn:microsoft.com/office/officeart/2005/8/layout/orgChart1"/>
    <dgm:cxn modelId="{E038C57A-FFC2-4145-9683-FB6EEE156452}" type="presParOf" srcId="{F7333861-0F4D-46EE-A3A3-322200121224}" destId="{BDBB6C8C-BBC2-4234-B8C5-D7CC519D1636}" srcOrd="0" destOrd="0" presId="urn:microsoft.com/office/officeart/2005/8/layout/orgChart1"/>
    <dgm:cxn modelId="{FA29E3C3-A622-4E50-AD59-C46B522F5E81}" type="presParOf" srcId="{F7333861-0F4D-46EE-A3A3-322200121224}" destId="{40622E63-CA5E-4373-B254-838F636DAE7D}" srcOrd="1" destOrd="0" presId="urn:microsoft.com/office/officeart/2005/8/layout/orgChart1"/>
    <dgm:cxn modelId="{9F097BFC-9330-4645-A109-10D1EED7601F}" type="presParOf" srcId="{B39E78F3-8179-4B23-8FA5-E2682604D671}" destId="{C22320B7-2472-4255-8CF4-8893AAA0E5D8}" srcOrd="1" destOrd="0" presId="urn:microsoft.com/office/officeart/2005/8/layout/orgChart1"/>
    <dgm:cxn modelId="{DB0BD400-29BA-42C9-985B-F5AE052096AD}" type="presParOf" srcId="{B39E78F3-8179-4B23-8FA5-E2682604D671}" destId="{C8D3F5A0-03E4-420C-A1F3-BEA261292253}" srcOrd="2" destOrd="0" presId="urn:microsoft.com/office/officeart/2005/8/layout/orgChart1"/>
    <dgm:cxn modelId="{1996A306-9802-488F-8A63-D44CFD7EDD96}" type="presParOf" srcId="{59224342-5C85-4BD6-8112-664FE95CCA38}" destId="{26C6B730-E24E-4CA7-B061-8C720EDA508A}" srcOrd="4" destOrd="0" presId="urn:microsoft.com/office/officeart/2005/8/layout/orgChart1"/>
    <dgm:cxn modelId="{A40B4BE5-1638-447F-8FDD-2F6A9D421E0A}" type="presParOf" srcId="{59224342-5C85-4BD6-8112-664FE95CCA38}" destId="{6AA41DC3-4AE1-4673-A8C4-CA1A71E5DA65}" srcOrd="5" destOrd="0" presId="urn:microsoft.com/office/officeart/2005/8/layout/orgChart1"/>
    <dgm:cxn modelId="{7E031965-E299-4889-8C3E-25D081117C7D}" type="presParOf" srcId="{6AA41DC3-4AE1-4673-A8C4-CA1A71E5DA65}" destId="{4B9820AA-51E6-43C2-B2ED-3D6BF0E46389}" srcOrd="0" destOrd="0" presId="urn:microsoft.com/office/officeart/2005/8/layout/orgChart1"/>
    <dgm:cxn modelId="{7480DF7D-8D4E-49EE-846E-5B01BBB24D02}" type="presParOf" srcId="{4B9820AA-51E6-43C2-B2ED-3D6BF0E46389}" destId="{A0319276-F235-4523-99E4-B9F1FF88A8D0}" srcOrd="0" destOrd="0" presId="urn:microsoft.com/office/officeart/2005/8/layout/orgChart1"/>
    <dgm:cxn modelId="{EB63FCF8-6F59-4FF1-8B36-FB5E54EE4F10}" type="presParOf" srcId="{4B9820AA-51E6-43C2-B2ED-3D6BF0E46389}" destId="{0945CC0D-0052-4D78-B835-3890FAEDD276}" srcOrd="1" destOrd="0" presId="urn:microsoft.com/office/officeart/2005/8/layout/orgChart1"/>
    <dgm:cxn modelId="{64C18645-6BBD-4DC3-B15D-554FCB579699}" type="presParOf" srcId="{6AA41DC3-4AE1-4673-A8C4-CA1A71E5DA65}" destId="{09295946-D598-42AA-B39C-2CE9411B8E43}" srcOrd="1" destOrd="0" presId="urn:microsoft.com/office/officeart/2005/8/layout/orgChart1"/>
    <dgm:cxn modelId="{322E543A-6984-479F-9049-03231BFCDE1E}" type="presParOf" srcId="{6AA41DC3-4AE1-4673-A8C4-CA1A71E5DA65}" destId="{EB28B901-5AE1-4B59-A103-2E581165BDD7}" srcOrd="2" destOrd="0" presId="urn:microsoft.com/office/officeart/2005/8/layout/orgChart1"/>
    <dgm:cxn modelId="{DADE93FC-D774-461E-814A-4F588BD518B5}" type="presParOf" srcId="{59224342-5C85-4BD6-8112-664FE95CCA38}" destId="{1BB0E7C5-65E8-4FAE-BBDD-BC48B82B38D6}" srcOrd="6" destOrd="0" presId="urn:microsoft.com/office/officeart/2005/8/layout/orgChart1"/>
    <dgm:cxn modelId="{C1343F4A-856E-414E-B82F-0DF992D1E23E}" type="presParOf" srcId="{59224342-5C85-4BD6-8112-664FE95CCA38}" destId="{93DE00B1-95FB-482B-AE2E-8058C928D3D3}" srcOrd="7" destOrd="0" presId="urn:microsoft.com/office/officeart/2005/8/layout/orgChart1"/>
    <dgm:cxn modelId="{2873BC68-0CB5-4E85-8AD8-54B4715F830D}" type="presParOf" srcId="{93DE00B1-95FB-482B-AE2E-8058C928D3D3}" destId="{BF697FD4-B83C-492A-9926-BEF27427D297}" srcOrd="0" destOrd="0" presId="urn:microsoft.com/office/officeart/2005/8/layout/orgChart1"/>
    <dgm:cxn modelId="{94613B75-CBEE-4422-A01F-5FA92E8A4283}" type="presParOf" srcId="{BF697FD4-B83C-492A-9926-BEF27427D297}" destId="{4BE51DF7-362F-4EF3-91D5-2A0EA5A07CE4}" srcOrd="0" destOrd="0" presId="urn:microsoft.com/office/officeart/2005/8/layout/orgChart1"/>
    <dgm:cxn modelId="{F4472948-0711-4157-9EFB-A63A62334929}" type="presParOf" srcId="{BF697FD4-B83C-492A-9926-BEF27427D297}" destId="{23A771C1-57E6-4C55-96C1-63AA17BCBD76}" srcOrd="1" destOrd="0" presId="urn:microsoft.com/office/officeart/2005/8/layout/orgChart1"/>
    <dgm:cxn modelId="{DA3135F8-3BAF-4B7B-842C-D79BCEDB5945}" type="presParOf" srcId="{93DE00B1-95FB-482B-AE2E-8058C928D3D3}" destId="{8BADED29-CCE4-48C9-91CA-231801151EC9}" srcOrd="1" destOrd="0" presId="urn:microsoft.com/office/officeart/2005/8/layout/orgChart1"/>
    <dgm:cxn modelId="{321221E1-6A03-4955-99A3-EA0F490E8C4C}" type="presParOf" srcId="{93DE00B1-95FB-482B-AE2E-8058C928D3D3}" destId="{8B22B6F1-B091-47E9-A800-6263258FE3A3}" srcOrd="2" destOrd="0" presId="urn:microsoft.com/office/officeart/2005/8/layout/orgChart1"/>
    <dgm:cxn modelId="{630D3EB0-6021-42B7-8A9F-65A77C65AE51}" type="presParOf" srcId="{46BB826A-2F21-4F23-8FB0-07A9FE303EA3}" destId="{8A6673EB-DC52-490C-A830-24D3E1E5D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0E7C5-65E8-4FAE-BBDD-BC48B82B38D6}">
      <dsp:nvSpPr>
        <dsp:cNvPr id="0" name=""/>
        <dsp:cNvSpPr/>
      </dsp:nvSpPr>
      <dsp:spPr>
        <a:xfrm>
          <a:off x="4542530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B730-E24E-4CA7-B061-8C720EDA508A}">
      <dsp:nvSpPr>
        <dsp:cNvPr id="0" name=""/>
        <dsp:cNvSpPr/>
      </dsp:nvSpPr>
      <dsp:spPr>
        <a:xfrm>
          <a:off x="4542530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F2938-3ED4-406C-A67A-9E0827214A78}">
      <dsp:nvSpPr>
        <dsp:cNvPr id="0" name=""/>
        <dsp:cNvSpPr/>
      </dsp:nvSpPr>
      <dsp:spPr>
        <a:xfrm>
          <a:off x="3356618" y="1151360"/>
          <a:ext cx="1185912" cy="411639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FA607-016C-42DB-80B8-9597CA2F7111}">
      <dsp:nvSpPr>
        <dsp:cNvPr id="0" name=""/>
        <dsp:cNvSpPr/>
      </dsp:nvSpPr>
      <dsp:spPr>
        <a:xfrm>
          <a:off x="984792" y="1151360"/>
          <a:ext cx="3557738" cy="411639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3D6D5-9426-4A3D-ADCB-84C00E4D3F97}">
      <dsp:nvSpPr>
        <dsp:cNvPr id="0" name=""/>
        <dsp:cNvSpPr/>
      </dsp:nvSpPr>
      <dsp:spPr>
        <a:xfrm>
          <a:off x="3562437" y="171267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BP Ceas</a:t>
          </a:r>
          <a:endParaRPr lang="es-PE" sz="12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562437" y="171267"/>
        <a:ext cx="1960186" cy="980093"/>
      </dsp:txXfrm>
    </dsp:sp>
    <dsp:sp modelId="{EA82553C-B5CA-4A72-A50E-9BFA9E2649ED}">
      <dsp:nvSpPr>
        <dsp:cNvPr id="0" name=""/>
        <dsp:cNvSpPr/>
      </dsp:nvSpPr>
      <dsp:spPr>
        <a:xfrm>
          <a:off x="4699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Nomina, Bienestar 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699" y="1562999"/>
        <a:ext cx="1960186" cy="980093"/>
      </dsp:txXfrm>
    </dsp:sp>
    <dsp:sp modelId="{BDBB6C8C-BBC2-4234-B8C5-D7CC519D1636}">
      <dsp:nvSpPr>
        <dsp:cNvPr id="0" name=""/>
        <dsp:cNvSpPr/>
      </dsp:nvSpPr>
      <dsp:spPr>
        <a:xfrm>
          <a:off x="2376525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2376525" y="1562999"/>
        <a:ext cx="1960186" cy="980093"/>
      </dsp:txXfrm>
    </dsp:sp>
    <dsp:sp modelId="{A0319276-F235-4523-99E4-B9F1FF88A8D0}">
      <dsp:nvSpPr>
        <dsp:cNvPr id="0" name=""/>
        <dsp:cNvSpPr/>
      </dsp:nvSpPr>
      <dsp:spPr>
        <a:xfrm>
          <a:off x="4748350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y Gestión del Cambio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748350" y="1562999"/>
        <a:ext cx="1960186" cy="980093"/>
      </dsp:txXfrm>
    </dsp:sp>
    <dsp:sp modelId="{4BE51DF7-362F-4EF3-91D5-2A0EA5A07CE4}">
      <dsp:nvSpPr>
        <dsp:cNvPr id="0" name=""/>
        <dsp:cNvSpPr/>
      </dsp:nvSpPr>
      <dsp:spPr>
        <a:xfrm>
          <a:off x="7120176" y="1562999"/>
          <a:ext cx="1960186" cy="98009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en el Trabajo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120176" y="1562999"/>
        <a:ext cx="1960186" cy="980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25/07/2023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85)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63)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68)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69)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0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62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34)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36)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31)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5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1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193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83)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90)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80)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77)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76)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80)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7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45)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46)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47)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01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123)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125)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128)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131)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102)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108)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115)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119)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102)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90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81)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86)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90)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94)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67)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71)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75)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7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209)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212)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215)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218)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208)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202)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206)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203)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208)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08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APRO</a:t>
            </a:r>
            <a:r>
              <a:rPr lang="es-ES" dirty="0"/>
              <a:t> ENE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156) FEB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160)</a:t>
            </a:r>
            <a:r>
              <a:rPr lang="es-ES" dirty="0"/>
              <a:t> MAR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176) ABR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190) MAY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154) JUN</a:t>
            </a:r>
            <a:r>
              <a:rPr lang="es-ES" dirty="0"/>
              <a:t> (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155)</a:t>
            </a:r>
            <a:r>
              <a:rPr lang="es-E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POSICIONES OCUP</a:t>
            </a:r>
            <a:r>
              <a:rPr lang="es-ES" dirty="0"/>
              <a:t> ENE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129) FEB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134)</a:t>
            </a:r>
            <a:r>
              <a:rPr lang="es-ES" dirty="0"/>
              <a:t> MAR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140) ABR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151) MAY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154) JUN</a:t>
            </a:r>
            <a:r>
              <a:rPr lang="es-ES" dirty="0"/>
              <a:t> (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155)</a:t>
            </a:r>
            <a:r>
              <a:rPr lang="es-ES" dirty="0"/>
              <a:t> 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640C1-E720-4C47-84E3-8CC310F9E759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342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25/07/2023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E641CBFB-3434-504D-922F-CD410F45CD3E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 userDrawn="1"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</p:spTree>
    <p:extLst>
      <p:ext uri="{BB962C8B-B14F-4D97-AF65-F5344CB8AC3E}">
        <p14:creationId xmlns:p14="http://schemas.microsoft.com/office/powerpoint/2010/main" val="14061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 userDrawn="1"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</p:spTree>
    <p:extLst>
      <p:ext uri="{BB962C8B-B14F-4D97-AF65-F5344CB8AC3E}">
        <p14:creationId xmlns:p14="http://schemas.microsoft.com/office/powerpoint/2010/main" val="303681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 userDrawn="1"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8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t>25.07.23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4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2D7E-1F14-2A4A-B6C0-89C8D300E18A}" type="datetime3">
              <a:rPr lang="es-MX" smtClean="0"/>
              <a:t>25.07.23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9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 userDrawn="1"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98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369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767-F2BD-044A-A847-5BC2CAE05160}" type="datetime3">
              <a:rPr lang="es-MX" smtClean="0"/>
              <a:t>25.07.23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2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A36E-3F4B-3A42-9B2A-DDD067899FD1}" type="datetime3">
              <a:rPr lang="es-MX" smtClean="0"/>
              <a:t>25.07.23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5EB-5440-A447-B4DA-B98A2623BDB0}" type="datetime3">
              <a:rPr lang="es-MX" smtClean="0"/>
              <a:t>25.07.23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35DF-EB77-4941-B6B0-CED167589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8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25/07/2023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91A2AFE9-85E7-8B4A-A234-1720736C8EB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/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4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18.emf"/><Relationship Id="rId7" Type="http://schemas.openxmlformats.org/officeDocument/2006/relationships/image" Target="../media/image5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18.emf"/><Relationship Id="rId7" Type="http://schemas.openxmlformats.org/officeDocument/2006/relationships/image" Target="../media/image5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18.emf"/><Relationship Id="rId7" Type="http://schemas.openxmlformats.org/officeDocument/2006/relationships/image" Target="../media/image5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F4FE1E-1A91-D6F2-0A20-FEE005981122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10978680" cy="130474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pPr algn="ctr"/>
            <a:r>
              <a:rPr lang="es-ES" sz="4800" dirty="0"/>
              <a:t>Modelo </a:t>
            </a:r>
            <a:r>
              <a:rPr lang="es-ES" sz="4800" b="1" dirty="0"/>
              <a:t>Business </a:t>
            </a:r>
            <a:r>
              <a:rPr lang="es-ES" sz="4800" b="1" dirty="0" err="1"/>
              <a:t>Partner</a:t>
            </a:r>
            <a:endParaRPr lang="es-ES" sz="4800" b="1" dirty="0"/>
          </a:p>
          <a:p>
            <a:pPr algn="ctr"/>
            <a:r>
              <a:rPr lang="es-ES" sz="4800" dirty="0"/>
              <a:t>Operaciones &amp; Canales</a:t>
            </a:r>
            <a:endParaRPr lang="es-PE" sz="4800" b="1" dirty="0"/>
          </a:p>
        </p:txBody>
      </p:sp>
    </p:spTree>
    <p:extLst>
      <p:ext uri="{BB962C8B-B14F-4D97-AF65-F5344CB8AC3E}">
        <p14:creationId xmlns:p14="http://schemas.microsoft.com/office/powerpoint/2010/main" val="163659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NEGOCIOS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840A28C-7DED-1A78-702E-5D603F1FB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8" y="1084596"/>
            <a:ext cx="5734957" cy="288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72FFE1D-5E44-0502-89F4-774C4AE701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8157" y="1084596"/>
            <a:ext cx="57349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PERSONAS Y FILOSFÍA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118F20B-E1EB-65E3-5E4C-3C702DD04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" y="1109996"/>
            <a:ext cx="5734956" cy="288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61E89C4-EC2D-BAB6-7887-CB9A5D6E9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8267" y="1109996"/>
            <a:ext cx="573495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PRODUCTO, MARKETING E IC	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676650-9468-E172-4279-DB6417B48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074" y="1113367"/>
            <a:ext cx="5734956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4CD7EA-E67D-E919-4FF0-00E56F633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75" y="1093063"/>
            <a:ext cx="57349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RIESGOS Y RECUPERACIONES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A6AA6F-EB39-EED4-6D01-D9B32423A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074600"/>
            <a:ext cx="5734956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68DA52-75AC-C464-FD64-6294CFEA1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" y="1074600"/>
            <a:ext cx="57349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TI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9156CB-0716-8B25-15BA-40231C0CE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4" y="1115050"/>
            <a:ext cx="5734957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8BC476-F224-2AE8-27E8-632740483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073" y="1109996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PLAN ESTRATÉGICO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B867E9-A7F6-B7E5-7676-745C2E68C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4" y="1118463"/>
            <a:ext cx="5734957" cy="288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7A93EF-81A0-39C6-DBDB-AF67DFDEF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073" y="1100960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EFECTIVA Y FRAUDES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406741-DAB6-AFEB-8B51-240189DD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799B23-3666-E270-AA89-F6AC2E3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PRÓXIMOS PASOS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F3AD4B-F75B-C481-E1DA-05EBC0B8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62200"/>
            <a:ext cx="1088341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C4136B5-B9D5-DE87-1A08-514DCB1FF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r="5775" b="1"/>
          <a:stretch/>
        </p:blipFill>
        <p:spPr>
          <a:xfrm>
            <a:off x="0" y="6"/>
            <a:ext cx="12191999" cy="6857995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7C57C9-DD1B-B0BE-9D7D-5613F1EE75FF}"/>
              </a:ext>
            </a:extLst>
          </p:cNvPr>
          <p:cNvSpPr txBox="1"/>
          <p:nvPr/>
        </p:nvSpPr>
        <p:spPr>
          <a:xfrm>
            <a:off x="857186" y="2117521"/>
            <a:ext cx="5491115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09596"/>
            <a:endParaRPr lang="es-PE" sz="2006" dirty="0">
              <a:solidFill>
                <a:srgbClr val="70655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6F2D83-4028-92FF-E6F7-248663F77DE3}"/>
              </a:ext>
            </a:extLst>
          </p:cNvPr>
          <p:cNvSpPr txBox="1"/>
          <p:nvPr/>
        </p:nvSpPr>
        <p:spPr>
          <a:xfrm>
            <a:off x="647700" y="242178"/>
            <a:ext cx="8039100" cy="519822"/>
          </a:xfrm>
          <a:prstGeom prst="rect">
            <a:avLst/>
          </a:prstGeom>
        </p:spPr>
        <p:txBody>
          <a:bodyPr vert="horz" lIns="198132" tIns="99066" rIns="198132" bIns="99066" rtlCol="0" anchor="t">
            <a:noAutofit/>
          </a:bodyPr>
          <a:lstStyle>
            <a:defPPr>
              <a:defRPr lang="es-ES"/>
            </a:defPPr>
            <a:lvl1pPr defTabSz="509596">
              <a:spcBef>
                <a:spcPct val="0"/>
              </a:spcBef>
              <a:buNone/>
              <a:defRPr sz="2778" b="1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sz="2780" dirty="0"/>
              <a:t>GERENCIA DESARROLLO DE TALENTO Y BP CEAS</a:t>
            </a:r>
            <a:endParaRPr lang="es-PE" sz="278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56D5BD-371E-E845-989E-6059974DA832}"/>
              </a:ext>
            </a:extLst>
          </p:cNvPr>
          <p:cNvSpPr txBox="1"/>
          <p:nvPr/>
        </p:nvSpPr>
        <p:spPr>
          <a:xfrm>
            <a:off x="3965846" y="4029433"/>
            <a:ext cx="1917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Marca Empleadora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Reclutamiento y Selección CEAS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b="1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 Business Partner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EBBB48-0068-C8C1-4B6D-1DF7AAE6EAC9}"/>
              </a:ext>
            </a:extLst>
          </p:cNvPr>
          <p:cNvSpPr txBox="1"/>
          <p:nvPr/>
        </p:nvSpPr>
        <p:spPr>
          <a:xfrm>
            <a:off x="1533348" y="4021688"/>
            <a:ext cx="198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Modelos remunerativos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Total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Reward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Experiencia del colaborador (CX)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Nomina</a:t>
            </a: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97CAEB-57A0-4D47-C67E-868FF550BA97}"/>
              </a:ext>
            </a:extLst>
          </p:cNvPr>
          <p:cNvSpPr txBox="1"/>
          <p:nvPr/>
        </p:nvSpPr>
        <p:spPr>
          <a:xfrm>
            <a:off x="6491882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Liderazgo y Sucesión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Gestión Desempeño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Programas de Talento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Capacitación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Onboarding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Metodología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GcD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978252-08B1-3462-5ADA-0E368BD56A0D}"/>
              </a:ext>
            </a:extLst>
          </p:cNvPr>
          <p:cNvSpPr txBox="1"/>
          <p:nvPr/>
        </p:nvSpPr>
        <p:spPr>
          <a:xfrm>
            <a:off x="8888119" y="4038600"/>
            <a:ext cx="1775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Cumplimiento Normativo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Bienestar físico y mental.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Ergonomía y diseño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12DF1CB8-4EC3-7D46-81DB-2108F7774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767373"/>
              </p:ext>
            </p:extLst>
          </p:nvPr>
        </p:nvGraphicFramePr>
        <p:xfrm>
          <a:off x="1533348" y="1214753"/>
          <a:ext cx="9085062" cy="2714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F677A90-1E7A-FD87-BF0A-7F522359F742}"/>
              </a:ext>
            </a:extLst>
          </p:cNvPr>
          <p:cNvSpPr/>
          <p:nvPr/>
        </p:nvSpPr>
        <p:spPr>
          <a:xfrm>
            <a:off x="3996483" y="4610963"/>
            <a:ext cx="1682347" cy="4263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0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91D73D-4739-7B0B-0A82-F41D2310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86" y="218948"/>
            <a:ext cx="6263614" cy="1143000"/>
          </a:xfrm>
        </p:spPr>
        <p:txBody>
          <a:bodyPr>
            <a:normAutofit/>
          </a:bodyPr>
          <a:lstStyle/>
          <a:p>
            <a:r>
              <a:rPr lang="es-ES" sz="2780" dirty="0"/>
              <a:t>MODELO BUSINESS PARTNER</a:t>
            </a:r>
            <a:endParaRPr lang="es-PE" sz="278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49AAAB4-6123-8F22-2DB4-F347CB894399}"/>
              </a:ext>
            </a:extLst>
          </p:cNvPr>
          <p:cNvGrpSpPr>
            <a:grpSpLocks/>
          </p:cNvGrpSpPr>
          <p:nvPr/>
        </p:nvGrpSpPr>
        <p:grpSpPr>
          <a:xfrm>
            <a:off x="4114661" y="1723791"/>
            <a:ext cx="3962678" cy="3539957"/>
            <a:chOff x="894207" y="2923116"/>
            <a:chExt cx="3067924" cy="282235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75E9F48-ED04-C773-CD92-62B58123FE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27485" y="3009475"/>
              <a:ext cx="2736001" cy="2736000"/>
              <a:chOff x="1027485" y="3009475"/>
              <a:chExt cx="2736001" cy="2736000"/>
            </a:xfrm>
          </p:grpSpPr>
          <p:sp>
            <p:nvSpPr>
              <p:cNvPr id="12" name="Arco de bloque 11">
                <a:extLst>
                  <a:ext uri="{FF2B5EF4-FFF2-40B4-BE49-F238E27FC236}">
                    <a16:creationId xmlns:a16="http://schemas.microsoft.com/office/drawing/2014/main" id="{DD71E06D-3A8F-5291-A797-15D3CFD4D9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6225213"/>
                  <a:gd name="adj2" fmla="val 21562082"/>
                  <a:gd name="adj3" fmla="val 19982"/>
                </a:avLst>
              </a:prstGeom>
              <a:solidFill>
                <a:srgbClr val="910048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Arco de bloque 12">
                <a:extLst>
                  <a:ext uri="{FF2B5EF4-FFF2-40B4-BE49-F238E27FC236}">
                    <a16:creationId xmlns:a16="http://schemas.microsoft.com/office/drawing/2014/main" id="{7A02F45E-FAF4-59DD-35E7-88D627D3AB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0835733"/>
                  <a:gd name="adj2" fmla="val 16089899"/>
                  <a:gd name="adj3" fmla="val 19969"/>
                </a:avLst>
              </a:prstGeom>
              <a:solidFill>
                <a:srgbClr val="CA005D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D61CEEF0-CC75-CEE7-F1D9-36983B1BF3F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6282646"/>
                  <a:gd name="adj2" fmla="val 21498066"/>
                  <a:gd name="adj3" fmla="val 19696"/>
                </a:avLst>
              </a:prstGeom>
              <a:solidFill>
                <a:srgbClr val="83786F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5" name="Arco de bloque 14">
                <a:extLst>
                  <a:ext uri="{FF2B5EF4-FFF2-40B4-BE49-F238E27FC236}">
                    <a16:creationId xmlns:a16="http://schemas.microsoft.com/office/drawing/2014/main" id="{3CDF7167-E8E2-1853-7ADD-261E6BD64B0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0893343"/>
                  <a:gd name="adj2" fmla="val 16122225"/>
                  <a:gd name="adj3" fmla="val 19970"/>
                </a:avLst>
              </a:prstGeom>
              <a:solidFill>
                <a:srgbClr val="FFA30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9A4DF79-362C-FF8F-EBFB-13F45F92FB2C}"/>
                </a:ext>
              </a:extLst>
            </p:cNvPr>
            <p:cNvSpPr>
              <a:spLocks/>
            </p:cNvSpPr>
            <p:nvPr/>
          </p:nvSpPr>
          <p:spPr>
            <a:xfrm>
              <a:off x="1574295" y="3913646"/>
              <a:ext cx="1642380" cy="9276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Modelo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HRBP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AB0B19-7567-9E06-DB0B-35D63292A90C}"/>
                </a:ext>
              </a:extLst>
            </p:cNvPr>
            <p:cNvSpPr>
              <a:spLocks/>
            </p:cNvSpPr>
            <p:nvPr/>
          </p:nvSpPr>
          <p:spPr>
            <a:xfrm rot="18889932">
              <a:off x="920197" y="3568991"/>
              <a:ext cx="1811333" cy="5195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Estructura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6F3108-0EF2-EFE3-ABC6-591F16F9B8CA}"/>
                </a:ext>
              </a:extLst>
            </p:cNvPr>
            <p:cNvSpPr>
              <a:spLocks/>
            </p:cNvSpPr>
            <p:nvPr/>
          </p:nvSpPr>
          <p:spPr>
            <a:xfrm rot="2674581">
              <a:off x="2030732" y="3580838"/>
              <a:ext cx="1811334" cy="495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kern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Verdana"/>
                </a:rPr>
                <a:t>P</a:t>
              </a:r>
              <a:r>
                <a:rPr kumimoji="0" lang="es-ES" sz="1600" b="1" i="0" u="none" strike="noStrike" kern="0" cap="none" spc="0" normalizeH="0" baseline="0" noProof="0" dirty="0" err="1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rocesos</a:t>
              </a:r>
              <a:endParaRPr kumimoji="0" lang="es-ES" sz="1600" b="1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DB7B562-E10B-1685-0088-82906BF58532}"/>
                </a:ext>
              </a:extLst>
            </p:cNvPr>
            <p:cNvSpPr>
              <a:spLocks/>
            </p:cNvSpPr>
            <p:nvPr/>
          </p:nvSpPr>
          <p:spPr>
            <a:xfrm rot="18954537">
              <a:off x="2150797" y="4839418"/>
              <a:ext cx="1811334" cy="3607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Clima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57F1594-90CC-5C50-A8EB-D34A6763055F}"/>
                </a:ext>
              </a:extLst>
            </p:cNvPr>
            <p:cNvSpPr>
              <a:spLocks/>
            </p:cNvSpPr>
            <p:nvPr/>
          </p:nvSpPr>
          <p:spPr>
            <a:xfrm rot="2645293">
              <a:off x="894207" y="4774047"/>
              <a:ext cx="1811334" cy="4089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Talento</a:t>
              </a: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4D05996C-DAC9-A837-A665-300708F87165}"/>
              </a:ext>
            </a:extLst>
          </p:cNvPr>
          <p:cNvSpPr txBox="1">
            <a:spLocks/>
          </p:cNvSpPr>
          <p:nvPr/>
        </p:nvSpPr>
        <p:spPr>
          <a:xfrm>
            <a:off x="328406" y="1981200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Niveles Salariales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Carrera Técnica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Equidad Salarial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Proyectos Estratégicos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AF9E3-B4C5-59C6-7DE6-7DAF9A831FEE}"/>
              </a:ext>
            </a:extLst>
          </p:cNvPr>
          <p:cNvSpPr txBox="1">
            <a:spLocks/>
          </p:cNvSpPr>
          <p:nvPr/>
        </p:nvSpPr>
        <p:spPr>
          <a:xfrm>
            <a:off x="8492479" y="1792198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Procesos Back</a:t>
            </a:r>
            <a:r>
              <a:rPr kumimoji="0" lang="es-ES" sz="180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 RRHH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Estatus Procesos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Onboarding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Offboarding</a:t>
            </a: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Normativas/Procedimientos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430AB6E-E157-008C-D95B-93393A3B4E62}"/>
              </a:ext>
            </a:extLst>
          </p:cNvPr>
          <p:cNvSpPr txBox="1">
            <a:spLocks/>
          </p:cNvSpPr>
          <p:nvPr/>
        </p:nvSpPr>
        <p:spPr>
          <a:xfrm>
            <a:off x="297769" y="4129687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Retenciones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Mapeo de Talento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Capacitaciones - Beneficios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Assessment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Harrison</a:t>
            </a:r>
          </a:p>
          <a:p>
            <a:pPr lvl="0" algn="ctr">
              <a:defRPr/>
            </a:pPr>
            <a:r>
              <a:rPr lang="es-ES" sz="1800" dirty="0" err="1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PIT’s</a:t>
            </a: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449B432-CAF8-5816-1342-F4ECD2F74386}"/>
              </a:ext>
            </a:extLst>
          </p:cNvPr>
          <p:cNvSpPr txBox="1">
            <a:spLocks/>
          </p:cNvSpPr>
          <p:nvPr/>
        </p:nvSpPr>
        <p:spPr>
          <a:xfrm>
            <a:off x="8492479" y="4126545"/>
            <a:ext cx="3200399" cy="21710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Clima Laboral – PULSO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GENTERA</a:t>
            </a:r>
            <a:endParaRPr kumimoji="0" lang="es-ES" sz="18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mor Sans Pro"/>
              <a:ea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GPTW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Planes de Acción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solidFill>
                  <a:prstClr val="white">
                    <a:lumMod val="50000"/>
                  </a:prstClr>
                </a:solidFill>
                <a:latin typeface="Amor Sans Pro"/>
                <a:ea typeface="Verdana" panose="020B0604030504040204" pitchFamily="34" charset="0"/>
              </a:rPr>
              <a:t>Modelo FISSEP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dirty="0">
              <a:solidFill>
                <a:prstClr val="white">
                  <a:lumMod val="50000"/>
                </a:prstClr>
              </a:solidFill>
              <a:latin typeface="Amor Sans Pro"/>
              <a:ea typeface="Verdana" panose="020B0604030504040204" pitchFamily="34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7032E2A0-BC5C-3C8B-5FB0-BD51DA3A5C35}"/>
              </a:ext>
            </a:extLst>
          </p:cNvPr>
          <p:cNvSpPr txBox="1">
            <a:spLocks/>
          </p:cNvSpPr>
          <p:nvPr/>
        </p:nvSpPr>
        <p:spPr>
          <a:xfrm>
            <a:off x="2763848" y="5755173"/>
            <a:ext cx="6664303" cy="416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dirty="0">
                <a:solidFill>
                  <a:srgbClr val="CA005D"/>
                </a:solidFill>
                <a:latin typeface="Amor Sans Pro"/>
                <a:ea typeface="Verdana" panose="020B0604030504040204" pitchFamily="34" charset="0"/>
              </a:rPr>
              <a:t>BRINDAR ASESORÍA ESTRATÉGICA COMO ENTE CENTRALIZADOR</a:t>
            </a:r>
          </a:p>
        </p:txBody>
      </p:sp>
    </p:spTree>
    <p:extLst>
      <p:ext uri="{BB962C8B-B14F-4D97-AF65-F5344CB8AC3E}">
        <p14:creationId xmlns:p14="http://schemas.microsoft.com/office/powerpoint/2010/main" val="5913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06897AF-5AE6-3CFD-B710-BDF3358F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FD0C8C-806C-7F37-AA89-A906B892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64130-0A6C-066F-7C4F-ED04F5C7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28600"/>
            <a:ext cx="6263614" cy="1143000"/>
          </a:xfrm>
        </p:spPr>
        <p:txBody>
          <a:bodyPr/>
          <a:lstStyle/>
          <a:p>
            <a:r>
              <a:rPr lang="es-ES" dirty="0"/>
              <a:t>BUSINESS PARTNER - CEAS</a:t>
            </a: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7BDED29-BF01-DB51-5F60-56B14BBCFBD5}"/>
              </a:ext>
            </a:extLst>
          </p:cNvPr>
          <p:cNvGrpSpPr/>
          <p:nvPr/>
        </p:nvGrpSpPr>
        <p:grpSpPr>
          <a:xfrm>
            <a:off x="76200" y="1662566"/>
            <a:ext cx="10363200" cy="4886559"/>
            <a:chOff x="76200" y="1662566"/>
            <a:chExt cx="10363200" cy="4886559"/>
          </a:xfrm>
        </p:grpSpPr>
        <p:pic>
          <p:nvPicPr>
            <p:cNvPr id="8194" name="Gráfico 2">
              <a:extLst>
                <a:ext uri="{FF2B5EF4-FFF2-40B4-BE49-F238E27FC236}">
                  <a16:creationId xmlns:a16="http://schemas.microsoft.com/office/drawing/2014/main" id="{A31275E5-481A-AC90-B0FA-507533B1D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17586" r="1170"/>
            <a:stretch/>
          </p:blipFill>
          <p:spPr bwMode="auto">
            <a:xfrm>
              <a:off x="76200" y="1662566"/>
              <a:ext cx="10363200" cy="488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82773D-28E3-FF1E-99EB-59F168471DC5}"/>
                </a:ext>
              </a:extLst>
            </p:cNvPr>
            <p:cNvSpPr/>
            <p:nvPr/>
          </p:nvSpPr>
          <p:spPr>
            <a:xfrm>
              <a:off x="8839200" y="5690904"/>
              <a:ext cx="1447800" cy="70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33566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9FE84FA-2684-1D83-EBCC-544A0AF0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308" y="4897332"/>
            <a:ext cx="7248306" cy="944766"/>
          </a:xfrm>
        </p:spPr>
        <p:txBody>
          <a:bodyPr/>
          <a:lstStyle/>
          <a:p>
            <a:r>
              <a:rPr lang="es-ES" sz="1200" dirty="0"/>
              <a:t>Presupuestos no usados: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/>
              <a:t>Cumpleaños			S/. 150		Mensual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200" dirty="0" err="1"/>
              <a:t>Fissep</a:t>
            </a:r>
            <a:r>
              <a:rPr lang="es-ES" sz="1200" dirty="0"/>
              <a:t>				S/. 200		Mensual</a:t>
            </a:r>
            <a:endParaRPr lang="es-PE" sz="120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67588A-9B80-6D63-3395-AEEC618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pPr/>
              <a:t>25.07.23</a:t>
            </a:fld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79F6DB-84F7-F8BB-2A3C-9C2C0236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03" y="228600"/>
            <a:ext cx="6263614" cy="1143000"/>
          </a:xfrm>
        </p:spPr>
        <p:txBody>
          <a:bodyPr/>
          <a:lstStyle/>
          <a:p>
            <a:r>
              <a:rPr lang="es-ES" dirty="0"/>
              <a:t>CRONOGRAMA DE PROCESOS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5A0C61-412F-2EE1-6E2B-439080CA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64" y="1371600"/>
            <a:ext cx="8513455" cy="30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OPERACIONES &amp; CANALES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E72341-CA96-515A-864B-0D6EE8D8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084596"/>
            <a:ext cx="5734957" cy="288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DEFA04-2F83-A4C7-62EE-74CE01455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829" y="1084596"/>
            <a:ext cx="5734957" cy="288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599" y="179019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 fontScale="92500"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- ASESORÍA LEGAL Y CUMPLIMENTO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5822799" y="438204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47" y="464820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980" y="4648200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047" y="568002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2" y="4047843"/>
            <a:ext cx="5734957" cy="288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160DF82-6D90-83D5-E221-660953194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136930"/>
            <a:ext cx="5735969" cy="288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B5434C-AD3F-D807-754C-8636566C2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83" y="1117600"/>
            <a:ext cx="5734957" cy="29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INDICADORES- AUDITORÍA INTERNA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C14969A-2757-68EA-A277-55D3033B8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" y="1084596"/>
            <a:ext cx="5734957" cy="28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78EF45B-CF07-9735-CC20-50EFEB538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084596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609600" y="216364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INDICADORES – ADMINISTRACIÓN Y FINANZAS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C41F5FAD-9A81-F599-6ECE-4810047F8851}"/>
              </a:ext>
            </a:extLst>
          </p:cNvPr>
          <p:cNvSpPr/>
          <p:nvPr/>
        </p:nvSpPr>
        <p:spPr>
          <a:xfrm>
            <a:off x="6019800" y="4191000"/>
            <a:ext cx="383270" cy="236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E4D27A-405E-0360-659F-0D4DDB38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48" y="4457160"/>
            <a:ext cx="2080260" cy="929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6B08E5-FB18-E4C2-53EE-E23070A92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4472297"/>
            <a:ext cx="1531620" cy="563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40000-4CC6-2E9B-BB9D-D737B54D9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048" y="5488985"/>
            <a:ext cx="3817620" cy="5638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5456ED-5B54-6CB2-E46E-2A57BAED0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" y="3964596"/>
            <a:ext cx="5734957" cy="28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8997CE-7AF2-FCC8-6F60-1C7B89DA9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1084596"/>
            <a:ext cx="5734957" cy="28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7CE149-808A-BC04-C3EE-8FE6E6F6F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74" y="1076129"/>
            <a:ext cx="5734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814</Words>
  <Application>Microsoft Office PowerPoint</Application>
  <PresentationFormat>Panorámica</PresentationFormat>
  <Paragraphs>109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Amor Sans Pro</vt:lpstr>
      <vt:lpstr>Arial</vt:lpstr>
      <vt:lpstr>Bree</vt:lpstr>
      <vt:lpstr>Bree Bold</vt:lpstr>
      <vt:lpstr>Bree Regular</vt:lpstr>
      <vt:lpstr>Calibri</vt:lpstr>
      <vt:lpstr>Corbel</vt:lpstr>
      <vt:lpstr>Courier New</vt:lpstr>
      <vt:lpstr>Verdana</vt:lpstr>
      <vt:lpstr>Wingdings</vt:lpstr>
      <vt:lpstr>COM_Plantilla</vt:lpstr>
      <vt:lpstr>1_COM_Plantilla</vt:lpstr>
      <vt:lpstr>Presentación de PowerPoint</vt:lpstr>
      <vt:lpstr>Presentación de PowerPoint</vt:lpstr>
      <vt:lpstr>MODELO BUSINESS PARTNER</vt:lpstr>
      <vt:lpstr>BUSINESS PARTNER - CEAS</vt:lpstr>
      <vt:lpstr>CRONOGRAMA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PRÓXIMOS PASOS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Jean Pier Angeles Barazorda</cp:lastModifiedBy>
  <cp:revision>62</cp:revision>
  <dcterms:created xsi:type="dcterms:W3CDTF">2023-03-17T13:54:41Z</dcterms:created>
  <dcterms:modified xsi:type="dcterms:W3CDTF">2023-07-25T23:03:28Z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</Properties>
</file>