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Relationship Id="rId4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Midterm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Jeana Chesnik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Concept</a:t>
            </a:r>
          </a:p>
        </p:txBody>
      </p:sp>
      <p:pic>
        <p:nvPicPr>
          <p:cNvPr descr="flora.jp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75" y="1237875"/>
            <a:ext cx="2522425" cy="3172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2.jpeg"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8750" y="1237875"/>
            <a:ext cx="4845779" cy="31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0-20 at 6.36.24 PM.pn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59" y="1550774"/>
            <a:ext cx="4619191" cy="28039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title"/>
          </p:nvPr>
        </p:nvSpPr>
        <p:spPr>
          <a:xfrm>
            <a:off x="376350" y="29800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VideoGrabber, Face Tracking &amp;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Skeleton Tracking</a:t>
            </a:r>
          </a:p>
        </p:txBody>
      </p:sp>
      <p:pic>
        <p:nvPicPr>
          <p:cNvPr descr="skeletontracking.jpg"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5125" y="1550775"/>
            <a:ext cx="3674949" cy="280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Instead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