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59" r:id="rId3"/>
    <p:sldId id="260" r:id="rId4"/>
    <p:sldId id="271" r:id="rId5"/>
    <p:sldId id="261" r:id="rId6"/>
    <p:sldId id="262" r:id="rId7"/>
    <p:sldId id="272"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2194C-4F09-C702-EBA4-C7D3696EB6BE}" v="110" dt="2024-10-08T08:32:19.625"/>
    <p1510:client id="{185B4A2C-8F56-8287-3D6B-3BEF0C014A0E}" v="89" dt="2024-10-08T10:31:15.559"/>
    <p1510:client id="{B89CA3FD-9FBF-5E38-FD03-401ECF49069F}" v="137" dt="2024-10-07T18:33:44.2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60"/>
  </p:normalViewPr>
  <p:slideViewPr>
    <p:cSldViewPr snapToGrid="0">
      <p:cViewPr varScale="1">
        <p:scale>
          <a:sx n="73" d="100"/>
          <a:sy n="73" d="100"/>
        </p:scale>
        <p:origin x="-41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10/17/2024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2" y="2560320"/>
            <a:ext cx="10027920" cy="548640"/>
          </a:xfrm>
        </p:spPr>
        <p:txBody>
          <a:bodyPr/>
          <a:lstStyle/>
          <a:p>
            <a:r>
              <a:rPr lang="en-US" dirty="0" smtClean="0"/>
              <a:t>Good </a:t>
            </a:r>
            <a:r>
              <a:rPr lang="en-US" dirty="0"/>
              <a:t>[</a:t>
            </a:r>
            <a:r>
              <a:rPr lang="en-US" dirty="0" smtClean="0"/>
              <a:t>morning] </a:t>
            </a:r>
            <a:r>
              <a:rPr lang="en-US" dirty="0"/>
              <a:t>everyone, and welcome to today’s presentation on </a:t>
            </a:r>
            <a:r>
              <a:rPr lang="en-US" b="1" dirty="0"/>
              <a:t>Understanding the While Loop in Python</a:t>
            </a:r>
            <a:r>
              <a:rPr lang="en-US" dirty="0"/>
              <a:t>.</a:t>
            </a:r>
            <a:br>
              <a:rPr lang="en-US" dirty="0"/>
            </a:br>
            <a:r>
              <a:rPr lang="en-US" dirty="0" smtClean="0"/>
              <a:t>WE ARE GROUP3, </a:t>
            </a:r>
            <a:r>
              <a:rPr lang="en-US" dirty="0"/>
              <a:t>and </a:t>
            </a:r>
            <a:r>
              <a:rPr lang="en-US" dirty="0" smtClean="0"/>
              <a:t>WE ARE </a:t>
            </a:r>
            <a:r>
              <a:rPr lang="en-US" dirty="0"/>
              <a:t>excited to guide you through one of the essential control flow statements in programming—the </a:t>
            </a:r>
            <a:r>
              <a:rPr lang="en-US" b="1" dirty="0"/>
              <a:t>while loop</a:t>
            </a:r>
            <a:r>
              <a:rPr lang="en-US" dirty="0"/>
              <a:t>. During this session, we will explore how the while loop works, its importance in coding, and some real-world examples.</a:t>
            </a:r>
            <a:br>
              <a:rPr lang="en-US" dirty="0"/>
            </a:br>
            <a:r>
              <a:rPr lang="en-US" dirty="0"/>
              <a:t>By the end of this presentation, you’ll have a clear understanding of how to effectively implement the while loop in your Python programs</a:t>
            </a:r>
          </a:p>
        </p:txBody>
      </p:sp>
    </p:spTree>
    <p:extLst>
      <p:ext uri="{BB962C8B-B14F-4D97-AF65-F5344CB8AC3E}">
        <p14:creationId xmlns:p14="http://schemas.microsoft.com/office/powerpoint/2010/main" val="4047422469"/>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FA007B0-6188-F900-7B6B-C27430C2E567}"/>
              </a:ext>
            </a:extLst>
          </p:cNvPr>
          <p:cNvSpPr>
            <a:spLocks noGrp="1"/>
          </p:cNvSpPr>
          <p:nvPr>
            <p:ph type="title"/>
          </p:nvPr>
        </p:nvSpPr>
        <p:spPr>
          <a:xfrm>
            <a:off x="1095581" y="1331259"/>
            <a:ext cx="3685439" cy="4130055"/>
          </a:xfrm>
        </p:spPr>
        <p:txBody>
          <a:bodyPr>
            <a:normAutofit/>
          </a:bodyPr>
          <a:lstStyle/>
          <a:p>
            <a:r>
              <a:rPr lang="en-US" b="1" dirty="0">
                <a:solidFill>
                  <a:srgbClr val="FFFFFF"/>
                </a:solidFill>
                <a:latin typeface="Aptos"/>
              </a:rPr>
              <a:t>GROUP  3</a:t>
            </a:r>
            <a:br>
              <a:rPr lang="en-US" b="1" dirty="0">
                <a:solidFill>
                  <a:srgbClr val="FFFFFF"/>
                </a:solidFill>
                <a:latin typeface="Aptos"/>
              </a:rPr>
            </a:br>
            <a:r>
              <a:rPr lang="en-US" b="1" dirty="0">
                <a:solidFill>
                  <a:srgbClr val="FFFFFF"/>
                </a:solidFill>
                <a:latin typeface="Aptos"/>
              </a:rPr>
              <a:t>PYTHON PRESENTATION ON WHILE LOOP</a:t>
            </a:r>
            <a:endParaRPr lang="en-US" dirty="0">
              <a:solidFill>
                <a:srgbClr val="FFFFFF"/>
              </a:solidFill>
            </a:endParaRPr>
          </a:p>
        </p:txBody>
      </p:sp>
      <p:sp>
        <p:nvSpPr>
          <p:cNvPr id="3" name="Content Placeholder 2">
            <a:extLst>
              <a:ext uri="{FF2B5EF4-FFF2-40B4-BE49-F238E27FC236}">
                <a16:creationId xmlns:a16="http://schemas.microsoft.com/office/drawing/2014/main" xmlns="" id="{5FE96707-7BAC-4796-6542-2A99859581FE}"/>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dirty="0"/>
              <a:t>          </a:t>
            </a:r>
            <a:r>
              <a:rPr lang="en-US" dirty="0">
                <a:solidFill>
                  <a:srgbClr val="002060"/>
                </a:solidFill>
              </a:rPr>
              <a:t>MEMBERS</a:t>
            </a:r>
          </a:p>
          <a:p>
            <a:pPr marL="0" indent="0">
              <a:buNone/>
            </a:pPr>
            <a:r>
              <a:rPr lang="en-US" dirty="0" smtClean="0">
                <a:solidFill>
                  <a:srgbClr val="002060"/>
                </a:solidFill>
              </a:rPr>
              <a:t>1.IRAGUHA JEAN AIME</a:t>
            </a:r>
            <a:endParaRPr lang="en-US" dirty="0">
              <a:solidFill>
                <a:srgbClr val="002060"/>
              </a:solidFill>
            </a:endParaRPr>
          </a:p>
          <a:p>
            <a:pPr marL="0" indent="0">
              <a:buNone/>
            </a:pPr>
            <a:r>
              <a:rPr lang="en-US" dirty="0" smtClean="0">
                <a:solidFill>
                  <a:srgbClr val="002060"/>
                </a:solidFill>
              </a:rPr>
              <a:t>2.BYUKUSENGE SOLANGE</a:t>
            </a:r>
            <a:endParaRPr lang="en-US" dirty="0">
              <a:solidFill>
                <a:srgbClr val="002060"/>
              </a:solidFill>
            </a:endParaRPr>
          </a:p>
          <a:p>
            <a:pPr marL="0" indent="0">
              <a:buNone/>
            </a:pPr>
            <a:r>
              <a:rPr lang="en-US" dirty="0" smtClean="0">
                <a:solidFill>
                  <a:srgbClr val="002060"/>
                </a:solidFill>
              </a:rPr>
              <a:t>3.ABIZERA DINAH</a:t>
            </a:r>
            <a:endParaRPr lang="en-US" dirty="0">
              <a:solidFill>
                <a:srgbClr val="002060"/>
              </a:solidFill>
            </a:endParaRPr>
          </a:p>
          <a:p>
            <a:pPr marL="0" indent="0">
              <a:buNone/>
            </a:pPr>
            <a:r>
              <a:rPr lang="en-US" dirty="0" smtClean="0">
                <a:solidFill>
                  <a:srgbClr val="002060"/>
                </a:solidFill>
              </a:rPr>
              <a:t>4.UWINGABIRE DIVINE</a:t>
            </a:r>
            <a:endParaRPr lang="en-US" dirty="0">
              <a:solidFill>
                <a:srgbClr val="002060"/>
              </a:solidFill>
            </a:endParaRPr>
          </a:p>
          <a:p>
            <a:pPr marL="0" indent="0">
              <a:buNone/>
            </a:pPr>
            <a:r>
              <a:rPr lang="en-US" dirty="0">
                <a:solidFill>
                  <a:srgbClr val="002060"/>
                </a:solidFill>
              </a:rPr>
              <a:t>5.</a:t>
            </a: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610994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82BC718-FB25-D944-2A64-4B2CECF45AB7}"/>
              </a:ext>
            </a:extLst>
          </p:cNvPr>
          <p:cNvSpPr>
            <a:spLocks noGrp="1"/>
          </p:cNvSpPr>
          <p:nvPr>
            <p:ph type="title"/>
          </p:nvPr>
        </p:nvSpPr>
        <p:spPr>
          <a:xfrm>
            <a:off x="686834" y="1153572"/>
            <a:ext cx="3200400" cy="4461163"/>
          </a:xfrm>
        </p:spPr>
        <p:txBody>
          <a:bodyPr>
            <a:normAutofit/>
          </a:bodyPr>
          <a:lstStyle/>
          <a:p>
            <a:r>
              <a:rPr lang="en-US" sz="2800" b="1" dirty="0">
                <a:solidFill>
                  <a:srgbClr val="FFFFFF"/>
                </a:solidFill>
                <a:latin typeface="Aptos"/>
              </a:rPr>
              <a:t>WHILE LOOP</a:t>
            </a:r>
            <a:endParaRPr lang="en-US" sz="2800" dirty="0">
              <a:solidFill>
                <a:srgbClr val="FFFFFF"/>
              </a:solidFill>
            </a:endParaRPr>
          </a:p>
        </p:txBody>
      </p:sp>
      <p:sp>
        <p:nvSpPr>
          <p:cNvPr id="3" name="Content Placeholder 2">
            <a:extLst>
              <a:ext uri="{FF2B5EF4-FFF2-40B4-BE49-F238E27FC236}">
                <a16:creationId xmlns:a16="http://schemas.microsoft.com/office/drawing/2014/main" xmlns="" id="{45926E93-1D5D-7D02-D853-C446576838CE}"/>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l"/>
            <a:r>
              <a:rPr lang="en-US" b="0" i="0" dirty="0">
                <a:solidFill>
                  <a:srgbClr val="000000"/>
                </a:solidFill>
                <a:effectLst/>
                <a:latin typeface="Segoe UI" panose="020B0502040204020203" pitchFamily="34" charset="0"/>
              </a:rPr>
              <a:t>The while Loop</a:t>
            </a:r>
          </a:p>
          <a:p>
            <a:pPr algn="l"/>
            <a:r>
              <a:rPr lang="en-US" b="0" i="0" dirty="0">
                <a:solidFill>
                  <a:srgbClr val="000000"/>
                </a:solidFill>
                <a:effectLst/>
                <a:latin typeface="Verdana" panose="020B0604030504040204" pitchFamily="34" charset="0"/>
              </a:rPr>
              <a:t>With the </a:t>
            </a:r>
            <a:r>
              <a:rPr lang="en-US" b="0" i="0" dirty="0">
                <a:solidFill>
                  <a:srgbClr val="DC143C"/>
                </a:solidFill>
                <a:effectLst/>
                <a:latin typeface="Consolas" panose="020B0609020204030204" pitchFamily="49" charset="0"/>
              </a:rPr>
              <a:t>while</a:t>
            </a:r>
            <a:r>
              <a:rPr lang="en-US" b="0" i="0" dirty="0">
                <a:solidFill>
                  <a:srgbClr val="000000"/>
                </a:solidFill>
                <a:effectLst/>
                <a:latin typeface="Verdana" panose="020B0604030504040204" pitchFamily="34" charset="0"/>
              </a:rPr>
              <a:t> loop we can execute a set of statements as long as a condition is true.</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15189993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while condition:</a:t>
            </a:r>
          </a:p>
          <a:p>
            <a:r>
              <a:rPr lang="en-US" dirty="0"/>
              <a:t>    # code block to be executed</a:t>
            </a:r>
          </a:p>
          <a:p>
            <a:endParaRPr lang="en-US" dirty="0"/>
          </a:p>
        </p:txBody>
      </p:sp>
      <p:sp>
        <p:nvSpPr>
          <p:cNvPr id="4" name="Title 3"/>
          <p:cNvSpPr>
            <a:spLocks noGrp="1"/>
          </p:cNvSpPr>
          <p:nvPr>
            <p:ph type="title"/>
          </p:nvPr>
        </p:nvSpPr>
        <p:spPr/>
        <p:txBody>
          <a:bodyPr/>
          <a:lstStyle/>
          <a:p>
            <a:r>
              <a:rPr lang="en-US" dirty="0" smtClean="0"/>
              <a:t>              </a:t>
            </a:r>
            <a:r>
              <a:rPr lang="en-US" b="1" u="sng" dirty="0" smtClean="0"/>
              <a:t>While loop syntax</a:t>
            </a:r>
            <a:endParaRPr lang="en-US" b="1" u="sng" dirty="0"/>
          </a:p>
        </p:txBody>
      </p:sp>
    </p:spTree>
    <p:extLst>
      <p:ext uri="{BB962C8B-B14F-4D97-AF65-F5344CB8AC3E}">
        <p14:creationId xmlns:p14="http://schemas.microsoft.com/office/powerpoint/2010/main" val="354605926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389575E1-3389-451A-A5F7-27854C25C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A53CCC5C-D88E-40FB-B30B-23DCDBD0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546CE61-1D43-1CD4-77BF-8B99F903BA0D}"/>
              </a:ext>
            </a:extLst>
          </p:cNvPr>
          <p:cNvSpPr>
            <a:spLocks noGrp="1"/>
          </p:cNvSpPr>
          <p:nvPr>
            <p:ph type="title"/>
          </p:nvPr>
        </p:nvSpPr>
        <p:spPr>
          <a:xfrm>
            <a:off x="686834" y="591344"/>
            <a:ext cx="3200400" cy="5585619"/>
          </a:xfrm>
        </p:spPr>
        <p:txBody>
          <a:bodyPr>
            <a:normAutofit/>
          </a:bodyPr>
          <a:lstStyle/>
          <a:p>
            <a:r>
              <a:rPr lang="en-US" b="1" dirty="0">
                <a:solidFill>
                  <a:srgbClr val="FFFFFF"/>
                </a:solidFill>
                <a:latin typeface="Aptos"/>
              </a:rPr>
              <a:t>Examples</a:t>
            </a:r>
            <a:endParaRPr lang="en-US" dirty="0">
              <a:solidFill>
                <a:srgbClr val="FFFFFF"/>
              </a:solidFill>
            </a:endParaRPr>
          </a:p>
        </p:txBody>
      </p:sp>
      <p:sp>
        <p:nvSpPr>
          <p:cNvPr id="3" name="Content Placeholder 2">
            <a:extLst>
              <a:ext uri="{FF2B5EF4-FFF2-40B4-BE49-F238E27FC236}">
                <a16:creationId xmlns:a16="http://schemas.microsoft.com/office/drawing/2014/main" xmlns="" id="{9E6E1FC6-ED7B-95F3-9E86-E1A3B44C4042}"/>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r>
              <a:rPr lang="en-US" b="0" dirty="0">
                <a:solidFill>
                  <a:srgbClr val="000000"/>
                </a:solidFill>
                <a:latin typeface="Consolas" panose="020B0609020204030204" pitchFamily="49" charset="0"/>
              </a:rPr>
              <a:t># Example 1: Print numbers from 1 to 5</a:t>
            </a:r>
          </a:p>
          <a:p>
            <a:pPr marL="0" indent="0"/>
            <a:r>
              <a:rPr lang="en-US" b="0" dirty="0">
                <a:solidFill>
                  <a:srgbClr val="000000"/>
                </a:solidFill>
                <a:latin typeface="Consolas" panose="020B0609020204030204" pitchFamily="49" charset="0"/>
              </a:rPr>
              <a:t>count = 1  # Step 1: Initialize count to 1</a:t>
            </a:r>
          </a:p>
          <a:p>
            <a:pPr marL="0" indent="0"/>
            <a:endParaRPr lang="en-US" b="0" dirty="0">
              <a:solidFill>
                <a:srgbClr val="000000"/>
              </a:solidFill>
              <a:latin typeface="Consolas" panose="020B0609020204030204" pitchFamily="49" charset="0"/>
            </a:endParaRPr>
          </a:p>
          <a:p>
            <a:pPr marL="0" indent="0"/>
            <a:r>
              <a:rPr lang="en-US" b="0" dirty="0">
                <a:solidFill>
                  <a:srgbClr val="000000"/>
                </a:solidFill>
                <a:latin typeface="Consolas" panose="020B0609020204030204" pitchFamily="49" charset="0"/>
              </a:rPr>
              <a:t>while count &lt;= 5:  # Step 2: Start the while loop, the loop will run as long as count is &lt;= 5</a:t>
            </a:r>
          </a:p>
          <a:p>
            <a:pPr marL="0" indent="0"/>
            <a:r>
              <a:rPr lang="en-US" b="0" dirty="0">
                <a:solidFill>
                  <a:srgbClr val="000000"/>
                </a:solidFill>
                <a:latin typeface="Consolas" panose="020B0609020204030204" pitchFamily="49" charset="0"/>
              </a:rPr>
              <a:t>    print(count)  # Step 3: Print the current value of count</a:t>
            </a:r>
          </a:p>
          <a:p>
            <a:pPr marL="0" indent="0"/>
            <a:r>
              <a:rPr lang="en-US" b="0" dirty="0">
                <a:solidFill>
                  <a:srgbClr val="000000"/>
                </a:solidFill>
                <a:latin typeface="Consolas" panose="020B0609020204030204" pitchFamily="49" charset="0"/>
              </a:rPr>
              <a:t>    count += 1  # Step 4: Increment count by 1</a:t>
            </a:r>
            <a:endParaRPr lang="en-US" b="0" dirty="0">
              <a:solidFill>
                <a:srgbClr val="000000"/>
              </a:solidFill>
              <a:latin typeface="Consolas" panose="020B0609020204030204" pitchFamily="49" charset="0"/>
            </a:endParaRPr>
          </a:p>
        </p:txBody>
      </p:sp>
      <p:sp>
        <p:nvSpPr>
          <p:cNvPr id="26" name="Arc 25">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8361510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9E577D0-E203-8C23-1449-4ED54C35879C}"/>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Aptos"/>
              </a:rPr>
              <a:t>Note</a:t>
            </a:r>
            <a:endParaRPr lang="en-US" dirty="0">
              <a:solidFill>
                <a:srgbClr val="FFFFFF"/>
              </a:solidFill>
            </a:endParaRPr>
          </a:p>
        </p:txBody>
      </p:sp>
      <p:sp>
        <p:nvSpPr>
          <p:cNvPr id="3" name="Content Placeholder 2">
            <a:extLst>
              <a:ext uri="{FF2B5EF4-FFF2-40B4-BE49-F238E27FC236}">
                <a16:creationId xmlns:a16="http://schemas.microsoft.com/office/drawing/2014/main" xmlns="" id="{793244A0-5BC9-4817-2A09-1EEF6968952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remember to increment </a:t>
            </a:r>
            <a:r>
              <a:rPr lang="en-US" b="0" dirty="0" smtClean="0">
                <a:solidFill>
                  <a:srgbClr val="000000"/>
                </a:solidFill>
                <a:latin typeface="Verdana" panose="020B0604030504040204" pitchFamily="34" charset="0"/>
              </a:rPr>
              <a:t>count</a:t>
            </a:r>
            <a:r>
              <a:rPr lang="en-US" b="0" i="0" dirty="0" smtClean="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or else the loop will continue forever.</a:t>
            </a:r>
            <a:endParaRPr lang="en-US" dirty="0"/>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64958636"/>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Line by line description</a:t>
            </a:r>
            <a:endParaRPr lang="en-US" u="sng" dirty="0"/>
          </a:p>
        </p:txBody>
      </p:sp>
      <p:sp>
        <p:nvSpPr>
          <p:cNvPr id="3" name="Content Placeholder 2"/>
          <p:cNvSpPr>
            <a:spLocks noGrp="1"/>
          </p:cNvSpPr>
          <p:nvPr>
            <p:ph idx="1"/>
          </p:nvPr>
        </p:nvSpPr>
        <p:spPr/>
        <p:txBody>
          <a:bodyPr>
            <a:normAutofit lnSpcReduction="10000"/>
          </a:bodyPr>
          <a:lstStyle/>
          <a:p>
            <a:r>
              <a:rPr lang="en-US" dirty="0"/>
              <a:t>Explanation (Line by Line):</a:t>
            </a:r>
          </a:p>
          <a:p>
            <a:r>
              <a:rPr lang="en-US" dirty="0"/>
              <a:t>count = 1:</a:t>
            </a:r>
          </a:p>
          <a:p>
            <a:pPr lvl="1"/>
            <a:r>
              <a:rPr lang="en-US" dirty="0"/>
              <a:t>We initialize a variable count and assign it the value 1. This will serve as our loop control variable, which helps decide how long the loop runs.</a:t>
            </a:r>
          </a:p>
          <a:p>
            <a:r>
              <a:rPr lang="en-US" dirty="0"/>
              <a:t>while count &lt;= 5::</a:t>
            </a:r>
          </a:p>
          <a:p>
            <a:pPr lvl="1"/>
            <a:r>
              <a:rPr lang="en-US" dirty="0"/>
              <a:t>The loop will keep running as long as the value of count is less than or equal to 5. This is the condition of the loop.</a:t>
            </a:r>
          </a:p>
          <a:p>
            <a:pPr lvl="1"/>
            <a:r>
              <a:rPr lang="en-US" dirty="0"/>
              <a:t>If count becomes greater than 5, the condition will evaluate to False, and the loop will stop.</a:t>
            </a:r>
          </a:p>
          <a:p>
            <a:r>
              <a:rPr lang="en-US" dirty="0"/>
              <a:t>print(count):</a:t>
            </a:r>
          </a:p>
          <a:p>
            <a:pPr lvl="1"/>
            <a:r>
              <a:rPr lang="en-US" dirty="0"/>
              <a:t>Inside the loop, this line will print the current value of count each time the loop executes.</a:t>
            </a:r>
          </a:p>
          <a:p>
            <a:r>
              <a:rPr lang="en-US" dirty="0"/>
              <a:t>count += 1:</a:t>
            </a:r>
          </a:p>
          <a:p>
            <a:pPr lvl="1"/>
            <a:r>
              <a:rPr lang="en-US" dirty="0"/>
              <a:t>This increments the value of count by 1 after each iteration. This ensures that eventually, count becomes greater than 5 and the loop stops.</a:t>
            </a:r>
          </a:p>
          <a:p>
            <a:endParaRPr lang="en-US" dirty="0"/>
          </a:p>
        </p:txBody>
      </p:sp>
    </p:spTree>
    <p:extLst>
      <p:ext uri="{BB962C8B-B14F-4D97-AF65-F5344CB8AC3E}">
        <p14:creationId xmlns:p14="http://schemas.microsoft.com/office/powerpoint/2010/main" val="270442150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ED8E54F9-849C-4865-8C5E-FD967B81D7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391AE6B3-1D2D-4C67-A4DB-888635B527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13D66F1-031E-664E-FCF6-D40E901BFA2A}"/>
              </a:ext>
            </a:extLst>
          </p:cNvPr>
          <p:cNvSpPr>
            <a:spLocks noGrp="1"/>
          </p:cNvSpPr>
          <p:nvPr>
            <p:ph type="title"/>
          </p:nvPr>
        </p:nvSpPr>
        <p:spPr>
          <a:xfrm>
            <a:off x="1524000" y="929452"/>
            <a:ext cx="9144000" cy="2526738"/>
          </a:xfrm>
        </p:spPr>
        <p:txBody>
          <a:bodyPr vert="horz" lIns="91440" tIns="45720" rIns="91440" bIns="45720" rtlCol="0" anchor="b">
            <a:noAutofit/>
          </a:bodyPr>
          <a:lstStyle/>
          <a:p>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Thank </a:t>
            </a:r>
            <a:r>
              <a:rPr lang="en-US" sz="1600" dirty="0"/>
              <a:t>you all for your time and attention during today’s presentation on the while loop in Python.</a:t>
            </a:r>
            <a:br>
              <a:rPr lang="en-US" sz="1600" dirty="0"/>
            </a:br>
            <a:r>
              <a:rPr lang="en-US" sz="1600" dirty="0"/>
              <a:t>I hope this session helped you gain a better understanding of how while loops work and how they can be applied effectively in your programming projects.</a:t>
            </a:r>
            <a:br>
              <a:rPr lang="en-US" sz="1600" dirty="0"/>
            </a:br>
            <a:r>
              <a:rPr lang="en-US" sz="1600" dirty="0"/>
              <a:t>If you have any further questions, feel free to ask now or reach out to me later.</a:t>
            </a:r>
            <a:br>
              <a:rPr lang="en-US" sz="1600" dirty="0"/>
            </a:br>
            <a:r>
              <a:rPr lang="en-US" sz="1600" dirty="0"/>
              <a:t>Once again, thank you, and I look forward to your </a:t>
            </a:r>
            <a:r>
              <a:rPr lang="en-US" sz="1600" dirty="0" smtClean="0"/>
              <a:t>feedback</a:t>
            </a:r>
            <a:br>
              <a:rPr lang="en-US" sz="1600" dirty="0" smtClean="0"/>
            </a:br>
            <a:r>
              <a:rPr lang="en-US" sz="1600" dirty="0" smtClean="0"/>
              <a:t/>
            </a:r>
            <a:br>
              <a:rPr lang="en-US" sz="1600" dirty="0" smtClean="0"/>
            </a:br>
            <a:r>
              <a:rPr lang="en-US" sz="1600" dirty="0" smtClean="0"/>
              <a:t>you can find OUR </a:t>
            </a:r>
            <a:r>
              <a:rPr lang="en-US" sz="1600" dirty="0"/>
              <a:t>source code </a:t>
            </a:r>
            <a:r>
              <a:rPr lang="en-US" sz="1600" dirty="0" smtClean="0"/>
              <a:t>via: https</a:t>
            </a:r>
            <a:r>
              <a:rPr lang="en-US" sz="1600" dirty="0"/>
              <a:t>://github.com/jeanaimeiraguha/PYTHON-</a:t>
            </a:r>
          </a:p>
        </p:txBody>
      </p:sp>
      <p:sp>
        <p:nvSpPr>
          <p:cNvPr id="11" name="sketch line">
            <a:extLst>
              <a:ext uri="{FF2B5EF4-FFF2-40B4-BE49-F238E27FC236}">
                <a16:creationId xmlns:a16="http://schemas.microsoft.com/office/drawing/2014/main" xmlns="" id="{6D080EC2-42B5-4E04-BBF7-F0BC5CB7C9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96279"/>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39</TotalTime>
  <Words>279</Words>
  <Application>Microsoft Office PowerPoint</Application>
  <PresentationFormat>Custom</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Good [morning] everyone, and welcome to today’s presentation on Understanding the While Loop in Python. WE ARE GROUP3, and WE ARE excited to guide you through one of the essential control flow statements in programming—the while loop. During this session, we will explore how the while loop works, its importance in coding, and some real-world examples. By the end of this presentation, you’ll have a clear understanding of how to effectively implement the while loop in your Python programs</vt:lpstr>
      <vt:lpstr>GROUP  3 PYTHON PRESENTATION ON WHILE LOOP</vt:lpstr>
      <vt:lpstr>WHILE LOOP</vt:lpstr>
      <vt:lpstr>              While loop syntax</vt:lpstr>
      <vt:lpstr>Examples</vt:lpstr>
      <vt:lpstr>Note</vt:lpstr>
      <vt:lpstr>Line by line description</vt:lpstr>
      <vt:lpstr>     Thank you all for your time and attention during today’s presentation on the while loop in Python. I hope this session helped you gain a better understanding of how while loops work and how they can be applied effectively in your programming projects. If you have any further questions, feel free to ask now or reach out to me later. Once again, thank you, and I look forward to your feedback  you can find OUR source code via: https://github.com/jeanaimeiraguha/PYTHON-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 everyone, and welcome to today’s presentation on Understanding the While Loop in Python. WE ARE GROUP3, and WE ARE excited to guide you through one of the essential control flow statements in programming—the while loop. During this session, we will explore how the while loop works, its importance in coding, and some real-world examples. By the end of this presentation, you’ll have a clear understanding of how to effectively implement the while loop in your Python programs</dc:title>
  <dc:creator>IRAGUHA Jean Aime</dc:creator>
  <cp:lastModifiedBy>IRAGUHA Jean Aime</cp:lastModifiedBy>
  <cp:revision>520</cp:revision>
  <dcterms:created xsi:type="dcterms:W3CDTF">2024-09-10T08:32:51Z</dcterms:created>
  <dcterms:modified xsi:type="dcterms:W3CDTF">2024-10-17T06:47:22Z</dcterms:modified>
</cp:coreProperties>
</file>