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881E-A025-C3AB-3F92-0027A32ED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7A231-F02E-9E64-4842-8D9EF36F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9967C-6DED-5266-8D25-1B49114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600A3-56F0-A32A-3AB2-398A3379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9781A-5A54-1E65-F1A1-385EC59D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8AEA2-34E5-47B5-16A0-017AE290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9396B-EDB8-574B-4A3A-29FA0D9B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C3C87-E9A6-9A50-232F-DEC115CF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31445-ED3F-164F-2E03-6753B16A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0F814-2232-8793-248D-6040B33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86E1D-23DE-F21D-96E1-93D665E8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CF0E1B-C67F-BDA4-D60F-33AF07CEC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79B99-F668-023B-C858-A406AE1C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02DB0-CE83-6E40-ED32-01B997C3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DAF5-5105-6647-3993-8F85CACD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3CC35-0981-BB5F-7C76-F9E12935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C104-4893-BB99-216D-0A831804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40458-3D6E-5E4F-B328-4A4B57E6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80577-EEE6-F174-8176-90AA69A2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0EDC6-2D5E-FFDE-EF61-6836994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A69B-75B1-B29D-CF6B-34B3F7F0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66D-A0ED-0EAF-8D9F-EFD6A8A1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3AC77-4A1A-B5A6-AF65-85B1DF0C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93235-DFE2-9E5A-5A06-C680BE32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E0A8C-9EE7-CBE6-5B40-F4E78EF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7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4B9EB-ED87-A48F-DCD7-3DFB8F7C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611D8-4CCB-9C62-72AF-89D602B5A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16D76-3A46-9FA2-35FA-5B7A243A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48FB4-1809-FB55-B04B-34AA0539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3BD6BD-8898-7648-8405-BDEE99C2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A50D9-93EE-D5D7-43A4-6D0673A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8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F63E-A9B7-C75B-28CD-D4C3CC62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DE362-0F0B-927A-1DB5-166DA0C4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82EE2-DDD0-7219-735E-B4ACE65FA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276F12-12BD-21CB-E9DD-BD7FE3C4D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3317D-163C-AFD1-78B2-C66B1349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5094E6-7F6C-E6F1-467C-5DC5DF13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588EBA-0177-2140-B8EB-059515FF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1F506F-F5A8-1DC8-FC1F-1497D92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132DA-031E-D6D2-D8B8-C889093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65F5A8-D250-F9D7-A86F-4C52C0AD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5E7A31-79D6-68D2-733A-E48FC015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6E9FB2-954A-1F32-4F11-EC95EE3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2B1121-6A59-0DD9-36E7-7E1601F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7826F-C226-6232-0857-98CA069D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406EED-3DB6-DFBF-A48A-58478DF7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DFB6-D1A6-BAA6-6093-282114B7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4950D-8979-8906-FBC9-AA71D153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0DF1A4-5227-3372-EEA2-E9A32CD7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12E579-43C2-A510-3812-4B435CEC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CC462-45DC-8AAA-480E-A7A6887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5684A-85FB-7B07-8CB5-0E1CA406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21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0EAE-EC77-26A3-A087-0BD82A65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4AB85-A243-8208-AB11-65722CF97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2D0B7-AF2C-784E-ED9E-3B82C797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1278F4-D817-69FF-CBE0-0287A17E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1940D-7015-F45F-1207-FB0327BE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359AA9-0E94-6D82-EC75-8706D64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8E8DA5-4E5E-E0A6-1277-9B3D417E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A9EE8-B6AC-5394-AC01-13D230D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285BB-2DFF-C098-45C2-16210ED8E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0F103-13AD-4457-82F9-ED529B38F1E0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5D1C36-B34B-722F-64B2-2D86444E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059B6-ECB2-8C65-7DC6-84B29076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7F66B-2121-408F-8DE5-979763EB3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0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3B0B9D2-9E8A-A615-FB59-40E19DDD8BBE}"/>
              </a:ext>
            </a:extLst>
          </p:cNvPr>
          <p:cNvGrpSpPr/>
          <p:nvPr/>
        </p:nvGrpSpPr>
        <p:grpSpPr>
          <a:xfrm>
            <a:off x="6576276" y="1080372"/>
            <a:ext cx="1613140" cy="1719965"/>
            <a:chOff x="6576276" y="1080372"/>
            <a:chExt cx="1613140" cy="171996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D74B48A-EDA9-8611-1B34-0732888F540F}"/>
                </a:ext>
              </a:extLst>
            </p:cNvPr>
            <p:cNvSpPr/>
            <p:nvPr/>
          </p:nvSpPr>
          <p:spPr>
            <a:xfrm>
              <a:off x="6576276" y="1080372"/>
              <a:ext cx="1613140" cy="171665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D59266B-2BCC-5792-8FB3-1B0038AA3861}"/>
                </a:ext>
              </a:extLst>
            </p:cNvPr>
            <p:cNvSpPr/>
            <p:nvPr/>
          </p:nvSpPr>
          <p:spPr>
            <a:xfrm>
              <a:off x="6576276" y="1080372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De 25 a 29.99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90E3CC3-4C3C-A09B-22C6-08FDB48C3AF3}"/>
                </a:ext>
              </a:extLst>
            </p:cNvPr>
            <p:cNvSpPr/>
            <p:nvPr/>
          </p:nvSpPr>
          <p:spPr>
            <a:xfrm>
              <a:off x="6576276" y="2291437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Sobrepeso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A4FF7CB-7C9B-D444-0469-81DF7F5F8B0C}"/>
              </a:ext>
            </a:extLst>
          </p:cNvPr>
          <p:cNvGrpSpPr/>
          <p:nvPr/>
        </p:nvGrpSpPr>
        <p:grpSpPr>
          <a:xfrm>
            <a:off x="3473508" y="1083680"/>
            <a:ext cx="1613140" cy="1719965"/>
            <a:chOff x="3473508" y="1083680"/>
            <a:chExt cx="1613140" cy="1719965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3B5686F-6119-5ECC-06BD-02500C545016}"/>
                </a:ext>
              </a:extLst>
            </p:cNvPr>
            <p:cNvSpPr/>
            <p:nvPr/>
          </p:nvSpPr>
          <p:spPr>
            <a:xfrm>
              <a:off x="3473508" y="1083680"/>
              <a:ext cx="1613140" cy="1716657"/>
            </a:xfrm>
            <a:prstGeom prst="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96951E9-84B1-46FF-7685-6812C7E3D6AC}"/>
                </a:ext>
              </a:extLst>
            </p:cNvPr>
            <p:cNvSpPr/>
            <p:nvPr/>
          </p:nvSpPr>
          <p:spPr>
            <a:xfrm>
              <a:off x="3473508" y="1083680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De 18.5 a 24.99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7F86AFD-97C5-3FD8-0C74-8DAE19BAB846}"/>
                </a:ext>
              </a:extLst>
            </p:cNvPr>
            <p:cNvSpPr/>
            <p:nvPr/>
          </p:nvSpPr>
          <p:spPr>
            <a:xfrm>
              <a:off x="3473508" y="2294745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Peso normal</a:t>
              </a:r>
            </a:p>
          </p:txBody>
        </p:sp>
      </p:grpSp>
      <p:pic>
        <p:nvPicPr>
          <p:cNvPr id="5" name="Gráfico 4" descr="Contorno de rosto triste com preenchimento sólido">
            <a:extLst>
              <a:ext uri="{FF2B5EF4-FFF2-40B4-BE49-F238E27FC236}">
                <a16:creationId xmlns:a16="http://schemas.microsoft.com/office/drawing/2014/main" id="{E2A22CDC-B819-B89E-6BED-AC14EDC5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18" y="4987682"/>
            <a:ext cx="914400" cy="914400"/>
          </a:xfrm>
          <a:prstGeom prst="rect">
            <a:avLst/>
          </a:prstGeom>
        </p:spPr>
      </p:pic>
      <p:pic>
        <p:nvPicPr>
          <p:cNvPr id="7" name="Gráfico 6" descr="Contorno de rosto preocupado com preenchimento sólido">
            <a:extLst>
              <a:ext uri="{FF2B5EF4-FFF2-40B4-BE49-F238E27FC236}">
                <a16:creationId xmlns:a16="http://schemas.microsoft.com/office/drawing/2014/main" id="{D0A60586-9670-782B-7308-265707DD1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3201" y="4987682"/>
            <a:ext cx="914400" cy="914400"/>
          </a:xfrm>
          <a:prstGeom prst="rect">
            <a:avLst/>
          </a:prstGeom>
        </p:spPr>
      </p:pic>
      <p:pic>
        <p:nvPicPr>
          <p:cNvPr id="13" name="Gráfico 12" descr="Contorno de rosto sorridente com preenchimento sólido">
            <a:extLst>
              <a:ext uri="{FF2B5EF4-FFF2-40B4-BE49-F238E27FC236}">
                <a16:creationId xmlns:a16="http://schemas.microsoft.com/office/drawing/2014/main" id="{0E774291-BDA4-F3BD-AD2F-C71B0080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0709" y="4987682"/>
            <a:ext cx="914400" cy="914400"/>
          </a:xfrm>
          <a:prstGeom prst="rect">
            <a:avLst/>
          </a:prstGeom>
        </p:spPr>
      </p:pic>
      <p:pic>
        <p:nvPicPr>
          <p:cNvPr id="15" name="Gráfico 14" descr="Contorno de rosto surpreso com preenchimento sólido">
            <a:extLst>
              <a:ext uri="{FF2B5EF4-FFF2-40B4-BE49-F238E27FC236}">
                <a16:creationId xmlns:a16="http://schemas.microsoft.com/office/drawing/2014/main" id="{F545F980-0FB3-B610-F2AE-8A960A034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5564" y="4987682"/>
            <a:ext cx="914400" cy="914400"/>
          </a:xfrm>
          <a:prstGeom prst="rect">
            <a:avLst/>
          </a:prstGeom>
        </p:spPr>
      </p:pic>
      <p:pic>
        <p:nvPicPr>
          <p:cNvPr id="19" name="Gráfico 18" descr="Rosto sorridente com preenchimento sólido com preenchimento sólido">
            <a:extLst>
              <a:ext uri="{FF2B5EF4-FFF2-40B4-BE49-F238E27FC236}">
                <a16:creationId xmlns:a16="http://schemas.microsoft.com/office/drawing/2014/main" id="{5197239D-1419-130D-2884-D9243BC175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2878" y="1486462"/>
            <a:ext cx="914400" cy="914400"/>
          </a:xfrm>
          <a:prstGeom prst="rect">
            <a:avLst/>
          </a:prstGeom>
        </p:spPr>
      </p:pic>
      <p:pic>
        <p:nvPicPr>
          <p:cNvPr id="23" name="Gráfico 22" descr="Rosto preocupado com preenchimento sólido com preenchimento sólido">
            <a:extLst>
              <a:ext uri="{FF2B5EF4-FFF2-40B4-BE49-F238E27FC236}">
                <a16:creationId xmlns:a16="http://schemas.microsoft.com/office/drawing/2014/main" id="{742E3960-BE32-94C2-DC49-A33226F07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5646" y="1483154"/>
            <a:ext cx="914400" cy="914400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F561510-CD14-7FE0-14F0-614CB0C323DE}"/>
              </a:ext>
            </a:extLst>
          </p:cNvPr>
          <p:cNvGrpSpPr/>
          <p:nvPr/>
        </p:nvGrpSpPr>
        <p:grpSpPr>
          <a:xfrm>
            <a:off x="9675532" y="1080372"/>
            <a:ext cx="1613140" cy="1719965"/>
            <a:chOff x="9675532" y="1080372"/>
            <a:chExt cx="1613140" cy="1719965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69656A1-CAE3-8889-F1B7-25692704C3D4}"/>
                </a:ext>
              </a:extLst>
            </p:cNvPr>
            <p:cNvGrpSpPr/>
            <p:nvPr/>
          </p:nvGrpSpPr>
          <p:grpSpPr>
            <a:xfrm>
              <a:off x="9675532" y="1080372"/>
              <a:ext cx="1613140" cy="1719965"/>
              <a:chOff x="9675532" y="1080372"/>
              <a:chExt cx="1613140" cy="1719965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16CAA6AE-6CF0-5337-AD85-59CA87B5EACA}"/>
                  </a:ext>
                </a:extLst>
              </p:cNvPr>
              <p:cNvSpPr/>
              <p:nvPr/>
            </p:nvSpPr>
            <p:spPr>
              <a:xfrm>
                <a:off x="9675532" y="1080372"/>
                <a:ext cx="1613140" cy="171665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640000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C1D5AAA-8EFE-E6DB-0751-9FCF9B610D83}"/>
                  </a:ext>
                </a:extLst>
              </p:cNvPr>
              <p:cNvSpPr/>
              <p:nvPr/>
            </p:nvSpPr>
            <p:spPr>
              <a:xfrm>
                <a:off x="9675532" y="1080372"/>
                <a:ext cx="1613140" cy="508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Maior que 30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DEEDB1BD-4D4C-4FDB-D449-753EE2BB9E59}"/>
                  </a:ext>
                </a:extLst>
              </p:cNvPr>
              <p:cNvSpPr/>
              <p:nvPr/>
            </p:nvSpPr>
            <p:spPr>
              <a:xfrm>
                <a:off x="9675532" y="2291437"/>
                <a:ext cx="1613140" cy="508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Obesidade</a:t>
                </a:r>
              </a:p>
            </p:txBody>
          </p:sp>
        </p:grpSp>
        <p:pic>
          <p:nvPicPr>
            <p:cNvPr id="25" name="Gráfico 24" descr="Rosto surpreso com preenchimento sólido com preenchimento sólido">
              <a:extLst>
                <a:ext uri="{FF2B5EF4-FFF2-40B4-BE49-F238E27FC236}">
                  <a16:creationId xmlns:a16="http://schemas.microsoft.com/office/drawing/2014/main" id="{398E9E58-6EDD-16CC-6A31-C7C0D1E65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24902" y="1483154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DFF8A11-CB8C-E9B0-D875-6087C1FFE32A}"/>
              </a:ext>
            </a:extLst>
          </p:cNvPr>
          <p:cNvGrpSpPr/>
          <p:nvPr/>
        </p:nvGrpSpPr>
        <p:grpSpPr>
          <a:xfrm>
            <a:off x="478848" y="1086988"/>
            <a:ext cx="1613140" cy="1719965"/>
            <a:chOff x="478848" y="1086988"/>
            <a:chExt cx="1613140" cy="171996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776EBB0-13ED-72C6-0E5A-3DBD621AED10}"/>
                </a:ext>
              </a:extLst>
            </p:cNvPr>
            <p:cNvSpPr/>
            <p:nvPr/>
          </p:nvSpPr>
          <p:spPr>
            <a:xfrm>
              <a:off x="478848" y="1086988"/>
              <a:ext cx="1613140" cy="171665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C5BD9AF-F2F0-C44D-88C0-4CA5950ABA54}"/>
                </a:ext>
              </a:extLst>
            </p:cNvPr>
            <p:cNvSpPr/>
            <p:nvPr/>
          </p:nvSpPr>
          <p:spPr>
            <a:xfrm>
              <a:off x="478848" y="1086988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Menor que18.5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7F18778-0305-6BDD-A4DE-7BF07682A866}"/>
                </a:ext>
              </a:extLst>
            </p:cNvPr>
            <p:cNvSpPr/>
            <p:nvPr/>
          </p:nvSpPr>
          <p:spPr>
            <a:xfrm>
              <a:off x="478848" y="2298053"/>
              <a:ext cx="1613140" cy="508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Abaixo do peso</a:t>
              </a:r>
            </a:p>
          </p:txBody>
        </p:sp>
      </p:grpSp>
      <p:pic>
        <p:nvPicPr>
          <p:cNvPr id="21" name="Gráfico 20" descr="Rosto triste com preenchimento sólido  com preenchimento sólido">
            <a:extLst>
              <a:ext uri="{FF2B5EF4-FFF2-40B4-BE49-F238E27FC236}">
                <a16:creationId xmlns:a16="http://schemas.microsoft.com/office/drawing/2014/main" id="{F078793E-07F1-8782-F1D9-90BFF0FFAF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8218" y="14897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Tosta Areia</dc:creator>
  <cp:lastModifiedBy>Jean Tosta Areia</cp:lastModifiedBy>
  <cp:revision>1</cp:revision>
  <dcterms:created xsi:type="dcterms:W3CDTF">2024-03-15T20:30:14Z</dcterms:created>
  <dcterms:modified xsi:type="dcterms:W3CDTF">2024-03-15T21:08:53Z</dcterms:modified>
</cp:coreProperties>
</file>