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35EA-C4C0-4483-8241-ED990955D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2C69D-F313-4F91-9185-81333D11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939-1666-4BAE-A2C6-0CF09B1F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EDF17-AA42-4182-8CB0-4E386DB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F1CC-3702-48EC-826B-3D4D3BA0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3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0232-F7E5-4229-A7E4-E4FCC16B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C9C30-DFE0-4235-B78F-C8325DF9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F0CA-978B-47B9-9350-C6378369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63FD-CC77-4656-9C0E-A17D6923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EA39-691A-4B80-AFB2-04667B43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1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D05A0-C4B8-4599-8449-C5DA287CF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534CF-7B1A-49EA-8E44-E470F167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01FED-4CF6-4673-B286-E6C053B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A09D-9A3D-4D14-B37E-93C80333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4B03-B104-4543-90FF-BD3B7357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92EC-811B-4C0E-8571-E70BDA90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CE8C-16E6-452D-B6FD-ECBC7C4B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6B8B-A350-4F40-B5C2-58C4F364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F905-6895-4A48-8BBB-BEE9E590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C483E-F956-4E03-9479-6353F704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5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1AEE-3AD9-4FA6-9C1D-EE6FA407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EE7A0-6038-419F-ACF3-C2315809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0C9B-8E42-4118-880A-3611D5C3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C5C6-8EE4-4D05-8D12-DAE93B77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02C8-1EF4-4E07-8769-EAA915BA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5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4D8E-11A9-4D57-9187-4CF23991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4B92-D991-4D9B-A3AA-766C09E7E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9B464-2249-4ED7-A74E-98E2F97B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E0653-B73C-419E-A0C1-D4E7A8E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CADE-5E4B-46E2-9329-D793D346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B323E-3A79-4184-8803-2020F601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9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8546-17F6-4385-A419-60D05E52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3176-49DD-4B71-A508-B30B2288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B91E6-D557-420C-A7E0-7995A8CA3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12AAD-98A3-4387-99AF-362739F4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23624-DEA5-423F-A5D1-0563D53EF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FE88-F32C-4773-894D-F3ACA57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1199A-1877-423C-844F-4EBB3F7A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57867-411B-4992-ADEF-3FE63B2C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DCC8-1AF4-4A69-8FD2-A46B20B0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889C8-FBCA-4E63-9669-43C96B4E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7A5F3-D174-4911-B687-8D186842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61154-4384-4CCE-BE00-0A97C812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3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E17A2-8910-4B39-B1C6-DBE2B709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8E932-662E-4CDE-8EDD-E0991576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1B52D-3988-48A7-AD9E-5EB0017B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1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B781-66EE-493E-B26F-A2D95A62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D3A3-4F8C-43FB-AA74-2E793CE3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6ED1F-B36F-45A6-81DC-5A9B446B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ACE30-04DC-4CCD-B066-89620C0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929A-82A3-47D8-98FF-6F3722D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E24B5-2752-49A4-816B-5D2F5996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3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E07-E83C-48A3-9C33-CBFF0734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FA914-1EB7-452E-B1DD-731A58CD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D516E-D11A-4984-AE31-1140EE81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4449-00CD-435D-9B8B-5033B1AC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37973-6754-4E9F-B3B5-0DAE63ED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B0E7-F082-4A58-8A34-09ED49D7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62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B5333-E455-4814-87B0-117165F8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EEC2-171E-442E-B1B1-AEE53A28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A4D7-A97F-4A7A-8AE7-32E1F00A3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663F-FA57-470C-9EB1-6327214549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8479-45E8-4C64-8DCA-7ABE42F37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66AF-014F-492B-92E1-D3D25887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77B8-E3F8-4C4D-AB45-88381908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1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623BBE8-B4F6-44A3-B807-3F63C350B13C}"/>
              </a:ext>
            </a:extLst>
          </p:cNvPr>
          <p:cNvSpPr/>
          <p:nvPr/>
        </p:nvSpPr>
        <p:spPr>
          <a:xfrm>
            <a:off x="1837189" y="3382554"/>
            <a:ext cx="8889272" cy="2809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4D394-0DB0-439A-B2CE-31A3D1AA4125}"/>
              </a:ext>
            </a:extLst>
          </p:cNvPr>
          <p:cNvSpPr/>
          <p:nvPr/>
        </p:nvSpPr>
        <p:spPr>
          <a:xfrm>
            <a:off x="1837189" y="514804"/>
            <a:ext cx="8889272" cy="2809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1D296-5D2E-4D91-82F4-A46067F63C16}"/>
              </a:ext>
            </a:extLst>
          </p:cNvPr>
          <p:cNvSpPr txBox="1"/>
          <p:nvPr/>
        </p:nvSpPr>
        <p:spPr>
          <a:xfrm>
            <a:off x="238587" y="1213719"/>
            <a:ext cx="22555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IT</a:t>
            </a:r>
            <a:br>
              <a:rPr lang="en-GB" sz="3200" dirty="0"/>
            </a:b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Software Architecture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93190-67C7-4F5C-B29E-1ED3E5A4E80B}"/>
              </a:ext>
            </a:extLst>
          </p:cNvPr>
          <p:cNvSpPr txBox="1"/>
          <p:nvPr/>
        </p:nvSpPr>
        <p:spPr>
          <a:xfrm>
            <a:off x="226944" y="4284057"/>
            <a:ext cx="14189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OT</a:t>
            </a:r>
            <a:br>
              <a:rPr lang="en-GB" sz="3200" dirty="0"/>
            </a:b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Engineering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E19E70-F4C3-466D-A46B-918B6F874639}"/>
              </a:ext>
            </a:extLst>
          </p:cNvPr>
          <p:cNvCxnSpPr>
            <a:cxnSpLocks/>
          </p:cNvCxnSpPr>
          <p:nvPr/>
        </p:nvCxnSpPr>
        <p:spPr>
          <a:xfrm>
            <a:off x="1645922" y="3353237"/>
            <a:ext cx="90805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54D12-44EE-4AD4-8EA0-06D4F7F5E104}"/>
              </a:ext>
            </a:extLst>
          </p:cNvPr>
          <p:cNvCxnSpPr>
            <a:cxnSpLocks/>
          </p:cNvCxnSpPr>
          <p:nvPr/>
        </p:nvCxnSpPr>
        <p:spPr>
          <a:xfrm>
            <a:off x="3751325" y="1213719"/>
            <a:ext cx="26623" cy="4348182"/>
          </a:xfrm>
          <a:prstGeom prst="line">
            <a:avLst/>
          </a:prstGeom>
          <a:ln w="3810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29006-F4B4-4599-9CD4-64EB1FD49C2D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flipH="1">
            <a:off x="5023728" y="1983119"/>
            <a:ext cx="2336992" cy="0"/>
          </a:xfrm>
          <a:prstGeom prst="line">
            <a:avLst/>
          </a:prstGeom>
          <a:ln w="3810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51D71-A6E0-42F7-BEB3-75E45CF97D73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4355822" y="4611995"/>
            <a:ext cx="3759561" cy="1"/>
          </a:xfrm>
          <a:prstGeom prst="line">
            <a:avLst/>
          </a:prstGeom>
          <a:ln w="3810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EE1862-3B66-4390-8A40-F85126E66590}"/>
              </a:ext>
            </a:extLst>
          </p:cNvPr>
          <p:cNvCxnSpPr>
            <a:cxnSpLocks/>
          </p:cNvCxnSpPr>
          <p:nvPr/>
        </p:nvCxnSpPr>
        <p:spPr>
          <a:xfrm flipV="1">
            <a:off x="8763155" y="1287130"/>
            <a:ext cx="2" cy="4274771"/>
          </a:xfrm>
          <a:prstGeom prst="line">
            <a:avLst/>
          </a:prstGeom>
          <a:ln w="3810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10DC0A-35C0-45F8-A111-277A248E8199}"/>
              </a:ext>
            </a:extLst>
          </p:cNvPr>
          <p:cNvSpPr txBox="1"/>
          <p:nvPr/>
        </p:nvSpPr>
        <p:spPr>
          <a:xfrm>
            <a:off x="3115271" y="719933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2"/>
                </a:solidFill>
              </a:rPr>
              <a:t>Information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1593D-AFCB-44E3-8385-AABAEA2A3DE2}"/>
              </a:ext>
            </a:extLst>
          </p:cNvPr>
          <p:cNvSpPr txBox="1"/>
          <p:nvPr/>
        </p:nvSpPr>
        <p:spPr>
          <a:xfrm>
            <a:off x="3453409" y="5667959"/>
            <a:ext cx="6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2"/>
                </a:solidFill>
              </a:rPr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DDBD0A-8383-4071-919E-CFE34AA30E1C}"/>
              </a:ext>
            </a:extLst>
          </p:cNvPr>
          <p:cNvSpPr txBox="1"/>
          <p:nvPr/>
        </p:nvSpPr>
        <p:spPr>
          <a:xfrm>
            <a:off x="8115383" y="4381162"/>
            <a:ext cx="12955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Machine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D39AF7-0223-4539-A502-1E988294A416}"/>
              </a:ext>
            </a:extLst>
          </p:cNvPr>
          <p:cNvSpPr txBox="1"/>
          <p:nvPr/>
        </p:nvSpPr>
        <p:spPr>
          <a:xfrm>
            <a:off x="7360720" y="1752286"/>
            <a:ext cx="28048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Production Manager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A46DA5-B0D1-4CCE-9C37-5D7E787E70B2}"/>
              </a:ext>
            </a:extLst>
          </p:cNvPr>
          <p:cNvSpPr txBox="1"/>
          <p:nvPr/>
        </p:nvSpPr>
        <p:spPr>
          <a:xfrm>
            <a:off x="5794300" y="454566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/>
              <a:t>Extracts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31449-E09F-4533-92B1-8EC0E04669C6}"/>
              </a:ext>
            </a:extLst>
          </p:cNvPr>
          <p:cNvSpPr txBox="1"/>
          <p:nvPr/>
        </p:nvSpPr>
        <p:spPr>
          <a:xfrm>
            <a:off x="3040975" y="4381163"/>
            <a:ext cx="13148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b="1" dirty="0"/>
              <a:t>Key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ACD3CD-35B3-4A26-84F6-1DCA298B18C1}"/>
              </a:ext>
            </a:extLst>
          </p:cNvPr>
          <p:cNvSpPr txBox="1"/>
          <p:nvPr/>
        </p:nvSpPr>
        <p:spPr>
          <a:xfrm>
            <a:off x="2494125" y="1752286"/>
            <a:ext cx="252960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b="1" dirty="0"/>
              <a:t>Production Report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D9051C-E77B-455F-AF54-7D1AA81C0B2C}"/>
              </a:ext>
            </a:extLst>
          </p:cNvPr>
          <p:cNvSpPr txBox="1"/>
          <p:nvPr/>
        </p:nvSpPr>
        <p:spPr>
          <a:xfrm>
            <a:off x="8019460" y="719933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>
                <a:solidFill>
                  <a:schemeClr val="accent2"/>
                </a:solidFill>
              </a:rPr>
              <a:t>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11544A-CD62-4115-81D6-B9320936855D}"/>
              </a:ext>
            </a:extLst>
          </p:cNvPr>
          <p:cNvSpPr txBox="1"/>
          <p:nvPr/>
        </p:nvSpPr>
        <p:spPr>
          <a:xfrm>
            <a:off x="8289566" y="5667959"/>
            <a:ext cx="9471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b="1" i="1" dirty="0">
                <a:solidFill>
                  <a:schemeClr val="accent2"/>
                </a:solidFill>
              </a:rPr>
              <a:t>Process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32F8C-0DB4-41D8-BBBF-4FC847F78D67}"/>
              </a:ext>
            </a:extLst>
          </p:cNvPr>
          <p:cNvSpPr txBox="1"/>
          <p:nvPr/>
        </p:nvSpPr>
        <p:spPr>
          <a:xfrm rot="16200000">
            <a:off x="3247677" y="31590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/>
              <a:t>Builds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1EF0A0-F650-4C1F-AD7F-A8E413B61452}"/>
              </a:ext>
            </a:extLst>
          </p:cNvPr>
          <p:cNvSpPr txBox="1"/>
          <p:nvPr/>
        </p:nvSpPr>
        <p:spPr>
          <a:xfrm>
            <a:off x="5817058" y="165993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/>
              <a:t>Guides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0B9D66-95D7-42E7-8A46-DB1EA4CAF5F4}"/>
              </a:ext>
            </a:extLst>
          </p:cNvPr>
          <p:cNvSpPr txBox="1"/>
          <p:nvPr/>
        </p:nvSpPr>
        <p:spPr>
          <a:xfrm rot="5400000">
            <a:off x="8379716" y="3159047"/>
            <a:ext cx="10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/>
              <a:t>Improves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22F6E3B-31A3-4663-9112-8BF7F70B56B9}"/>
              </a:ext>
            </a:extLst>
          </p:cNvPr>
          <p:cNvSpPr/>
          <p:nvPr/>
        </p:nvSpPr>
        <p:spPr>
          <a:xfrm>
            <a:off x="163236" y="533854"/>
            <a:ext cx="10563225" cy="5662828"/>
          </a:xfrm>
          <a:prstGeom prst="roundRect">
            <a:avLst>
              <a:gd name="adj" fmla="val 3354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E3EAB6-5697-46BF-A571-0F3E0C8ADE8D}"/>
              </a:ext>
            </a:extLst>
          </p:cNvPr>
          <p:cNvSpPr txBox="1"/>
          <p:nvPr/>
        </p:nvSpPr>
        <p:spPr>
          <a:xfrm>
            <a:off x="1018282" y="3164386"/>
            <a:ext cx="591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bg2">
                    <a:lumMod val="25000"/>
                  </a:schemeClr>
                </a:solidFill>
              </a:rPr>
              <a:t>Edge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A4E4FD-94DF-4EBF-8A0A-B6E53D045DFE}"/>
              </a:ext>
            </a:extLst>
          </p:cNvPr>
          <p:cNvSpPr txBox="1"/>
          <p:nvPr/>
        </p:nvSpPr>
        <p:spPr>
          <a:xfrm rot="5400000">
            <a:off x="9586058" y="1783106"/>
            <a:ext cx="27137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411EF-638D-45E7-B5F7-DF95776EDCEE}"/>
              </a:ext>
            </a:extLst>
          </p:cNvPr>
          <p:cNvSpPr txBox="1"/>
          <p:nvPr/>
        </p:nvSpPr>
        <p:spPr>
          <a:xfrm rot="5400000">
            <a:off x="9579211" y="4594037"/>
            <a:ext cx="2699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Production Line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71E80891-85DC-4B65-8363-9B92B8CD9288}"/>
              </a:ext>
            </a:extLst>
          </p:cNvPr>
          <p:cNvSpPr/>
          <p:nvPr/>
        </p:nvSpPr>
        <p:spPr>
          <a:xfrm>
            <a:off x="10832083" y="2903990"/>
            <a:ext cx="201819" cy="859346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F3A7E43E-4940-46E3-9695-9820E33EF183}"/>
              </a:ext>
            </a:extLst>
          </p:cNvPr>
          <p:cNvSpPr/>
          <p:nvPr/>
        </p:nvSpPr>
        <p:spPr>
          <a:xfrm rot="5400000">
            <a:off x="5597617" y="1221622"/>
            <a:ext cx="1900144" cy="4203339"/>
          </a:xfrm>
          <a:prstGeom prst="bentArrow">
            <a:avLst>
              <a:gd name="adj1" fmla="val 9682"/>
              <a:gd name="adj2" fmla="val 12153"/>
              <a:gd name="adj3" fmla="val 14624"/>
              <a:gd name="adj4" fmla="val 27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896195FB-6C15-47E3-A6AD-4E32F88929E2}"/>
              </a:ext>
            </a:extLst>
          </p:cNvPr>
          <p:cNvSpPr/>
          <p:nvPr/>
        </p:nvSpPr>
        <p:spPr>
          <a:xfrm rot="16200000">
            <a:off x="5067037" y="1225015"/>
            <a:ext cx="1900151" cy="4196544"/>
          </a:xfrm>
          <a:prstGeom prst="bentArrow">
            <a:avLst>
              <a:gd name="adj1" fmla="val 9682"/>
              <a:gd name="adj2" fmla="val 12153"/>
              <a:gd name="adj3" fmla="val 14129"/>
              <a:gd name="adj4" fmla="val 279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06C07E-9BA9-4575-9D28-2420131310A4}"/>
              </a:ext>
            </a:extLst>
          </p:cNvPr>
          <p:cNvSpPr txBox="1"/>
          <p:nvPr/>
        </p:nvSpPr>
        <p:spPr>
          <a:xfrm>
            <a:off x="5489332" y="4006485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FA1832-A4CB-42BB-8BCE-29CE40DEFD89}"/>
              </a:ext>
            </a:extLst>
          </p:cNvPr>
          <p:cNvSpPr txBox="1"/>
          <p:nvPr/>
        </p:nvSpPr>
        <p:spPr>
          <a:xfrm>
            <a:off x="5298103" y="2290971"/>
            <a:ext cx="1870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Supervisory Control</a:t>
            </a:r>
          </a:p>
        </p:txBody>
      </p:sp>
    </p:spTree>
    <p:extLst>
      <p:ext uri="{BB962C8B-B14F-4D97-AF65-F5344CB8AC3E}">
        <p14:creationId xmlns:p14="http://schemas.microsoft.com/office/powerpoint/2010/main" val="305249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2019-04-09T05:06:52Z</dcterms:created>
  <dcterms:modified xsi:type="dcterms:W3CDTF">2019-04-22T09:07:02Z</dcterms:modified>
</cp:coreProperties>
</file>