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1" r:id="rId4"/>
    <p:sldId id="262" r:id="rId5"/>
    <p:sldId id="259" r:id="rId6"/>
    <p:sldId id="260" r:id="rId7"/>
    <p:sldId id="263" r:id="rId8"/>
    <p:sldId id="264" r:id="rId9"/>
    <p:sldId id="265" r:id="rId10"/>
    <p:sldId id="266" r:id="rId11"/>
    <p:sldId id="268" r:id="rId12"/>
    <p:sldId id="269" r:id="rId13"/>
    <p:sldId id="270" r:id="rId14"/>
    <p:sldId id="271" r:id="rId15"/>
    <p:sldId id="273" r:id="rId16"/>
    <p:sldId id="276"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C75D5F-5DA7-444E-BA20-A90299E3354A}" v="401" dt="2022-05-31T06:58:35.465"/>
    <p1510:client id="{0561E969-414D-47F4-9956-ECD1D4C37970}" v="1737" dt="2022-05-30T21:17:34.393"/>
    <p1510:client id="{1D0CD4DB-61E9-42C1-9A6A-B7DD1D277BD0}" v="100" dt="2022-05-30T21:12:31.108"/>
    <p1510:client id="{53A69C7B-B7FF-4BAF-8E7D-D321909086AB}" v="1" dt="2022-05-30T21:06:20.923"/>
    <p1510:client id="{68B04F0D-D5B1-4F50-84F5-F98917BCA723}" v="1051" dt="2022-05-30T20:52:33.358"/>
    <p1510:client id="{6DE5D3AD-8532-48BE-8D6A-9606976F8B43}" v="667" dt="2022-05-30T20:52:27.732"/>
    <p1510:client id="{FC2C946C-DA70-4EE0-A183-E5D1B8B16DE9}" v="153" dt="2022-05-30T21:14:13.38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TIER BEGNY" userId="S::gautier.begny@etudiant.univ-reims.fr::b078f00b-c285-4fff-987a-e031ae7798e8" providerId="AD" clId="Web-{6DE5D3AD-8532-48BE-8D6A-9606976F8B43}"/>
    <pc:docChg chg="addSld modSld">
      <pc:chgData name="GAUTIER BEGNY" userId="S::gautier.begny@etudiant.univ-reims.fr::b078f00b-c285-4fff-987a-e031ae7798e8" providerId="AD" clId="Web-{6DE5D3AD-8532-48BE-8D6A-9606976F8B43}" dt="2022-05-30T20:52:27.732" v="408" actId="1076"/>
      <pc:docMkLst>
        <pc:docMk/>
      </pc:docMkLst>
      <pc:sldChg chg="addSp delSp modSp new">
        <pc:chgData name="GAUTIER BEGNY" userId="S::gautier.begny@etudiant.univ-reims.fr::b078f00b-c285-4fff-987a-e031ae7798e8" providerId="AD" clId="Web-{6DE5D3AD-8532-48BE-8D6A-9606976F8B43}" dt="2022-05-30T20:52:27.732" v="408" actId="1076"/>
        <pc:sldMkLst>
          <pc:docMk/>
          <pc:sldMk cId="1594493551" sldId="270"/>
        </pc:sldMkLst>
        <pc:spChg chg="mod">
          <ac:chgData name="GAUTIER BEGNY" userId="S::gautier.begny@etudiant.univ-reims.fr::b078f00b-c285-4fff-987a-e031ae7798e8" providerId="AD" clId="Web-{6DE5D3AD-8532-48BE-8D6A-9606976F8B43}" dt="2022-05-30T20:43:12.355" v="17" actId="20577"/>
          <ac:spMkLst>
            <pc:docMk/>
            <pc:sldMk cId="1594493551" sldId="270"/>
            <ac:spMk id="2" creationId="{34441654-DD6A-0135-3DC8-347C20397DBF}"/>
          </ac:spMkLst>
        </pc:spChg>
        <pc:spChg chg="mod">
          <ac:chgData name="GAUTIER BEGNY" userId="S::gautier.begny@etudiant.univ-reims.fr::b078f00b-c285-4fff-987a-e031ae7798e8" providerId="AD" clId="Web-{6DE5D3AD-8532-48BE-8D6A-9606976F8B43}" dt="2022-05-30T20:47:35.475" v="178" actId="20577"/>
          <ac:spMkLst>
            <pc:docMk/>
            <pc:sldMk cId="1594493551" sldId="270"/>
            <ac:spMk id="3" creationId="{289AB4FA-442F-BA3F-8961-A264ECCFCC2F}"/>
          </ac:spMkLst>
        </pc:spChg>
        <pc:spChg chg="add mod">
          <ac:chgData name="GAUTIER BEGNY" userId="S::gautier.begny@etudiant.univ-reims.fr::b078f00b-c285-4fff-987a-e031ae7798e8" providerId="AD" clId="Web-{6DE5D3AD-8532-48BE-8D6A-9606976F8B43}" dt="2022-05-30T20:46:16.551" v="94" actId="1076"/>
          <ac:spMkLst>
            <pc:docMk/>
            <pc:sldMk cId="1594493551" sldId="270"/>
            <ac:spMk id="4" creationId="{C0BA94C4-0860-96CD-E27C-6C864E63C785}"/>
          </ac:spMkLst>
        </pc:spChg>
        <pc:spChg chg="add mod">
          <ac:chgData name="GAUTIER BEGNY" userId="S::gautier.begny@etudiant.univ-reims.fr::b078f00b-c285-4fff-987a-e031ae7798e8" providerId="AD" clId="Web-{6DE5D3AD-8532-48BE-8D6A-9606976F8B43}" dt="2022-05-30T20:52:22.076" v="407" actId="20577"/>
          <ac:spMkLst>
            <pc:docMk/>
            <pc:sldMk cId="1594493551" sldId="270"/>
            <ac:spMk id="5" creationId="{73B0121B-120B-D8A8-2A64-9341580F379A}"/>
          </ac:spMkLst>
        </pc:spChg>
        <pc:spChg chg="add mod">
          <ac:chgData name="GAUTIER BEGNY" userId="S::gautier.begny@etudiant.univ-reims.fr::b078f00b-c285-4fff-987a-e031ae7798e8" providerId="AD" clId="Web-{6DE5D3AD-8532-48BE-8D6A-9606976F8B43}" dt="2022-05-30T20:51:16.309" v="393" actId="20577"/>
          <ac:spMkLst>
            <pc:docMk/>
            <pc:sldMk cId="1594493551" sldId="270"/>
            <ac:spMk id="7" creationId="{60DD0B43-F5AD-29B5-8E29-9246CD3A1275}"/>
          </ac:spMkLst>
        </pc:spChg>
        <pc:spChg chg="add mod">
          <ac:chgData name="GAUTIER BEGNY" userId="S::gautier.begny@etudiant.univ-reims.fr::b078f00b-c285-4fff-987a-e031ae7798e8" providerId="AD" clId="Web-{6DE5D3AD-8532-48BE-8D6A-9606976F8B43}" dt="2022-05-30T20:51:28.965" v="398" actId="20577"/>
          <ac:spMkLst>
            <pc:docMk/>
            <pc:sldMk cId="1594493551" sldId="270"/>
            <ac:spMk id="9" creationId="{4262F38E-4F9E-9ED5-DF95-4DEBCBF3F033}"/>
          </ac:spMkLst>
        </pc:spChg>
        <pc:spChg chg="add del mod">
          <ac:chgData name="GAUTIER BEGNY" userId="S::gautier.begny@etudiant.univ-reims.fr::b078f00b-c285-4fff-987a-e031ae7798e8" providerId="AD" clId="Web-{6DE5D3AD-8532-48BE-8D6A-9606976F8B43}" dt="2022-05-30T20:51:46.981" v="401"/>
          <ac:spMkLst>
            <pc:docMk/>
            <pc:sldMk cId="1594493551" sldId="270"/>
            <ac:spMk id="10" creationId="{02099871-7410-4866-2BA7-07BFDF95BA23}"/>
          </ac:spMkLst>
        </pc:spChg>
        <pc:spChg chg="add mod">
          <ac:chgData name="GAUTIER BEGNY" userId="S::gautier.begny@etudiant.univ-reims.fr::b078f00b-c285-4fff-987a-e031ae7798e8" providerId="AD" clId="Web-{6DE5D3AD-8532-48BE-8D6A-9606976F8B43}" dt="2022-05-30T20:52:27.732" v="408" actId="1076"/>
          <ac:spMkLst>
            <pc:docMk/>
            <pc:sldMk cId="1594493551" sldId="270"/>
            <ac:spMk id="12" creationId="{4D8538BD-1F86-415C-4DFA-493EC58683E0}"/>
          </ac:spMkLst>
        </pc:spChg>
      </pc:sldChg>
    </pc:docChg>
  </pc:docChgLst>
  <pc:docChgLst>
    <pc:chgData name="JEAN BAPTISTE ANCELIN" userId="S::jean-baptiste.ancelin@etudiant.univ-reims.fr::3bfe3b6a-6edf-40f4-b0b7-d7ef39116909" providerId="AD" clId="Web-{1D0CD4DB-61E9-42C1-9A6A-B7DD1D277BD0}"/>
    <pc:docChg chg="addSld delSld modSld">
      <pc:chgData name="JEAN BAPTISTE ANCELIN" userId="S::jean-baptiste.ancelin@etudiant.univ-reims.fr::3bfe3b6a-6edf-40f4-b0b7-d7ef39116909" providerId="AD" clId="Web-{1D0CD4DB-61E9-42C1-9A6A-B7DD1D277BD0}" dt="2022-05-30T21:12:31.108" v="85"/>
      <pc:docMkLst>
        <pc:docMk/>
      </pc:docMkLst>
      <pc:sldChg chg="addSp delSp modSp new del">
        <pc:chgData name="JEAN BAPTISTE ANCELIN" userId="S::jean-baptiste.ancelin@etudiant.univ-reims.fr::3bfe3b6a-6edf-40f4-b0b7-d7ef39116909" providerId="AD" clId="Web-{1D0CD4DB-61E9-42C1-9A6A-B7DD1D277BD0}" dt="2022-05-30T21:12:31.108" v="85"/>
        <pc:sldMkLst>
          <pc:docMk/>
          <pc:sldMk cId="3320759362" sldId="274"/>
        </pc:sldMkLst>
        <pc:spChg chg="mod">
          <ac:chgData name="JEAN BAPTISTE ANCELIN" userId="S::jean-baptiste.ancelin@etudiant.univ-reims.fr::3bfe3b6a-6edf-40f4-b0b7-d7ef39116909" providerId="AD" clId="Web-{1D0CD4DB-61E9-42C1-9A6A-B7DD1D277BD0}" dt="2022-05-30T21:06:50.380" v="37" actId="14100"/>
          <ac:spMkLst>
            <pc:docMk/>
            <pc:sldMk cId="3320759362" sldId="274"/>
            <ac:spMk id="2" creationId="{417E7BE6-D76E-EE2E-A0EC-36ADEE42C775}"/>
          </ac:spMkLst>
        </pc:spChg>
        <pc:spChg chg="del mod">
          <ac:chgData name="JEAN BAPTISTE ANCELIN" userId="S::jean-baptiste.ancelin@etudiant.univ-reims.fr::3bfe3b6a-6edf-40f4-b0b7-d7ef39116909" providerId="AD" clId="Web-{1D0CD4DB-61E9-42C1-9A6A-B7DD1D277BD0}" dt="2022-05-30T21:08:56.039" v="72"/>
          <ac:spMkLst>
            <pc:docMk/>
            <pc:sldMk cId="3320759362" sldId="274"/>
            <ac:spMk id="3" creationId="{26918792-685E-70FF-DF6A-E27F51901238}"/>
          </ac:spMkLst>
        </pc:spChg>
        <pc:spChg chg="add del mod">
          <ac:chgData name="JEAN BAPTISTE ANCELIN" userId="S::jean-baptiste.ancelin@etudiant.univ-reims.fr::3bfe3b6a-6edf-40f4-b0b7-d7ef39116909" providerId="AD" clId="Web-{1D0CD4DB-61E9-42C1-9A6A-B7DD1D277BD0}" dt="2022-05-30T21:09:01.133" v="73"/>
          <ac:spMkLst>
            <pc:docMk/>
            <pc:sldMk cId="3320759362" sldId="274"/>
            <ac:spMk id="6" creationId="{AE28BDC4-1151-20BF-A852-77F2320E7085}"/>
          </ac:spMkLst>
        </pc:spChg>
        <pc:graphicFrameChg chg="add mod modGraphic">
          <ac:chgData name="JEAN BAPTISTE ANCELIN" userId="S::jean-baptiste.ancelin@etudiant.univ-reims.fr::3bfe3b6a-6edf-40f4-b0b7-d7ef39116909" providerId="AD" clId="Web-{1D0CD4DB-61E9-42C1-9A6A-B7DD1D277BD0}" dt="2022-05-30T21:08:49.992" v="71"/>
          <ac:graphicFrameMkLst>
            <pc:docMk/>
            <pc:sldMk cId="3320759362" sldId="274"/>
            <ac:graphicFrameMk id="4" creationId="{9D88A665-1580-14B2-2072-A5F0F2FAA301}"/>
          </ac:graphicFrameMkLst>
        </pc:graphicFrameChg>
        <pc:cxnChg chg="add">
          <ac:chgData name="JEAN BAPTISTE ANCELIN" userId="S::jean-baptiste.ancelin@etudiant.univ-reims.fr::3bfe3b6a-6edf-40f4-b0b7-d7ef39116909" providerId="AD" clId="Web-{1D0CD4DB-61E9-42C1-9A6A-B7DD1D277BD0}" dt="2022-05-30T21:12:27.280" v="84"/>
          <ac:cxnSpMkLst>
            <pc:docMk/>
            <pc:sldMk cId="3320759362" sldId="274"/>
            <ac:cxnSpMk id="7" creationId="{318CEC85-E21A-E2DE-1423-2D5A94CF4C65}"/>
          </ac:cxnSpMkLst>
        </pc:cxnChg>
      </pc:sldChg>
      <pc:sldChg chg="modSp">
        <pc:chgData name="JEAN BAPTISTE ANCELIN" userId="S::jean-baptiste.ancelin@etudiant.univ-reims.fr::3bfe3b6a-6edf-40f4-b0b7-d7ef39116909" providerId="AD" clId="Web-{1D0CD4DB-61E9-42C1-9A6A-B7DD1D277BD0}" dt="2022-05-30T21:11:15.871" v="83"/>
        <pc:sldMkLst>
          <pc:docMk/>
          <pc:sldMk cId="3957769689" sldId="275"/>
        </pc:sldMkLst>
        <pc:graphicFrameChg chg="mod modGraphic">
          <ac:chgData name="JEAN BAPTISTE ANCELIN" userId="S::jean-baptiste.ancelin@etudiant.univ-reims.fr::3bfe3b6a-6edf-40f4-b0b7-d7ef39116909" providerId="AD" clId="Web-{1D0CD4DB-61E9-42C1-9A6A-B7DD1D277BD0}" dt="2022-05-30T21:11:15.871" v="83"/>
          <ac:graphicFrameMkLst>
            <pc:docMk/>
            <pc:sldMk cId="3957769689" sldId="275"/>
            <ac:graphicFrameMk id="5" creationId="{7AFBD24E-2BE6-9C80-8943-3FCDEF67C6F5}"/>
          </ac:graphicFrameMkLst>
        </pc:graphicFrameChg>
      </pc:sldChg>
    </pc:docChg>
  </pc:docChgLst>
  <pc:docChgLst>
    <pc:chgData name="JEAN BAPTISTE ANCELIN" userId="S::jean-baptiste.ancelin@etudiant.univ-reims.fr::3bfe3b6a-6edf-40f4-b0b7-d7ef39116909" providerId="AD" clId="Web-{02C75D5F-5DA7-444E-BA20-A90299E3354A}"/>
    <pc:docChg chg="delSld modSld">
      <pc:chgData name="JEAN BAPTISTE ANCELIN" userId="S::jean-baptiste.ancelin@etudiant.univ-reims.fr::3bfe3b6a-6edf-40f4-b0b7-d7ef39116909" providerId="AD" clId="Web-{02C75D5F-5DA7-444E-BA20-A90299E3354A}" dt="2022-05-31T06:58:35.465" v="216" actId="14100"/>
      <pc:docMkLst>
        <pc:docMk/>
      </pc:docMkLst>
      <pc:sldChg chg="addSp delSp modSp">
        <pc:chgData name="JEAN BAPTISTE ANCELIN" userId="S::jean-baptiste.ancelin@etudiant.univ-reims.fr::3bfe3b6a-6edf-40f4-b0b7-d7ef39116909" providerId="AD" clId="Web-{02C75D5F-5DA7-444E-BA20-A90299E3354A}" dt="2022-05-31T06:58:35.465" v="216" actId="14100"/>
        <pc:sldMkLst>
          <pc:docMk/>
          <pc:sldMk cId="3277039049" sldId="272"/>
        </pc:sldMkLst>
        <pc:spChg chg="add mod">
          <ac:chgData name="JEAN BAPTISTE ANCELIN" userId="S::jean-baptiste.ancelin@etudiant.univ-reims.fr::3bfe3b6a-6edf-40f4-b0b7-d7ef39116909" providerId="AD" clId="Web-{02C75D5F-5DA7-444E-BA20-A90299E3354A}" dt="2022-05-31T06:52:04.503" v="10"/>
          <ac:spMkLst>
            <pc:docMk/>
            <pc:sldMk cId="3277039049" sldId="272"/>
            <ac:spMk id="2" creationId="{8F8AB4F4-4D40-FEF4-C521-2A46506C56D6}"/>
          </ac:spMkLst>
        </pc:spChg>
        <pc:spChg chg="add del">
          <ac:chgData name="JEAN BAPTISTE ANCELIN" userId="S::jean-baptiste.ancelin@etudiant.univ-reims.fr::3bfe3b6a-6edf-40f4-b0b7-d7ef39116909" providerId="AD" clId="Web-{02C75D5F-5DA7-444E-BA20-A90299E3354A}" dt="2022-05-31T06:51:21.892" v="5"/>
          <ac:spMkLst>
            <pc:docMk/>
            <pc:sldMk cId="3277039049" sldId="272"/>
            <ac:spMk id="15" creationId="{B35F6EDE-0D72-9AD4-5431-7D6BFE6ED66F}"/>
          </ac:spMkLst>
        </pc:spChg>
        <pc:spChg chg="del mod">
          <ac:chgData name="JEAN BAPTISTE ANCELIN" userId="S::jean-baptiste.ancelin@etudiant.univ-reims.fr::3bfe3b6a-6edf-40f4-b0b7-d7ef39116909" providerId="AD" clId="Web-{02C75D5F-5DA7-444E-BA20-A90299E3354A}" dt="2022-05-31T06:57:21.041" v="197"/>
          <ac:spMkLst>
            <pc:docMk/>
            <pc:sldMk cId="3277039049" sldId="272"/>
            <ac:spMk id="16" creationId="{7FF1B969-960B-68E0-27A3-BABFD6D9071C}"/>
          </ac:spMkLst>
        </pc:spChg>
        <pc:spChg chg="add del">
          <ac:chgData name="JEAN BAPTISTE ANCELIN" userId="S::jean-baptiste.ancelin@etudiant.univ-reims.fr::3bfe3b6a-6edf-40f4-b0b7-d7ef39116909" providerId="AD" clId="Web-{02C75D5F-5DA7-444E-BA20-A90299E3354A}" dt="2022-05-31T06:51:13.626" v="4"/>
          <ac:spMkLst>
            <pc:docMk/>
            <pc:sldMk cId="3277039049" sldId="272"/>
            <ac:spMk id="40" creationId="{1D8DBA71-D118-B462-C504-1D6F48EC1AE7}"/>
          </ac:spMkLst>
        </pc:spChg>
        <pc:spChg chg="add mod">
          <ac:chgData name="JEAN BAPTISTE ANCELIN" userId="S::jean-baptiste.ancelin@etudiant.univ-reims.fr::3bfe3b6a-6edf-40f4-b0b7-d7ef39116909" providerId="AD" clId="Web-{02C75D5F-5DA7-444E-BA20-A90299E3354A}" dt="2022-05-31T06:53:01.816" v="69" actId="20577"/>
          <ac:spMkLst>
            <pc:docMk/>
            <pc:sldMk cId="3277039049" sldId="272"/>
            <ac:spMk id="43" creationId="{7F9B9D00-DF88-0067-5573-996D8BF96342}"/>
          </ac:spMkLst>
        </pc:spChg>
        <pc:spChg chg="add mod">
          <ac:chgData name="JEAN BAPTISTE ANCELIN" userId="S::jean-baptiste.ancelin@etudiant.univ-reims.fr::3bfe3b6a-6edf-40f4-b0b7-d7ef39116909" providerId="AD" clId="Web-{02C75D5F-5DA7-444E-BA20-A90299E3354A}" dt="2022-05-31T06:53:44.005" v="99" actId="20577"/>
          <ac:spMkLst>
            <pc:docMk/>
            <pc:sldMk cId="3277039049" sldId="272"/>
            <ac:spMk id="63" creationId="{126CF20C-B4C9-3AD7-3804-F49E693088B7}"/>
          </ac:spMkLst>
        </pc:spChg>
        <pc:spChg chg="add mod">
          <ac:chgData name="JEAN BAPTISTE ANCELIN" userId="S::jean-baptiste.ancelin@etudiant.univ-reims.fr::3bfe3b6a-6edf-40f4-b0b7-d7ef39116909" providerId="AD" clId="Web-{02C75D5F-5DA7-444E-BA20-A90299E3354A}" dt="2022-05-31T06:54:12.099" v="111" actId="20577"/>
          <ac:spMkLst>
            <pc:docMk/>
            <pc:sldMk cId="3277039049" sldId="272"/>
            <ac:spMk id="67" creationId="{B1F8A444-C207-72EE-BED6-0690EC99F663}"/>
          </ac:spMkLst>
        </pc:spChg>
        <pc:spChg chg="add mod">
          <ac:chgData name="JEAN BAPTISTE ANCELIN" userId="S::jean-baptiste.ancelin@etudiant.univ-reims.fr::3bfe3b6a-6edf-40f4-b0b7-d7ef39116909" providerId="AD" clId="Web-{02C75D5F-5DA7-444E-BA20-A90299E3354A}" dt="2022-05-31T06:54:47.694" v="124" actId="20577"/>
          <ac:spMkLst>
            <pc:docMk/>
            <pc:sldMk cId="3277039049" sldId="272"/>
            <ac:spMk id="70" creationId="{A0BF85CB-EE94-EAA2-BB20-22C9C0CCCCC9}"/>
          </ac:spMkLst>
        </pc:spChg>
        <pc:spChg chg="add mod">
          <ac:chgData name="JEAN BAPTISTE ANCELIN" userId="S::jean-baptiste.ancelin@etudiant.univ-reims.fr::3bfe3b6a-6edf-40f4-b0b7-d7ef39116909" providerId="AD" clId="Web-{02C75D5F-5DA7-444E-BA20-A90299E3354A}" dt="2022-05-31T06:55:38.132" v="129" actId="1076"/>
          <ac:spMkLst>
            <pc:docMk/>
            <pc:sldMk cId="3277039049" sldId="272"/>
            <ac:spMk id="71" creationId="{A4A0DFB6-2E10-5012-16F3-411EEFD090F8}"/>
          </ac:spMkLst>
        </pc:spChg>
        <pc:spChg chg="add mod">
          <ac:chgData name="JEAN BAPTISTE ANCELIN" userId="S::jean-baptiste.ancelin@etudiant.univ-reims.fr::3bfe3b6a-6edf-40f4-b0b7-d7ef39116909" providerId="AD" clId="Web-{02C75D5F-5DA7-444E-BA20-A90299E3354A}" dt="2022-05-31T06:55:42.664" v="131" actId="1076"/>
          <ac:spMkLst>
            <pc:docMk/>
            <pc:sldMk cId="3277039049" sldId="272"/>
            <ac:spMk id="72" creationId="{E3B6B8C2-3FD5-E624-29D7-07D90F27DB49}"/>
          </ac:spMkLst>
        </pc:spChg>
        <pc:spChg chg="add mod">
          <ac:chgData name="JEAN BAPTISTE ANCELIN" userId="S::jean-baptiste.ancelin@etudiant.univ-reims.fr::3bfe3b6a-6edf-40f4-b0b7-d7ef39116909" providerId="AD" clId="Web-{02C75D5F-5DA7-444E-BA20-A90299E3354A}" dt="2022-05-31T06:56:00.695" v="158" actId="20577"/>
          <ac:spMkLst>
            <pc:docMk/>
            <pc:sldMk cId="3277039049" sldId="272"/>
            <ac:spMk id="73" creationId="{4F333B71-07B4-B98F-5422-363786C93409}"/>
          </ac:spMkLst>
        </pc:spChg>
        <pc:spChg chg="add mod">
          <ac:chgData name="JEAN BAPTISTE ANCELIN" userId="S::jean-baptiste.ancelin@etudiant.univ-reims.fr::3bfe3b6a-6edf-40f4-b0b7-d7ef39116909" providerId="AD" clId="Web-{02C75D5F-5DA7-444E-BA20-A90299E3354A}" dt="2022-05-31T06:56:58.369" v="195" actId="20577"/>
          <ac:spMkLst>
            <pc:docMk/>
            <pc:sldMk cId="3277039049" sldId="272"/>
            <ac:spMk id="76" creationId="{DF62EF40-5FE8-E77D-7F51-AA2786EF1AA6}"/>
          </ac:spMkLst>
        </pc:spChg>
        <pc:spChg chg="add del">
          <ac:chgData name="JEAN BAPTISTE ANCELIN" userId="S::jean-baptiste.ancelin@etudiant.univ-reims.fr::3bfe3b6a-6edf-40f4-b0b7-d7ef39116909" providerId="AD" clId="Web-{02C75D5F-5DA7-444E-BA20-A90299E3354A}" dt="2022-05-31T06:57:41.213" v="199"/>
          <ac:spMkLst>
            <pc:docMk/>
            <pc:sldMk cId="3277039049" sldId="272"/>
            <ac:spMk id="77" creationId="{F1338DB1-A1C7-EDB9-16A1-F98166A3788D}"/>
          </ac:spMkLst>
        </pc:spChg>
        <pc:spChg chg="add mod">
          <ac:chgData name="JEAN BAPTISTE ANCELIN" userId="S::jean-baptiste.ancelin@etudiant.univ-reims.fr::3bfe3b6a-6edf-40f4-b0b7-d7ef39116909" providerId="AD" clId="Web-{02C75D5F-5DA7-444E-BA20-A90299E3354A}" dt="2022-05-31T06:58:35.465" v="216" actId="14100"/>
          <ac:spMkLst>
            <pc:docMk/>
            <pc:sldMk cId="3277039049" sldId="272"/>
            <ac:spMk id="80" creationId="{83A83C10-4DB0-52BB-E19B-5382AC5BC330}"/>
          </ac:spMkLst>
        </pc:spChg>
        <pc:picChg chg="add mod">
          <ac:chgData name="JEAN BAPTISTE ANCELIN" userId="S::jean-baptiste.ancelin@etudiant.univ-reims.fr::3bfe3b6a-6edf-40f4-b0b7-d7ef39116909" providerId="AD" clId="Web-{02C75D5F-5DA7-444E-BA20-A90299E3354A}" dt="2022-05-31T06:52:19.565" v="12" actId="1076"/>
          <ac:picMkLst>
            <pc:docMk/>
            <pc:sldMk cId="3277039049" sldId="272"/>
            <ac:picMk id="42" creationId="{CDBDCDF6-2489-CE68-33D3-773FAD745FB2}"/>
          </ac:picMkLst>
        </pc:picChg>
        <pc:picChg chg="add mod">
          <ac:chgData name="JEAN BAPTISTE ANCELIN" userId="S::jean-baptiste.ancelin@etudiant.univ-reims.fr::3bfe3b6a-6edf-40f4-b0b7-d7ef39116909" providerId="AD" clId="Web-{02C75D5F-5DA7-444E-BA20-A90299E3354A}" dt="2022-05-31T06:53:19.004" v="71" actId="1076"/>
          <ac:picMkLst>
            <pc:docMk/>
            <pc:sldMk cId="3277039049" sldId="272"/>
            <ac:picMk id="58" creationId="{F84C80F0-E657-D1AA-8977-8A74D4D375CC}"/>
          </ac:picMkLst>
        </pc:picChg>
        <pc:picChg chg="add mod">
          <ac:chgData name="JEAN BAPTISTE ANCELIN" userId="S::jean-baptiste.ancelin@etudiant.univ-reims.fr::3bfe3b6a-6edf-40f4-b0b7-d7ef39116909" providerId="AD" clId="Web-{02C75D5F-5DA7-444E-BA20-A90299E3354A}" dt="2022-05-31T06:53:55.146" v="101" actId="1076"/>
          <ac:picMkLst>
            <pc:docMk/>
            <pc:sldMk cId="3277039049" sldId="272"/>
            <ac:picMk id="66" creationId="{02AB1AE3-04DF-74E9-EBE5-5B8AE7F4F0AB}"/>
          </ac:picMkLst>
        </pc:picChg>
        <pc:picChg chg="add mod">
          <ac:chgData name="JEAN BAPTISTE ANCELIN" userId="S::jean-baptiste.ancelin@etudiant.univ-reims.fr::3bfe3b6a-6edf-40f4-b0b7-d7ef39116909" providerId="AD" clId="Web-{02C75D5F-5DA7-444E-BA20-A90299E3354A}" dt="2022-05-31T06:54:29.100" v="115" actId="1076"/>
          <ac:picMkLst>
            <pc:docMk/>
            <pc:sldMk cId="3277039049" sldId="272"/>
            <ac:picMk id="69" creationId="{14089BA4-5E4F-4F05-25BB-F67A14970097}"/>
          </ac:picMkLst>
        </pc:picChg>
        <pc:picChg chg="add mod">
          <ac:chgData name="JEAN BAPTISTE ANCELIN" userId="S::jean-baptiste.ancelin@etudiant.univ-reims.fr::3bfe3b6a-6edf-40f4-b0b7-d7ef39116909" providerId="AD" clId="Web-{02C75D5F-5DA7-444E-BA20-A90299E3354A}" dt="2022-05-31T06:56:41.181" v="161" actId="14100"/>
          <ac:picMkLst>
            <pc:docMk/>
            <pc:sldMk cId="3277039049" sldId="272"/>
            <ac:picMk id="75" creationId="{D8BC4471-E22B-B40B-3B48-5B1F4375827F}"/>
          </ac:picMkLst>
        </pc:picChg>
        <pc:picChg chg="add mod">
          <ac:chgData name="JEAN BAPTISTE ANCELIN" userId="S::jean-baptiste.ancelin@etudiant.univ-reims.fr::3bfe3b6a-6edf-40f4-b0b7-d7ef39116909" providerId="AD" clId="Web-{02C75D5F-5DA7-444E-BA20-A90299E3354A}" dt="2022-05-31T06:58:07.417" v="203" actId="1076"/>
          <ac:picMkLst>
            <pc:docMk/>
            <pc:sldMk cId="3277039049" sldId="272"/>
            <ac:picMk id="79" creationId="{AD36AB8B-0E17-7B9F-3D99-CC21D2F0E30A}"/>
          </ac:picMkLst>
        </pc:picChg>
      </pc:sldChg>
      <pc:sldChg chg="del">
        <pc:chgData name="JEAN BAPTISTE ANCELIN" userId="S::jean-baptiste.ancelin@etudiant.univ-reims.fr::3bfe3b6a-6edf-40f4-b0b7-d7ef39116909" providerId="AD" clId="Web-{02C75D5F-5DA7-444E-BA20-A90299E3354A}" dt="2022-05-31T06:50:28.219" v="0"/>
        <pc:sldMkLst>
          <pc:docMk/>
          <pc:sldMk cId="3957769689" sldId="275"/>
        </pc:sldMkLst>
      </pc:sldChg>
    </pc:docChg>
  </pc:docChgLst>
  <pc:docChgLst>
    <pc:chgData name="GAUTIER BEGNY" userId="S::gautier.begny@etudiant.univ-reims.fr::b078f00b-c285-4fff-987a-e031ae7798e8" providerId="AD" clId="Web-{FC2C946C-DA70-4EE0-A183-E5D1B8B16DE9}"/>
    <pc:docChg chg="modSld">
      <pc:chgData name="GAUTIER BEGNY" userId="S::gautier.begny@etudiant.univ-reims.fr::b078f00b-c285-4fff-987a-e031ae7798e8" providerId="AD" clId="Web-{FC2C946C-DA70-4EE0-A183-E5D1B8B16DE9}" dt="2022-05-30T21:14:13.383" v="141" actId="20577"/>
      <pc:docMkLst>
        <pc:docMk/>
      </pc:docMkLst>
      <pc:sldChg chg="modSp">
        <pc:chgData name="GAUTIER BEGNY" userId="S::gautier.begny@etudiant.univ-reims.fr::b078f00b-c285-4fff-987a-e031ae7798e8" providerId="AD" clId="Web-{FC2C946C-DA70-4EE0-A183-E5D1B8B16DE9}" dt="2022-05-30T21:14:13.383" v="141" actId="20577"/>
        <pc:sldMkLst>
          <pc:docMk/>
          <pc:sldMk cId="1594493551" sldId="270"/>
        </pc:sldMkLst>
        <pc:spChg chg="mod">
          <ac:chgData name="GAUTIER BEGNY" userId="S::gautier.begny@etudiant.univ-reims.fr::b078f00b-c285-4fff-987a-e031ae7798e8" providerId="AD" clId="Web-{FC2C946C-DA70-4EE0-A183-E5D1B8B16DE9}" dt="2022-05-30T21:14:13.383" v="141" actId="20577"/>
          <ac:spMkLst>
            <pc:docMk/>
            <pc:sldMk cId="1594493551" sldId="270"/>
            <ac:spMk id="12" creationId="{4D8538BD-1F86-415C-4DFA-493EC58683E0}"/>
          </ac:spMkLst>
        </pc:spChg>
      </pc:sldChg>
      <pc:sldChg chg="addSp delSp modSp">
        <pc:chgData name="GAUTIER BEGNY" userId="S::gautier.begny@etudiant.univ-reims.fr::b078f00b-c285-4fff-987a-e031ae7798e8" providerId="AD" clId="Web-{FC2C946C-DA70-4EE0-A183-E5D1B8B16DE9}" dt="2022-05-30T21:12:01.583" v="139"/>
        <pc:sldMkLst>
          <pc:docMk/>
          <pc:sldMk cId="3957769689" sldId="275"/>
        </pc:sldMkLst>
        <pc:spChg chg="mod">
          <ac:chgData name="GAUTIER BEGNY" userId="S::gautier.begny@etudiant.univ-reims.fr::b078f00b-c285-4fff-987a-e031ae7798e8" providerId="AD" clId="Web-{FC2C946C-DA70-4EE0-A183-E5D1B8B16DE9}" dt="2022-05-30T21:07:38.513" v="35" actId="20577"/>
          <ac:spMkLst>
            <pc:docMk/>
            <pc:sldMk cId="3957769689" sldId="275"/>
            <ac:spMk id="2" creationId="{9FAB2E21-141A-0420-AE2E-CCCF48E9531B}"/>
          </ac:spMkLst>
        </pc:spChg>
        <pc:spChg chg="del mod">
          <ac:chgData name="GAUTIER BEGNY" userId="S::gautier.begny@etudiant.univ-reims.fr::b078f00b-c285-4fff-987a-e031ae7798e8" providerId="AD" clId="Web-{FC2C946C-DA70-4EE0-A183-E5D1B8B16DE9}" dt="2022-05-30T21:09:21.672" v="39"/>
          <ac:spMkLst>
            <pc:docMk/>
            <pc:sldMk cId="3957769689" sldId="275"/>
            <ac:spMk id="3" creationId="{4D7B91A3-E987-CB6E-B6B6-03A0D101CB5C}"/>
          </ac:spMkLst>
        </pc:spChg>
        <pc:graphicFrameChg chg="add mod modGraphic">
          <ac:chgData name="GAUTIER BEGNY" userId="S::gautier.begny@etudiant.univ-reims.fr::b078f00b-c285-4fff-987a-e031ae7798e8" providerId="AD" clId="Web-{FC2C946C-DA70-4EE0-A183-E5D1B8B16DE9}" dt="2022-05-30T21:12:01.583" v="139"/>
          <ac:graphicFrameMkLst>
            <pc:docMk/>
            <pc:sldMk cId="3957769689" sldId="275"/>
            <ac:graphicFrameMk id="5" creationId="{7AFBD24E-2BE6-9C80-8943-3FCDEF67C6F5}"/>
          </ac:graphicFrameMkLst>
        </pc:graphicFrameChg>
      </pc:sldChg>
    </pc:docChg>
  </pc:docChgLst>
  <pc:docChgLst>
    <pc:chgData name="ENRIQUE BRIARD" userId="S::enrique.briard@etudiant.univ-reims.fr::6ebb8236-fb98-4099-aa24-48c2cc3de3ee" providerId="AD" clId="Web-{0561E969-414D-47F4-9956-ECD1D4C37970}"/>
    <pc:docChg chg="addSld delSld modSld sldOrd">
      <pc:chgData name="ENRIQUE BRIARD" userId="S::enrique.briard@etudiant.univ-reims.fr::6ebb8236-fb98-4099-aa24-48c2cc3de3ee" providerId="AD" clId="Web-{0561E969-414D-47F4-9956-ECD1D4C37970}" dt="2022-05-30T21:17:32.221" v="1692" actId="20577"/>
      <pc:docMkLst>
        <pc:docMk/>
      </pc:docMkLst>
      <pc:sldChg chg="modSp">
        <pc:chgData name="ENRIQUE BRIARD" userId="S::enrique.briard@etudiant.univ-reims.fr::6ebb8236-fb98-4099-aa24-48c2cc3de3ee" providerId="AD" clId="Web-{0561E969-414D-47F4-9956-ECD1D4C37970}" dt="2022-05-30T19:42:10.449" v="38" actId="20577"/>
        <pc:sldMkLst>
          <pc:docMk/>
          <pc:sldMk cId="1484280613" sldId="258"/>
        </pc:sldMkLst>
        <pc:spChg chg="mod">
          <ac:chgData name="ENRIQUE BRIARD" userId="S::enrique.briard@etudiant.univ-reims.fr::6ebb8236-fb98-4099-aa24-48c2cc3de3ee" providerId="AD" clId="Web-{0561E969-414D-47F4-9956-ECD1D4C37970}" dt="2022-05-30T19:42:10.449" v="38" actId="20577"/>
          <ac:spMkLst>
            <pc:docMk/>
            <pc:sldMk cId="1484280613" sldId="258"/>
            <ac:spMk id="3" creationId="{56453535-1493-A93E-DBE3-6D5C0A79BC1B}"/>
          </ac:spMkLst>
        </pc:spChg>
      </pc:sldChg>
      <pc:sldChg chg="addSp modSp mod setBg">
        <pc:chgData name="ENRIQUE BRIARD" userId="S::enrique.briard@etudiant.univ-reims.fr::6ebb8236-fb98-4099-aa24-48c2cc3de3ee" providerId="AD" clId="Web-{0561E969-414D-47F4-9956-ECD1D4C37970}" dt="2022-05-30T19:57:56.457" v="243"/>
        <pc:sldMkLst>
          <pc:docMk/>
          <pc:sldMk cId="2175337234" sldId="259"/>
        </pc:sldMkLst>
        <pc:spChg chg="mod">
          <ac:chgData name="ENRIQUE BRIARD" userId="S::enrique.briard@etudiant.univ-reims.fr::6ebb8236-fb98-4099-aa24-48c2cc3de3ee" providerId="AD" clId="Web-{0561E969-414D-47F4-9956-ECD1D4C37970}" dt="2022-05-30T19:57:56.457" v="243"/>
          <ac:spMkLst>
            <pc:docMk/>
            <pc:sldMk cId="2175337234" sldId="259"/>
            <ac:spMk id="2" creationId="{BCC6C9A5-5C82-7DD5-FEA2-520215C2FD49}"/>
          </ac:spMkLst>
        </pc:spChg>
        <pc:spChg chg="mod ord">
          <ac:chgData name="ENRIQUE BRIARD" userId="S::enrique.briard@etudiant.univ-reims.fr::6ebb8236-fb98-4099-aa24-48c2cc3de3ee" providerId="AD" clId="Web-{0561E969-414D-47F4-9956-ECD1D4C37970}" dt="2022-05-30T19:57:56.457" v="243"/>
          <ac:spMkLst>
            <pc:docMk/>
            <pc:sldMk cId="2175337234" sldId="259"/>
            <ac:spMk id="3" creationId="{F2A7D497-DEF7-EA94-CE48-F668F1FC9389}"/>
          </ac:spMkLst>
        </pc:spChg>
        <pc:spChg chg="add">
          <ac:chgData name="ENRIQUE BRIARD" userId="S::enrique.briard@etudiant.univ-reims.fr::6ebb8236-fb98-4099-aa24-48c2cc3de3ee" providerId="AD" clId="Web-{0561E969-414D-47F4-9956-ECD1D4C37970}" dt="2022-05-30T19:57:56.457" v="243"/>
          <ac:spMkLst>
            <pc:docMk/>
            <pc:sldMk cId="2175337234" sldId="259"/>
            <ac:spMk id="9" creationId="{9F4444CE-BC8D-4D61-B303-4C05614E62AB}"/>
          </ac:spMkLst>
        </pc:spChg>
        <pc:spChg chg="add">
          <ac:chgData name="ENRIQUE BRIARD" userId="S::enrique.briard@etudiant.univ-reims.fr::6ebb8236-fb98-4099-aa24-48c2cc3de3ee" providerId="AD" clId="Web-{0561E969-414D-47F4-9956-ECD1D4C37970}" dt="2022-05-30T19:57:56.457" v="243"/>
          <ac:spMkLst>
            <pc:docMk/>
            <pc:sldMk cId="2175337234" sldId="259"/>
            <ac:spMk id="11" creationId="{62423CA5-E2E1-4789-B759-9906C1C94063}"/>
          </ac:spMkLst>
        </pc:spChg>
        <pc:spChg chg="add">
          <ac:chgData name="ENRIQUE BRIARD" userId="S::enrique.briard@etudiant.univ-reims.fr::6ebb8236-fb98-4099-aa24-48c2cc3de3ee" providerId="AD" clId="Web-{0561E969-414D-47F4-9956-ECD1D4C37970}" dt="2022-05-30T19:57:56.457" v="243"/>
          <ac:spMkLst>
            <pc:docMk/>
            <pc:sldMk cId="2175337234" sldId="259"/>
            <ac:spMk id="13" creationId="{73772B81-181F-48B7-8826-4D9686D15DF5}"/>
          </ac:spMkLst>
        </pc:spChg>
        <pc:spChg chg="add">
          <ac:chgData name="ENRIQUE BRIARD" userId="S::enrique.briard@etudiant.univ-reims.fr::6ebb8236-fb98-4099-aa24-48c2cc3de3ee" providerId="AD" clId="Web-{0561E969-414D-47F4-9956-ECD1D4C37970}" dt="2022-05-30T19:57:56.457" v="243"/>
          <ac:spMkLst>
            <pc:docMk/>
            <pc:sldMk cId="2175337234" sldId="259"/>
            <ac:spMk id="15" creationId="{B2205F6E-03C6-4E92-877C-E2482F6599AA}"/>
          </ac:spMkLst>
        </pc:spChg>
        <pc:picChg chg="add mod ord modCrop">
          <ac:chgData name="ENRIQUE BRIARD" userId="S::enrique.briard@etudiant.univ-reims.fr::6ebb8236-fb98-4099-aa24-48c2cc3de3ee" providerId="AD" clId="Web-{0561E969-414D-47F4-9956-ECD1D4C37970}" dt="2022-05-30T19:57:56.457" v="243"/>
          <ac:picMkLst>
            <pc:docMk/>
            <pc:sldMk cId="2175337234" sldId="259"/>
            <ac:picMk id="4" creationId="{D39A2ADA-9B4F-4FDF-32DB-8F661F642AA6}"/>
          </ac:picMkLst>
        </pc:picChg>
      </pc:sldChg>
      <pc:sldChg chg="addSp delSp modSp mod setBg">
        <pc:chgData name="ENRIQUE BRIARD" userId="S::enrique.briard@etudiant.univ-reims.fr::6ebb8236-fb98-4099-aa24-48c2cc3de3ee" providerId="AD" clId="Web-{0561E969-414D-47F4-9956-ECD1D4C37970}" dt="2022-05-30T20:26:12.048" v="725"/>
        <pc:sldMkLst>
          <pc:docMk/>
          <pc:sldMk cId="2885533868" sldId="260"/>
        </pc:sldMkLst>
        <pc:spChg chg="mod">
          <ac:chgData name="ENRIQUE BRIARD" userId="S::enrique.briard@etudiant.univ-reims.fr::6ebb8236-fb98-4099-aa24-48c2cc3de3ee" providerId="AD" clId="Web-{0561E969-414D-47F4-9956-ECD1D4C37970}" dt="2022-05-30T20:26:12.048" v="725"/>
          <ac:spMkLst>
            <pc:docMk/>
            <pc:sldMk cId="2885533868" sldId="260"/>
            <ac:spMk id="2" creationId="{3274F64F-8060-3C3C-EB08-D87EB4B1FC85}"/>
          </ac:spMkLst>
        </pc:spChg>
        <pc:spChg chg="add del mod">
          <ac:chgData name="ENRIQUE BRIARD" userId="S::enrique.briard@etudiant.univ-reims.fr::6ebb8236-fb98-4099-aa24-48c2cc3de3ee" providerId="AD" clId="Web-{0561E969-414D-47F4-9956-ECD1D4C37970}" dt="2022-05-30T20:26:12.048" v="725"/>
          <ac:spMkLst>
            <pc:docMk/>
            <pc:sldMk cId="2885533868" sldId="260"/>
            <ac:spMk id="3" creationId="{97A52695-2A71-CEA6-D585-B3DCDC0D89C4}"/>
          </ac:spMkLst>
        </pc:spChg>
        <pc:spChg chg="add del">
          <ac:chgData name="ENRIQUE BRIARD" userId="S::enrique.briard@etudiant.univ-reims.fr::6ebb8236-fb98-4099-aa24-48c2cc3de3ee" providerId="AD" clId="Web-{0561E969-414D-47F4-9956-ECD1D4C37970}" dt="2022-05-30T20:26:12.017" v="724"/>
          <ac:spMkLst>
            <pc:docMk/>
            <pc:sldMk cId="2885533868" sldId="260"/>
            <ac:spMk id="9" creationId="{9F4444CE-BC8D-4D61-B303-4C05614E62AB}"/>
          </ac:spMkLst>
        </pc:spChg>
        <pc:spChg chg="add del">
          <ac:chgData name="ENRIQUE BRIARD" userId="S::enrique.briard@etudiant.univ-reims.fr::6ebb8236-fb98-4099-aa24-48c2cc3de3ee" providerId="AD" clId="Web-{0561E969-414D-47F4-9956-ECD1D4C37970}" dt="2022-05-30T20:26:12.017" v="724"/>
          <ac:spMkLst>
            <pc:docMk/>
            <pc:sldMk cId="2885533868" sldId="260"/>
            <ac:spMk id="11" creationId="{73772B81-181F-48B7-8826-4D9686D15DF5}"/>
          </ac:spMkLst>
        </pc:spChg>
        <pc:spChg chg="add del">
          <ac:chgData name="ENRIQUE BRIARD" userId="S::enrique.briard@etudiant.univ-reims.fr::6ebb8236-fb98-4099-aa24-48c2cc3de3ee" providerId="AD" clId="Web-{0561E969-414D-47F4-9956-ECD1D4C37970}" dt="2022-05-30T20:26:12.017" v="724"/>
          <ac:spMkLst>
            <pc:docMk/>
            <pc:sldMk cId="2885533868" sldId="260"/>
            <ac:spMk id="13" creationId="{B2205F6E-03C6-4E92-877C-E2482F6599AA}"/>
          </ac:spMkLst>
        </pc:spChg>
        <pc:spChg chg="add">
          <ac:chgData name="ENRIQUE BRIARD" userId="S::enrique.briard@etudiant.univ-reims.fr::6ebb8236-fb98-4099-aa24-48c2cc3de3ee" providerId="AD" clId="Web-{0561E969-414D-47F4-9956-ECD1D4C37970}" dt="2022-05-30T20:26:12.048" v="725"/>
          <ac:spMkLst>
            <pc:docMk/>
            <pc:sldMk cId="2885533868" sldId="260"/>
            <ac:spMk id="21" creationId="{655AE6B0-AC9E-4167-806F-E9DB135FC46B}"/>
          </ac:spMkLst>
        </pc:spChg>
        <pc:spChg chg="add">
          <ac:chgData name="ENRIQUE BRIARD" userId="S::enrique.briard@etudiant.univ-reims.fr::6ebb8236-fb98-4099-aa24-48c2cc3de3ee" providerId="AD" clId="Web-{0561E969-414D-47F4-9956-ECD1D4C37970}" dt="2022-05-30T20:26:12.048" v="725"/>
          <ac:spMkLst>
            <pc:docMk/>
            <pc:sldMk cId="2885533868" sldId="260"/>
            <ac:spMk id="22" creationId="{87BD1F4E-A66D-4C06-86DA-8D56CA7A3B41}"/>
          </ac:spMkLst>
        </pc:spChg>
        <pc:grpChg chg="add">
          <ac:chgData name="ENRIQUE BRIARD" userId="S::enrique.briard@etudiant.univ-reims.fr::6ebb8236-fb98-4099-aa24-48c2cc3de3ee" providerId="AD" clId="Web-{0561E969-414D-47F4-9956-ECD1D4C37970}" dt="2022-05-30T20:26:12.048" v="725"/>
          <ac:grpSpMkLst>
            <pc:docMk/>
            <pc:sldMk cId="2885533868" sldId="260"/>
            <ac:grpSpMk id="23" creationId="{3523416A-383B-4FDC-B4C9-D8EDDFE9C043}"/>
          </ac:grpSpMkLst>
        </pc:grpChg>
        <pc:graphicFrameChg chg="add del">
          <ac:chgData name="ENRIQUE BRIARD" userId="S::enrique.briard@etudiant.univ-reims.fr::6ebb8236-fb98-4099-aa24-48c2cc3de3ee" providerId="AD" clId="Web-{0561E969-414D-47F4-9956-ECD1D4C37970}" dt="2022-05-30T20:26:12.017" v="724"/>
          <ac:graphicFrameMkLst>
            <pc:docMk/>
            <pc:sldMk cId="2885533868" sldId="260"/>
            <ac:graphicFrameMk id="5" creationId="{AB057AA8-2E64-31D9-E42E-8F73760DF5DC}"/>
          </ac:graphicFrameMkLst>
        </pc:graphicFrameChg>
        <pc:graphicFrameChg chg="add">
          <ac:chgData name="ENRIQUE BRIARD" userId="S::enrique.briard@etudiant.univ-reims.fr::6ebb8236-fb98-4099-aa24-48c2cc3de3ee" providerId="AD" clId="Web-{0561E969-414D-47F4-9956-ECD1D4C37970}" dt="2022-05-30T20:26:12.048" v="725"/>
          <ac:graphicFrameMkLst>
            <pc:docMk/>
            <pc:sldMk cId="2885533868" sldId="260"/>
            <ac:graphicFrameMk id="25" creationId="{6199C707-F31A-F07E-4AE2-CB379C6DD3C0}"/>
          </ac:graphicFrameMkLst>
        </pc:graphicFrameChg>
      </pc:sldChg>
      <pc:sldChg chg="modSp">
        <pc:chgData name="ENRIQUE BRIARD" userId="S::enrique.briard@etudiant.univ-reims.fr::6ebb8236-fb98-4099-aa24-48c2cc3de3ee" providerId="AD" clId="Web-{0561E969-414D-47F4-9956-ECD1D4C37970}" dt="2022-05-30T19:46:06.798" v="164" actId="20577"/>
        <pc:sldMkLst>
          <pc:docMk/>
          <pc:sldMk cId="1946882612" sldId="261"/>
        </pc:sldMkLst>
        <pc:spChg chg="mod">
          <ac:chgData name="ENRIQUE BRIARD" userId="S::enrique.briard@etudiant.univ-reims.fr::6ebb8236-fb98-4099-aa24-48c2cc3de3ee" providerId="AD" clId="Web-{0561E969-414D-47F4-9956-ECD1D4C37970}" dt="2022-05-30T19:46:06.798" v="164" actId="20577"/>
          <ac:spMkLst>
            <pc:docMk/>
            <pc:sldMk cId="1946882612" sldId="261"/>
            <ac:spMk id="3" creationId="{529D63FA-3913-0828-3418-F220EBEE6493}"/>
          </ac:spMkLst>
        </pc:spChg>
      </pc:sldChg>
      <pc:sldChg chg="addSp delSp modSp new mod ord setBg setClrOvrMap">
        <pc:chgData name="ENRIQUE BRIARD" userId="S::enrique.briard@etudiant.univ-reims.fr::6ebb8236-fb98-4099-aa24-48c2cc3de3ee" providerId="AD" clId="Web-{0561E969-414D-47F4-9956-ECD1D4C37970}" dt="2022-05-30T20:35:10.561" v="970" actId="20577"/>
        <pc:sldMkLst>
          <pc:docMk/>
          <pc:sldMk cId="2017329639" sldId="263"/>
        </pc:sldMkLst>
        <pc:spChg chg="mod">
          <ac:chgData name="ENRIQUE BRIARD" userId="S::enrique.briard@etudiant.univ-reims.fr::6ebb8236-fb98-4099-aa24-48c2cc3de3ee" providerId="AD" clId="Web-{0561E969-414D-47F4-9956-ECD1D4C37970}" dt="2022-05-30T20:35:10.561" v="970" actId="20577"/>
          <ac:spMkLst>
            <pc:docMk/>
            <pc:sldMk cId="2017329639" sldId="263"/>
            <ac:spMk id="2" creationId="{70358C16-7750-A7D5-0147-F3AE6E133C1F}"/>
          </ac:spMkLst>
        </pc:spChg>
        <pc:spChg chg="add del">
          <ac:chgData name="ENRIQUE BRIARD" userId="S::enrique.briard@etudiant.univ-reims.fr::6ebb8236-fb98-4099-aa24-48c2cc3de3ee" providerId="AD" clId="Web-{0561E969-414D-47F4-9956-ECD1D4C37970}" dt="2022-05-30T20:07:28.002" v="376"/>
          <ac:spMkLst>
            <pc:docMk/>
            <pc:sldMk cId="2017329639" sldId="263"/>
            <ac:spMk id="3" creationId="{DF8C789D-C3CA-EBB5-BFB0-4E2CDAEEAE24}"/>
          </ac:spMkLst>
        </pc:spChg>
        <pc:spChg chg="add del">
          <ac:chgData name="ENRIQUE BRIARD" userId="S::enrique.briard@etudiant.univ-reims.fr::6ebb8236-fb98-4099-aa24-48c2cc3de3ee" providerId="AD" clId="Web-{0561E969-414D-47F4-9956-ECD1D4C37970}" dt="2022-05-30T20:07:28.002" v="375"/>
          <ac:spMkLst>
            <pc:docMk/>
            <pc:sldMk cId="2017329639" sldId="263"/>
            <ac:spMk id="20" creationId="{9179DE42-5613-4B35-A1E6-6CCBAA13C743}"/>
          </ac:spMkLst>
        </pc:spChg>
        <pc:spChg chg="add del">
          <ac:chgData name="ENRIQUE BRIARD" userId="S::enrique.briard@etudiant.univ-reims.fr::6ebb8236-fb98-4099-aa24-48c2cc3de3ee" providerId="AD" clId="Web-{0561E969-414D-47F4-9956-ECD1D4C37970}" dt="2022-05-30T20:07:28.002" v="375"/>
          <ac:spMkLst>
            <pc:docMk/>
            <pc:sldMk cId="2017329639" sldId="263"/>
            <ac:spMk id="26" creationId="{52FB45E9-914E-4471-AC87-E475CD51767D}"/>
          </ac:spMkLst>
        </pc:spChg>
        <pc:spChg chg="add del">
          <ac:chgData name="ENRIQUE BRIARD" userId="S::enrique.briard@etudiant.univ-reims.fr::6ebb8236-fb98-4099-aa24-48c2cc3de3ee" providerId="AD" clId="Web-{0561E969-414D-47F4-9956-ECD1D4C37970}" dt="2022-05-30T20:07:28.002" v="375"/>
          <ac:spMkLst>
            <pc:docMk/>
            <pc:sldMk cId="2017329639" sldId="263"/>
            <ac:spMk id="28" creationId="{C310626D-5743-49D4-8F7D-88C4F8F05774}"/>
          </ac:spMkLst>
        </pc:spChg>
        <pc:spChg chg="add del">
          <ac:chgData name="ENRIQUE BRIARD" userId="S::enrique.briard@etudiant.univ-reims.fr::6ebb8236-fb98-4099-aa24-48c2cc3de3ee" providerId="AD" clId="Web-{0561E969-414D-47F4-9956-ECD1D4C37970}" dt="2022-05-30T20:07:28.002" v="375"/>
          <ac:spMkLst>
            <pc:docMk/>
            <pc:sldMk cId="2017329639" sldId="263"/>
            <ac:spMk id="30" creationId="{3C195FC1-B568-4C72-9902-34CB35DDD7A1}"/>
          </ac:spMkLst>
        </pc:spChg>
        <pc:spChg chg="add del">
          <ac:chgData name="ENRIQUE BRIARD" userId="S::enrique.briard@etudiant.univ-reims.fr::6ebb8236-fb98-4099-aa24-48c2cc3de3ee" providerId="AD" clId="Web-{0561E969-414D-47F4-9956-ECD1D4C37970}" dt="2022-05-30T20:07:28.002" v="375"/>
          <ac:spMkLst>
            <pc:docMk/>
            <pc:sldMk cId="2017329639" sldId="263"/>
            <ac:spMk id="32" creationId="{EF2BDF77-362C-43F0-8CBB-A969EC2AE0C4}"/>
          </ac:spMkLst>
        </pc:spChg>
        <pc:spChg chg="add del">
          <ac:chgData name="ENRIQUE BRIARD" userId="S::enrique.briard@etudiant.univ-reims.fr::6ebb8236-fb98-4099-aa24-48c2cc3de3ee" providerId="AD" clId="Web-{0561E969-414D-47F4-9956-ECD1D4C37970}" dt="2022-05-30T20:07:28.002" v="375"/>
          <ac:spMkLst>
            <pc:docMk/>
            <pc:sldMk cId="2017329639" sldId="263"/>
            <ac:spMk id="34" creationId="{4BE96B01-3929-432D-B8C2-ADBCB74C2EF4}"/>
          </ac:spMkLst>
        </pc:spChg>
        <pc:spChg chg="add del">
          <ac:chgData name="ENRIQUE BRIARD" userId="S::enrique.briard@etudiant.univ-reims.fr::6ebb8236-fb98-4099-aa24-48c2cc3de3ee" providerId="AD" clId="Web-{0561E969-414D-47F4-9956-ECD1D4C37970}" dt="2022-05-30T20:07:28.002" v="375"/>
          <ac:spMkLst>
            <pc:docMk/>
            <pc:sldMk cId="2017329639" sldId="263"/>
            <ac:spMk id="36" creationId="{2A6FCDE6-CDE2-4C51-B18E-A95CFB679714}"/>
          </ac:spMkLst>
        </pc:spChg>
        <pc:spChg chg="add del">
          <ac:chgData name="ENRIQUE BRIARD" userId="S::enrique.briard@etudiant.univ-reims.fr::6ebb8236-fb98-4099-aa24-48c2cc3de3ee" providerId="AD" clId="Web-{0561E969-414D-47F4-9956-ECD1D4C37970}" dt="2022-05-30T20:07:28.002" v="375"/>
          <ac:spMkLst>
            <pc:docMk/>
            <pc:sldMk cId="2017329639" sldId="263"/>
            <ac:spMk id="38" creationId="{9D2E8756-2465-473A-BA2A-2DB1D6224745}"/>
          </ac:spMkLst>
        </pc:spChg>
        <pc:spChg chg="add">
          <ac:chgData name="ENRIQUE BRIARD" userId="S::enrique.briard@etudiant.univ-reims.fr::6ebb8236-fb98-4099-aa24-48c2cc3de3ee" providerId="AD" clId="Web-{0561E969-414D-47F4-9956-ECD1D4C37970}" dt="2022-05-30T20:07:28.002" v="376"/>
          <ac:spMkLst>
            <pc:docMk/>
            <pc:sldMk cId="2017329639" sldId="263"/>
            <ac:spMk id="41" creationId="{DD6BC9EB-F181-48AB-BCA2-3D1DB20D2D87}"/>
          </ac:spMkLst>
        </pc:spChg>
        <pc:spChg chg="add">
          <ac:chgData name="ENRIQUE BRIARD" userId="S::enrique.briard@etudiant.univ-reims.fr::6ebb8236-fb98-4099-aa24-48c2cc3de3ee" providerId="AD" clId="Web-{0561E969-414D-47F4-9956-ECD1D4C37970}" dt="2022-05-30T20:07:28.002" v="376"/>
          <ac:spMkLst>
            <pc:docMk/>
            <pc:sldMk cId="2017329639" sldId="263"/>
            <ac:spMk id="42" creationId="{D33AAA80-39DC-4020-9BFF-0718F35C7661}"/>
          </ac:spMkLst>
        </pc:spChg>
        <pc:spChg chg="add">
          <ac:chgData name="ENRIQUE BRIARD" userId="S::enrique.briard@etudiant.univ-reims.fr::6ebb8236-fb98-4099-aa24-48c2cc3de3ee" providerId="AD" clId="Web-{0561E969-414D-47F4-9956-ECD1D4C37970}" dt="2022-05-30T20:07:28.002" v="376"/>
          <ac:spMkLst>
            <pc:docMk/>
            <pc:sldMk cId="2017329639" sldId="263"/>
            <ac:spMk id="44" creationId="{1177F295-741F-4EFF-B0CA-BE69295ADA07}"/>
          </ac:spMkLst>
        </pc:spChg>
        <pc:grpChg chg="add del">
          <ac:chgData name="ENRIQUE BRIARD" userId="S::enrique.briard@etudiant.univ-reims.fr::6ebb8236-fb98-4099-aa24-48c2cc3de3ee" providerId="AD" clId="Web-{0561E969-414D-47F4-9956-ECD1D4C37970}" dt="2022-05-30T20:07:28.002" v="375"/>
          <ac:grpSpMkLst>
            <pc:docMk/>
            <pc:sldMk cId="2017329639" sldId="263"/>
            <ac:grpSpMk id="8" creationId="{28460BD8-AE3F-4AC9-9D0B-717052AA5D3A}"/>
          </ac:grpSpMkLst>
        </pc:grpChg>
        <pc:grpChg chg="add">
          <ac:chgData name="ENRIQUE BRIARD" userId="S::enrique.briard@etudiant.univ-reims.fr::6ebb8236-fb98-4099-aa24-48c2cc3de3ee" providerId="AD" clId="Web-{0561E969-414D-47F4-9956-ECD1D4C37970}" dt="2022-05-30T20:07:28.002" v="376"/>
          <ac:grpSpMkLst>
            <pc:docMk/>
            <pc:sldMk cId="2017329639" sldId="263"/>
            <ac:grpSpMk id="40" creationId="{28460BD8-AE3F-4AC9-9D0B-717052AA5D3A}"/>
          </ac:grpSpMkLst>
        </pc:grpChg>
        <pc:cxnChg chg="add del">
          <ac:chgData name="ENRIQUE BRIARD" userId="S::enrique.briard@etudiant.univ-reims.fr::6ebb8236-fb98-4099-aa24-48c2cc3de3ee" providerId="AD" clId="Web-{0561E969-414D-47F4-9956-ECD1D4C37970}" dt="2022-05-30T20:07:28.002" v="375"/>
          <ac:cxnSpMkLst>
            <pc:docMk/>
            <pc:sldMk cId="2017329639" sldId="263"/>
            <ac:cxnSpMk id="22" creationId="{EB898B32-3891-4C3A-8F58-C5969D2E9033}"/>
          </ac:cxnSpMkLst>
        </pc:cxnChg>
        <pc:cxnChg chg="add del">
          <ac:chgData name="ENRIQUE BRIARD" userId="S::enrique.briard@etudiant.univ-reims.fr::6ebb8236-fb98-4099-aa24-48c2cc3de3ee" providerId="AD" clId="Web-{0561E969-414D-47F4-9956-ECD1D4C37970}" dt="2022-05-30T20:07:28.002" v="375"/>
          <ac:cxnSpMkLst>
            <pc:docMk/>
            <pc:sldMk cId="2017329639" sldId="263"/>
            <ac:cxnSpMk id="24" creationId="{4AE4806D-B8F9-4679-A68A-9BD21C01A301}"/>
          </ac:cxnSpMkLst>
        </pc:cxnChg>
        <pc:cxnChg chg="add">
          <ac:chgData name="ENRIQUE BRIARD" userId="S::enrique.briard@etudiant.univ-reims.fr::6ebb8236-fb98-4099-aa24-48c2cc3de3ee" providerId="AD" clId="Web-{0561E969-414D-47F4-9956-ECD1D4C37970}" dt="2022-05-30T20:07:28.002" v="376"/>
          <ac:cxnSpMkLst>
            <pc:docMk/>
            <pc:sldMk cId="2017329639" sldId="263"/>
            <ac:cxnSpMk id="43" creationId="{C9C5D90B-7EE3-4D26-AB7D-A5A3A6E11203}"/>
          </ac:cxnSpMkLst>
        </pc:cxnChg>
      </pc:sldChg>
      <pc:sldChg chg="addSp modSp new ord">
        <pc:chgData name="ENRIQUE BRIARD" userId="S::enrique.briard@etudiant.univ-reims.fr::6ebb8236-fb98-4099-aa24-48c2cc3de3ee" providerId="AD" clId="Web-{0561E969-414D-47F4-9956-ECD1D4C37970}" dt="2022-05-30T20:32:25.245" v="945" actId="20577"/>
        <pc:sldMkLst>
          <pc:docMk/>
          <pc:sldMk cId="469441730" sldId="264"/>
        </pc:sldMkLst>
        <pc:spChg chg="mod">
          <ac:chgData name="ENRIQUE BRIARD" userId="S::enrique.briard@etudiant.univ-reims.fr::6ebb8236-fb98-4099-aa24-48c2cc3de3ee" providerId="AD" clId="Web-{0561E969-414D-47F4-9956-ECD1D4C37970}" dt="2022-05-30T20:07:47.909" v="384" actId="20577"/>
          <ac:spMkLst>
            <pc:docMk/>
            <pc:sldMk cId="469441730" sldId="264"/>
            <ac:spMk id="2" creationId="{72783BF9-5FD9-FC38-3C27-7390976DB04C}"/>
          </ac:spMkLst>
        </pc:spChg>
        <pc:spChg chg="mod">
          <ac:chgData name="ENRIQUE BRIARD" userId="S::enrique.briard@etudiant.univ-reims.fr::6ebb8236-fb98-4099-aa24-48c2cc3de3ee" providerId="AD" clId="Web-{0561E969-414D-47F4-9956-ECD1D4C37970}" dt="2022-05-30T20:10:40.475" v="491" actId="14100"/>
          <ac:spMkLst>
            <pc:docMk/>
            <pc:sldMk cId="469441730" sldId="264"/>
            <ac:spMk id="3" creationId="{EB2AC05B-B28C-9616-9DB3-248B1955E635}"/>
          </ac:spMkLst>
        </pc:spChg>
        <pc:spChg chg="add mod">
          <ac:chgData name="ENRIQUE BRIARD" userId="S::enrique.briard@etudiant.univ-reims.fr::6ebb8236-fb98-4099-aa24-48c2cc3de3ee" providerId="AD" clId="Web-{0561E969-414D-47F4-9956-ECD1D4C37970}" dt="2022-05-30T20:32:25.245" v="945" actId="20577"/>
          <ac:spMkLst>
            <pc:docMk/>
            <pc:sldMk cId="469441730" sldId="264"/>
            <ac:spMk id="5" creationId="{5C53A464-E425-A0DC-8AEF-86C6AD17E898}"/>
          </ac:spMkLst>
        </pc:spChg>
        <pc:spChg chg="add mod">
          <ac:chgData name="ENRIQUE BRIARD" userId="S::enrique.briard@etudiant.univ-reims.fr::6ebb8236-fb98-4099-aa24-48c2cc3de3ee" providerId="AD" clId="Web-{0561E969-414D-47F4-9956-ECD1D4C37970}" dt="2022-05-30T20:12:03.227" v="518" actId="1076"/>
          <ac:spMkLst>
            <pc:docMk/>
            <pc:sldMk cId="469441730" sldId="264"/>
            <ac:spMk id="7" creationId="{DD3BD281-06B8-55EB-89BA-FF2320C5732C}"/>
          </ac:spMkLst>
        </pc:spChg>
      </pc:sldChg>
      <pc:sldChg chg="addSp modSp new">
        <pc:chgData name="ENRIQUE BRIARD" userId="S::enrique.briard@etudiant.univ-reims.fr::6ebb8236-fb98-4099-aa24-48c2cc3de3ee" providerId="AD" clId="Web-{0561E969-414D-47F4-9956-ECD1D4C37970}" dt="2022-05-30T20:25:05.703" v="716" actId="20577"/>
        <pc:sldMkLst>
          <pc:docMk/>
          <pc:sldMk cId="2075386576" sldId="265"/>
        </pc:sldMkLst>
        <pc:spChg chg="mod">
          <ac:chgData name="ENRIQUE BRIARD" userId="S::enrique.briard@etudiant.univ-reims.fr::6ebb8236-fb98-4099-aa24-48c2cc3de3ee" providerId="AD" clId="Web-{0561E969-414D-47F4-9956-ECD1D4C37970}" dt="2022-05-30T20:12:45.822" v="527" actId="20577"/>
          <ac:spMkLst>
            <pc:docMk/>
            <pc:sldMk cId="2075386576" sldId="265"/>
            <ac:spMk id="2" creationId="{F013D27E-FF5B-29E0-4543-71176D17D901}"/>
          </ac:spMkLst>
        </pc:spChg>
        <pc:spChg chg="mod">
          <ac:chgData name="ENRIQUE BRIARD" userId="S::enrique.briard@etudiant.univ-reims.fr::6ebb8236-fb98-4099-aa24-48c2cc3de3ee" providerId="AD" clId="Web-{0561E969-414D-47F4-9956-ECD1D4C37970}" dt="2022-05-30T20:14:11.277" v="603" actId="14100"/>
          <ac:spMkLst>
            <pc:docMk/>
            <pc:sldMk cId="2075386576" sldId="265"/>
            <ac:spMk id="3" creationId="{E819F423-C04B-28E3-A595-03A70F452DFC}"/>
          </ac:spMkLst>
        </pc:spChg>
        <pc:spChg chg="add mod">
          <ac:chgData name="ENRIQUE BRIARD" userId="S::enrique.briard@etudiant.univ-reims.fr::6ebb8236-fb98-4099-aa24-48c2cc3de3ee" providerId="AD" clId="Web-{0561E969-414D-47F4-9956-ECD1D4C37970}" dt="2022-05-30T20:25:05.703" v="716" actId="20577"/>
          <ac:spMkLst>
            <pc:docMk/>
            <pc:sldMk cId="2075386576" sldId="265"/>
            <ac:spMk id="5" creationId="{CB45AA44-F068-6DDE-4078-0BD31A92F7C4}"/>
          </ac:spMkLst>
        </pc:spChg>
        <pc:spChg chg="add mod">
          <ac:chgData name="ENRIQUE BRIARD" userId="S::enrique.briard@etudiant.univ-reims.fr::6ebb8236-fb98-4099-aa24-48c2cc3de3ee" providerId="AD" clId="Web-{0561E969-414D-47F4-9956-ECD1D4C37970}" dt="2022-05-30T20:16:14.062" v="700" actId="20577"/>
          <ac:spMkLst>
            <pc:docMk/>
            <pc:sldMk cId="2075386576" sldId="265"/>
            <ac:spMk id="7" creationId="{7CFC4B78-4B16-A412-30E3-6F0127D005B5}"/>
          </ac:spMkLst>
        </pc:spChg>
      </pc:sldChg>
      <pc:sldChg chg="addSp modSp new">
        <pc:chgData name="ENRIQUE BRIARD" userId="S::enrique.briard@etudiant.univ-reims.fr::6ebb8236-fb98-4099-aa24-48c2cc3de3ee" providerId="AD" clId="Web-{0561E969-414D-47F4-9956-ECD1D4C37970}" dt="2022-05-30T20:32:05.291" v="911" actId="20577"/>
        <pc:sldMkLst>
          <pc:docMk/>
          <pc:sldMk cId="255391898" sldId="266"/>
        </pc:sldMkLst>
        <pc:spChg chg="mod">
          <ac:chgData name="ENRIQUE BRIARD" userId="S::enrique.briard@etudiant.univ-reims.fr::6ebb8236-fb98-4099-aa24-48c2cc3de3ee" providerId="AD" clId="Web-{0561E969-414D-47F4-9956-ECD1D4C37970}" dt="2022-05-30T20:21:54.401" v="715" actId="20577"/>
          <ac:spMkLst>
            <pc:docMk/>
            <pc:sldMk cId="255391898" sldId="266"/>
            <ac:spMk id="2" creationId="{5377C35B-DA90-3A8A-EBCC-A4B4E98B4775}"/>
          </ac:spMkLst>
        </pc:spChg>
        <pc:spChg chg="mod">
          <ac:chgData name="ENRIQUE BRIARD" userId="S::enrique.briard@etudiant.univ-reims.fr::6ebb8236-fb98-4099-aa24-48c2cc3de3ee" providerId="AD" clId="Web-{0561E969-414D-47F4-9956-ECD1D4C37970}" dt="2022-05-30T20:31:26.321" v="892" actId="20577"/>
          <ac:spMkLst>
            <pc:docMk/>
            <pc:sldMk cId="255391898" sldId="266"/>
            <ac:spMk id="3" creationId="{D2F7B82C-AD7E-EA1B-B19A-5ED26BA5768C}"/>
          </ac:spMkLst>
        </pc:spChg>
        <pc:spChg chg="add mod">
          <ac:chgData name="ENRIQUE BRIARD" userId="S::enrique.briard@etudiant.univ-reims.fr::6ebb8236-fb98-4099-aa24-48c2cc3de3ee" providerId="AD" clId="Web-{0561E969-414D-47F4-9956-ECD1D4C37970}" dt="2022-05-30T20:30:05.069" v="822" actId="20577"/>
          <ac:spMkLst>
            <pc:docMk/>
            <pc:sldMk cId="255391898" sldId="266"/>
            <ac:spMk id="5" creationId="{6964AED7-F145-9D8E-51B6-E97BEC873400}"/>
          </ac:spMkLst>
        </pc:spChg>
        <pc:spChg chg="add mod">
          <ac:chgData name="ENRIQUE BRIARD" userId="S::enrique.briard@etudiant.univ-reims.fr::6ebb8236-fb98-4099-aa24-48c2cc3de3ee" providerId="AD" clId="Web-{0561E969-414D-47F4-9956-ECD1D4C37970}" dt="2022-05-30T20:32:05.291" v="911" actId="20577"/>
          <ac:spMkLst>
            <pc:docMk/>
            <pc:sldMk cId="255391898" sldId="266"/>
            <ac:spMk id="7" creationId="{9BD462B9-C237-457C-B82F-03D735C55977}"/>
          </ac:spMkLst>
        </pc:spChg>
      </pc:sldChg>
      <pc:sldChg chg="addSp modSp new">
        <pc:chgData name="ENRIQUE BRIARD" userId="S::enrique.briard@etudiant.univ-reims.fr::6ebb8236-fb98-4099-aa24-48c2cc3de3ee" providerId="AD" clId="Web-{0561E969-414D-47F4-9956-ECD1D4C37970}" dt="2022-05-30T20:39:45.489" v="1104" actId="20577"/>
        <pc:sldMkLst>
          <pc:docMk/>
          <pc:sldMk cId="1779931946" sldId="268"/>
        </pc:sldMkLst>
        <pc:spChg chg="mod">
          <ac:chgData name="ENRIQUE BRIARD" userId="S::enrique.briard@etudiant.univ-reims.fr::6ebb8236-fb98-4099-aa24-48c2cc3de3ee" providerId="AD" clId="Web-{0561E969-414D-47F4-9956-ECD1D4C37970}" dt="2022-05-30T20:35:19.374" v="976" actId="20577"/>
          <ac:spMkLst>
            <pc:docMk/>
            <pc:sldMk cId="1779931946" sldId="268"/>
            <ac:spMk id="2" creationId="{D53C6DD0-B91D-264D-40A5-606D49E730A0}"/>
          </ac:spMkLst>
        </pc:spChg>
        <pc:spChg chg="mod">
          <ac:chgData name="ENRIQUE BRIARD" userId="S::enrique.briard@etudiant.univ-reims.fr::6ebb8236-fb98-4099-aa24-48c2cc3de3ee" providerId="AD" clId="Web-{0561E969-414D-47F4-9956-ECD1D4C37970}" dt="2022-05-30T20:37:08.673" v="1023" actId="14100"/>
          <ac:spMkLst>
            <pc:docMk/>
            <pc:sldMk cId="1779931946" sldId="268"/>
            <ac:spMk id="3" creationId="{10C502F5-C201-D7C9-4E48-995A53227CBC}"/>
          </ac:spMkLst>
        </pc:spChg>
        <pc:spChg chg="add mod">
          <ac:chgData name="ENRIQUE BRIARD" userId="S::enrique.briard@etudiant.univ-reims.fr::6ebb8236-fb98-4099-aa24-48c2cc3de3ee" providerId="AD" clId="Web-{0561E969-414D-47F4-9956-ECD1D4C37970}" dt="2022-05-30T20:37:39.549" v="1036" actId="20577"/>
          <ac:spMkLst>
            <pc:docMk/>
            <pc:sldMk cId="1779931946" sldId="268"/>
            <ac:spMk id="5" creationId="{5811F41B-4850-58B7-E2B5-C30C216D30FB}"/>
          </ac:spMkLst>
        </pc:spChg>
        <pc:spChg chg="add mod">
          <ac:chgData name="ENRIQUE BRIARD" userId="S::enrique.briard@etudiant.univ-reims.fr::6ebb8236-fb98-4099-aa24-48c2cc3de3ee" providerId="AD" clId="Web-{0561E969-414D-47F4-9956-ECD1D4C37970}" dt="2022-05-30T20:39:45.489" v="1104" actId="20577"/>
          <ac:spMkLst>
            <pc:docMk/>
            <pc:sldMk cId="1779931946" sldId="268"/>
            <ac:spMk id="7" creationId="{49A375D4-4C5E-E471-846D-2D2634CC517D}"/>
          </ac:spMkLst>
        </pc:spChg>
      </pc:sldChg>
      <pc:sldChg chg="new del">
        <pc:chgData name="ENRIQUE BRIARD" userId="S::enrique.briard@etudiant.univ-reims.fr::6ebb8236-fb98-4099-aa24-48c2cc3de3ee" providerId="AD" clId="Web-{0561E969-414D-47F4-9956-ECD1D4C37970}" dt="2022-05-30T20:34:14.513" v="955"/>
        <pc:sldMkLst>
          <pc:docMk/>
          <pc:sldMk cId="2381629993" sldId="268"/>
        </pc:sldMkLst>
      </pc:sldChg>
      <pc:sldChg chg="modSp add del ord replId">
        <pc:chgData name="ENRIQUE BRIARD" userId="S::enrique.briard@etudiant.univ-reims.fr::6ebb8236-fb98-4099-aa24-48c2cc3de3ee" providerId="AD" clId="Web-{0561E969-414D-47F4-9956-ECD1D4C37970}" dt="2022-05-30T20:35:01.061" v="965"/>
        <pc:sldMkLst>
          <pc:docMk/>
          <pc:sldMk cId="2381724061" sldId="268"/>
        </pc:sldMkLst>
        <pc:spChg chg="mod">
          <ac:chgData name="ENRIQUE BRIARD" userId="S::enrique.briard@etudiant.univ-reims.fr::6ebb8236-fb98-4099-aa24-48c2cc3de3ee" providerId="AD" clId="Web-{0561E969-414D-47F4-9956-ECD1D4C37970}" dt="2022-05-30T20:35:00.326" v="964" actId="20577"/>
          <ac:spMkLst>
            <pc:docMk/>
            <pc:sldMk cId="2381724061" sldId="268"/>
            <ac:spMk id="2" creationId="{70358C16-7750-A7D5-0147-F3AE6E133C1F}"/>
          </ac:spMkLst>
        </pc:spChg>
      </pc:sldChg>
      <pc:sldChg chg="addSp delSp modSp new">
        <pc:chgData name="ENRIQUE BRIARD" userId="S::enrique.briard@etudiant.univ-reims.fr::6ebb8236-fb98-4099-aa24-48c2cc3de3ee" providerId="AD" clId="Web-{0561E969-414D-47F4-9956-ECD1D4C37970}" dt="2022-05-30T20:43:30.622" v="1257" actId="20577"/>
        <pc:sldMkLst>
          <pc:docMk/>
          <pc:sldMk cId="4195609496" sldId="269"/>
        </pc:sldMkLst>
        <pc:spChg chg="mod">
          <ac:chgData name="ENRIQUE BRIARD" userId="S::enrique.briard@etudiant.univ-reims.fr::6ebb8236-fb98-4099-aa24-48c2cc3de3ee" providerId="AD" clId="Web-{0561E969-414D-47F4-9956-ECD1D4C37970}" dt="2022-05-30T20:40:25.131" v="1118" actId="20577"/>
          <ac:spMkLst>
            <pc:docMk/>
            <pc:sldMk cId="4195609496" sldId="269"/>
            <ac:spMk id="2" creationId="{9C1DB99D-4096-68CE-D094-39775950EF69}"/>
          </ac:spMkLst>
        </pc:spChg>
        <pc:spChg chg="mod">
          <ac:chgData name="ENRIQUE BRIARD" userId="S::enrique.briard@etudiant.univ-reims.fr::6ebb8236-fb98-4099-aa24-48c2cc3de3ee" providerId="AD" clId="Web-{0561E969-414D-47F4-9956-ECD1D4C37970}" dt="2022-05-30T20:42:28.009" v="1183" actId="14100"/>
          <ac:spMkLst>
            <pc:docMk/>
            <pc:sldMk cId="4195609496" sldId="269"/>
            <ac:spMk id="3" creationId="{5130E4F1-65A2-619C-CC16-131EA6938D6E}"/>
          </ac:spMkLst>
        </pc:spChg>
        <pc:spChg chg="add del mod">
          <ac:chgData name="ENRIQUE BRIARD" userId="S::enrique.briard@etudiant.univ-reims.fr::6ebb8236-fb98-4099-aa24-48c2cc3de3ee" providerId="AD" clId="Web-{0561E969-414D-47F4-9956-ECD1D4C37970}" dt="2022-05-30T20:41:58.336" v="1171"/>
          <ac:spMkLst>
            <pc:docMk/>
            <pc:sldMk cId="4195609496" sldId="269"/>
            <ac:spMk id="5" creationId="{669A6C4A-64D6-7A60-1038-99A2AA667422}"/>
          </ac:spMkLst>
        </pc:spChg>
        <pc:spChg chg="add mod">
          <ac:chgData name="ENRIQUE BRIARD" userId="S::enrique.briard@etudiant.univ-reims.fr::6ebb8236-fb98-4099-aa24-48c2cc3de3ee" providerId="AD" clId="Web-{0561E969-414D-47F4-9956-ECD1D4C37970}" dt="2022-05-30T20:42:23.462" v="1182" actId="20577"/>
          <ac:spMkLst>
            <pc:docMk/>
            <pc:sldMk cId="4195609496" sldId="269"/>
            <ac:spMk id="7" creationId="{3C4141EF-B353-5F06-AF05-891FF74B48C3}"/>
          </ac:spMkLst>
        </pc:spChg>
        <pc:spChg chg="add mod">
          <ac:chgData name="ENRIQUE BRIARD" userId="S::enrique.briard@etudiant.univ-reims.fr::6ebb8236-fb98-4099-aa24-48c2cc3de3ee" providerId="AD" clId="Web-{0561E969-414D-47F4-9956-ECD1D4C37970}" dt="2022-05-30T20:43:30.622" v="1257" actId="20577"/>
          <ac:spMkLst>
            <pc:docMk/>
            <pc:sldMk cId="4195609496" sldId="269"/>
            <ac:spMk id="9" creationId="{022380D5-371D-3EC1-3313-39D7C68EB9AE}"/>
          </ac:spMkLst>
        </pc:spChg>
        <pc:spChg chg="add del">
          <ac:chgData name="ENRIQUE BRIARD" userId="S::enrique.briard@etudiant.univ-reims.fr::6ebb8236-fb98-4099-aa24-48c2cc3de3ee" providerId="AD" clId="Web-{0561E969-414D-47F4-9956-ECD1D4C37970}" dt="2022-05-30T20:42:36.712" v="1188"/>
          <ac:spMkLst>
            <pc:docMk/>
            <pc:sldMk cId="4195609496" sldId="269"/>
            <ac:spMk id="11" creationId="{4AAC6CAF-0BCE-3CC0-8D60-EFC57C625D34}"/>
          </ac:spMkLst>
        </pc:spChg>
        <pc:spChg chg="add del">
          <ac:chgData name="ENRIQUE BRIARD" userId="S::enrique.briard@etudiant.univ-reims.fr::6ebb8236-fb98-4099-aa24-48c2cc3de3ee" providerId="AD" clId="Web-{0561E969-414D-47F4-9956-ECD1D4C37970}" dt="2022-05-30T20:42:34.994" v="1187"/>
          <ac:spMkLst>
            <pc:docMk/>
            <pc:sldMk cId="4195609496" sldId="269"/>
            <ac:spMk id="13" creationId="{6A0DAB4A-2FA8-A308-A24C-78AC9D9604CE}"/>
          </ac:spMkLst>
        </pc:spChg>
      </pc:sldChg>
      <pc:sldChg chg="addSp modSp new">
        <pc:chgData name="ENRIQUE BRIARD" userId="S::enrique.briard@etudiant.univ-reims.fr::6ebb8236-fb98-4099-aa24-48c2cc3de3ee" providerId="AD" clId="Web-{0561E969-414D-47F4-9956-ECD1D4C37970}" dt="2022-05-30T20:47:52.878" v="1384" actId="20577"/>
        <pc:sldMkLst>
          <pc:docMk/>
          <pc:sldMk cId="3433018058" sldId="271"/>
        </pc:sldMkLst>
        <pc:spChg chg="mod">
          <ac:chgData name="ENRIQUE BRIARD" userId="S::enrique.briard@etudiant.univ-reims.fr::6ebb8236-fb98-4099-aa24-48c2cc3de3ee" providerId="AD" clId="Web-{0561E969-414D-47F4-9956-ECD1D4C37970}" dt="2022-05-30T20:45:02.202" v="1266" actId="20577"/>
          <ac:spMkLst>
            <pc:docMk/>
            <pc:sldMk cId="3433018058" sldId="271"/>
            <ac:spMk id="2" creationId="{1A49353D-D248-B178-EB67-4A32C4E5328B}"/>
          </ac:spMkLst>
        </pc:spChg>
        <pc:spChg chg="mod">
          <ac:chgData name="ENRIQUE BRIARD" userId="S::enrique.briard@etudiant.univ-reims.fr::6ebb8236-fb98-4099-aa24-48c2cc3de3ee" providerId="AD" clId="Web-{0561E969-414D-47F4-9956-ECD1D4C37970}" dt="2022-05-30T20:46:06.329" v="1340" actId="20577"/>
          <ac:spMkLst>
            <pc:docMk/>
            <pc:sldMk cId="3433018058" sldId="271"/>
            <ac:spMk id="3" creationId="{EFC8F288-AFA0-3B21-00EE-4E4312154553}"/>
          </ac:spMkLst>
        </pc:spChg>
        <pc:spChg chg="add mod">
          <ac:chgData name="ENRIQUE BRIARD" userId="S::enrique.briard@etudiant.univ-reims.fr::6ebb8236-fb98-4099-aa24-48c2cc3de3ee" providerId="AD" clId="Web-{0561E969-414D-47F4-9956-ECD1D4C37970}" dt="2022-05-30T20:45:40.109" v="1312" actId="20577"/>
          <ac:spMkLst>
            <pc:docMk/>
            <pc:sldMk cId="3433018058" sldId="271"/>
            <ac:spMk id="5" creationId="{C1060C8F-F946-C6E9-5B67-5796B2468A90}"/>
          </ac:spMkLst>
        </pc:spChg>
        <pc:spChg chg="add mod">
          <ac:chgData name="ENRIQUE BRIARD" userId="S::enrique.briard@etudiant.univ-reims.fr::6ebb8236-fb98-4099-aa24-48c2cc3de3ee" providerId="AD" clId="Web-{0561E969-414D-47F4-9956-ECD1D4C37970}" dt="2022-05-30T20:47:52.878" v="1384" actId="20577"/>
          <ac:spMkLst>
            <pc:docMk/>
            <pc:sldMk cId="3433018058" sldId="271"/>
            <ac:spMk id="7" creationId="{6630E43E-1CDC-6CD1-90CD-9EE7F478269A}"/>
          </ac:spMkLst>
        </pc:spChg>
      </pc:sldChg>
      <pc:sldChg chg="addSp delSp modSp">
        <pc:chgData name="ENRIQUE BRIARD" userId="S::enrique.briard@etudiant.univ-reims.fr::6ebb8236-fb98-4099-aa24-48c2cc3de3ee" providerId="AD" clId="Web-{0561E969-414D-47F4-9956-ECD1D4C37970}" dt="2022-05-30T21:16:01.032" v="1685" actId="14100"/>
        <pc:sldMkLst>
          <pc:docMk/>
          <pc:sldMk cId="3277039049" sldId="272"/>
        </pc:sldMkLst>
        <pc:spChg chg="mod">
          <ac:chgData name="ENRIQUE BRIARD" userId="S::enrique.briard@etudiant.univ-reims.fr::6ebb8236-fb98-4099-aa24-48c2cc3de3ee" providerId="AD" clId="Web-{0561E969-414D-47F4-9956-ECD1D4C37970}" dt="2022-05-30T20:54:27.809" v="1534" actId="1076"/>
          <ac:spMkLst>
            <pc:docMk/>
            <pc:sldMk cId="3277039049" sldId="272"/>
            <ac:spMk id="3" creationId="{AF7694FC-60F6-13E7-EE18-4341FD617138}"/>
          </ac:spMkLst>
        </pc:spChg>
        <pc:spChg chg="mod">
          <ac:chgData name="ENRIQUE BRIARD" userId="S::enrique.briard@etudiant.univ-reims.fr::6ebb8236-fb98-4099-aa24-48c2cc3de3ee" providerId="AD" clId="Web-{0561E969-414D-47F4-9956-ECD1D4C37970}" dt="2022-05-30T21:15:28.781" v="1680" actId="20577"/>
          <ac:spMkLst>
            <pc:docMk/>
            <pc:sldMk cId="3277039049" sldId="272"/>
            <ac:spMk id="8" creationId="{790C8C0D-7807-C533-9EEE-5B4E6107E60D}"/>
          </ac:spMkLst>
        </pc:spChg>
        <pc:spChg chg="mod">
          <ac:chgData name="ENRIQUE BRIARD" userId="S::enrique.briard@etudiant.univ-reims.fr::6ebb8236-fb98-4099-aa24-48c2cc3de3ee" providerId="AD" clId="Web-{0561E969-414D-47F4-9956-ECD1D4C37970}" dt="2022-05-30T21:00:58.962" v="1582" actId="1076"/>
          <ac:spMkLst>
            <pc:docMk/>
            <pc:sldMk cId="3277039049" sldId="272"/>
            <ac:spMk id="16" creationId="{7FF1B969-960B-68E0-27A3-BABFD6D9071C}"/>
          </ac:spMkLst>
        </pc:spChg>
        <pc:spChg chg="mod">
          <ac:chgData name="ENRIQUE BRIARD" userId="S::enrique.briard@etudiant.univ-reims.fr::6ebb8236-fb98-4099-aa24-48c2cc3de3ee" providerId="AD" clId="Web-{0561E969-414D-47F4-9956-ECD1D4C37970}" dt="2022-05-30T21:09:07.255" v="1646" actId="1076"/>
          <ac:spMkLst>
            <pc:docMk/>
            <pc:sldMk cId="3277039049" sldId="272"/>
            <ac:spMk id="34" creationId="{8F268732-F484-493B-95ED-4E7FB9007F1D}"/>
          </ac:spMkLst>
        </pc:spChg>
        <pc:spChg chg="add mod">
          <ac:chgData name="ENRIQUE BRIARD" userId="S::enrique.briard@etudiant.univ-reims.fr::6ebb8236-fb98-4099-aa24-48c2cc3de3ee" providerId="AD" clId="Web-{0561E969-414D-47F4-9956-ECD1D4C37970}" dt="2022-05-30T20:54:31.059" v="1535" actId="1076"/>
          <ac:spMkLst>
            <pc:docMk/>
            <pc:sldMk cId="3277039049" sldId="272"/>
            <ac:spMk id="39" creationId="{02F217DF-6390-8CE1-5E0E-B32296D2C218}"/>
          </ac:spMkLst>
        </pc:spChg>
        <pc:spChg chg="add del mod">
          <ac:chgData name="ENRIQUE BRIARD" userId="S::enrique.briard@etudiant.univ-reims.fr::6ebb8236-fb98-4099-aa24-48c2cc3de3ee" providerId="AD" clId="Web-{0561E969-414D-47F4-9956-ECD1D4C37970}" dt="2022-05-30T20:54:48.013" v="1539"/>
          <ac:spMkLst>
            <pc:docMk/>
            <pc:sldMk cId="3277039049" sldId="272"/>
            <ac:spMk id="41" creationId="{D6E530B0-6F56-1A19-5DED-33B9CF77A6D9}"/>
          </ac:spMkLst>
        </pc:spChg>
        <pc:spChg chg="add del mod">
          <ac:chgData name="ENRIQUE BRIARD" userId="S::enrique.briard@etudiant.univ-reims.fr::6ebb8236-fb98-4099-aa24-48c2cc3de3ee" providerId="AD" clId="Web-{0561E969-414D-47F4-9956-ECD1D4C37970}" dt="2022-05-30T20:54:54.029" v="1540"/>
          <ac:spMkLst>
            <pc:docMk/>
            <pc:sldMk cId="3277039049" sldId="272"/>
            <ac:spMk id="43" creationId="{0AEB6F31-ECE7-C1B7-F73C-B9821681C76B}"/>
          </ac:spMkLst>
        </pc:spChg>
        <pc:spChg chg="add mod">
          <ac:chgData name="ENRIQUE BRIARD" userId="S::enrique.briard@etudiant.univ-reims.fr::6ebb8236-fb98-4099-aa24-48c2cc3de3ee" providerId="AD" clId="Web-{0561E969-414D-47F4-9956-ECD1D4C37970}" dt="2022-05-30T21:14:59.375" v="1672" actId="1076"/>
          <ac:spMkLst>
            <pc:docMk/>
            <pc:sldMk cId="3277039049" sldId="272"/>
            <ac:spMk id="44" creationId="{9C9D78FC-3885-DC96-E761-1EEFEAAF2116}"/>
          </ac:spMkLst>
        </pc:spChg>
        <pc:spChg chg="add mod">
          <ac:chgData name="ENRIQUE BRIARD" userId="S::enrique.briard@etudiant.univ-reims.fr::6ebb8236-fb98-4099-aa24-48c2cc3de3ee" providerId="AD" clId="Web-{0561E969-414D-47F4-9956-ECD1D4C37970}" dt="2022-05-30T20:55:18.826" v="1548" actId="1076"/>
          <ac:spMkLst>
            <pc:docMk/>
            <pc:sldMk cId="3277039049" sldId="272"/>
            <ac:spMk id="45" creationId="{165ED269-6DDB-8492-9C02-F2AA52C4DBDC}"/>
          </ac:spMkLst>
        </pc:spChg>
        <pc:spChg chg="add mod">
          <ac:chgData name="ENRIQUE BRIARD" userId="S::enrique.briard@etudiant.univ-reims.fr::6ebb8236-fb98-4099-aa24-48c2cc3de3ee" providerId="AD" clId="Web-{0561E969-414D-47F4-9956-ECD1D4C37970}" dt="2022-05-30T20:57:23.533" v="1566" actId="1076"/>
          <ac:spMkLst>
            <pc:docMk/>
            <pc:sldMk cId="3277039049" sldId="272"/>
            <ac:spMk id="51" creationId="{760464BB-A36D-51B0-A90C-EA14A495ED14}"/>
          </ac:spMkLst>
        </pc:spChg>
        <pc:spChg chg="add del mod ord">
          <ac:chgData name="ENRIQUE BRIARD" userId="S::enrique.briard@etudiant.univ-reims.fr::6ebb8236-fb98-4099-aa24-48c2cc3de3ee" providerId="AD" clId="Web-{0561E969-414D-47F4-9956-ECD1D4C37970}" dt="2022-05-30T21:04:19.029" v="1587"/>
          <ac:spMkLst>
            <pc:docMk/>
            <pc:sldMk cId="3277039049" sldId="272"/>
            <ac:spMk id="55" creationId="{BA907E40-E06B-B5F6-C343-8B69CB910977}"/>
          </ac:spMkLst>
        </pc:spChg>
        <pc:spChg chg="add mod">
          <ac:chgData name="ENRIQUE BRIARD" userId="S::enrique.briard@etudiant.univ-reims.fr::6ebb8236-fb98-4099-aa24-48c2cc3de3ee" providerId="AD" clId="Web-{0561E969-414D-47F4-9956-ECD1D4C37970}" dt="2022-05-30T21:09:41.005" v="1652" actId="14100"/>
          <ac:spMkLst>
            <pc:docMk/>
            <pc:sldMk cId="3277039049" sldId="272"/>
            <ac:spMk id="59" creationId="{F022EB0B-EF89-0793-DBE7-310C62C59FEE}"/>
          </ac:spMkLst>
        </pc:spChg>
        <pc:grpChg chg="add mod">
          <ac:chgData name="ENRIQUE BRIARD" userId="S::enrique.briard@etudiant.univ-reims.fr::6ebb8236-fb98-4099-aa24-48c2cc3de3ee" providerId="AD" clId="Web-{0561E969-414D-47F4-9956-ECD1D4C37970}" dt="2022-05-30T21:09:11.020" v="1647" actId="1076"/>
          <ac:grpSpMkLst>
            <pc:docMk/>
            <pc:sldMk cId="3277039049" sldId="272"/>
            <ac:grpSpMk id="60" creationId="{43B5EBE4-E876-B02B-7D91-5522CBCCA8A6}"/>
          </ac:grpSpMkLst>
        </pc:grpChg>
        <pc:grpChg chg="add mod">
          <ac:chgData name="ENRIQUE BRIARD" userId="S::enrique.briard@etudiant.univ-reims.fr::6ebb8236-fb98-4099-aa24-48c2cc3de3ee" providerId="AD" clId="Web-{0561E969-414D-47F4-9956-ECD1D4C37970}" dt="2022-05-30T21:15:50.172" v="1683" actId="1076"/>
          <ac:grpSpMkLst>
            <pc:docMk/>
            <pc:sldMk cId="3277039049" sldId="272"/>
            <ac:grpSpMk id="61" creationId="{63FB923E-265E-8BCC-FBD2-769EE2179FAF}"/>
          </ac:grpSpMkLst>
        </pc:grpChg>
        <pc:picChg chg="del mod">
          <ac:chgData name="ENRIQUE BRIARD" userId="S::enrique.briard@etudiant.univ-reims.fr::6ebb8236-fb98-4099-aa24-48c2cc3de3ee" providerId="AD" clId="Web-{0561E969-414D-47F4-9956-ECD1D4C37970}" dt="2022-05-30T20:54:33.825" v="1536"/>
          <ac:picMkLst>
            <pc:docMk/>
            <pc:sldMk cId="3277039049" sldId="272"/>
            <ac:picMk id="15" creationId="{48539CDD-5702-3F1A-9F4B-F043CFD53F3B}"/>
          </ac:picMkLst>
        </pc:picChg>
        <pc:picChg chg="mod">
          <ac:chgData name="ENRIQUE BRIARD" userId="S::enrique.briard@etudiant.univ-reims.fr::6ebb8236-fb98-4099-aa24-48c2cc3de3ee" providerId="AD" clId="Web-{0561E969-414D-47F4-9956-ECD1D4C37970}" dt="2022-05-30T21:00:53.915" v="1581" actId="1076"/>
          <ac:picMkLst>
            <pc:docMk/>
            <pc:sldMk cId="3277039049" sldId="272"/>
            <ac:picMk id="17" creationId="{95AC132F-28C7-CBB8-80D5-5C35B4298205}"/>
          </ac:picMkLst>
        </pc:picChg>
        <pc:picChg chg="add mod">
          <ac:chgData name="ENRIQUE BRIARD" userId="S::enrique.briard@etudiant.univ-reims.fr::6ebb8236-fb98-4099-aa24-48c2cc3de3ee" providerId="AD" clId="Web-{0561E969-414D-47F4-9956-ECD1D4C37970}" dt="2022-05-30T20:56:20.640" v="1554" actId="1076"/>
          <ac:picMkLst>
            <pc:docMk/>
            <pc:sldMk cId="3277039049" sldId="272"/>
            <ac:picMk id="46" creationId="{23D9293C-1AE1-4A3D-9A2B-25F63A211148}"/>
          </ac:picMkLst>
        </pc:picChg>
        <pc:picChg chg="add mod">
          <ac:chgData name="ENRIQUE BRIARD" userId="S::enrique.briard@etudiant.univ-reims.fr::6ebb8236-fb98-4099-aa24-48c2cc3de3ee" providerId="AD" clId="Web-{0561E969-414D-47F4-9956-ECD1D4C37970}" dt="2022-05-30T20:56:56" v="1557" actId="1076"/>
          <ac:picMkLst>
            <pc:docMk/>
            <pc:sldMk cId="3277039049" sldId="272"/>
            <ac:picMk id="47" creationId="{17B3E176-DB0C-A661-05F7-887B7F55B944}"/>
          </ac:picMkLst>
        </pc:picChg>
        <pc:picChg chg="add mod">
          <ac:chgData name="ENRIQUE BRIARD" userId="S::enrique.briard@etudiant.univ-reims.fr::6ebb8236-fb98-4099-aa24-48c2cc3de3ee" providerId="AD" clId="Web-{0561E969-414D-47F4-9956-ECD1D4C37970}" dt="2022-05-30T20:57:00.641" v="1559" actId="1076"/>
          <ac:picMkLst>
            <pc:docMk/>
            <pc:sldMk cId="3277039049" sldId="272"/>
            <ac:picMk id="48" creationId="{C49059E1-7737-B45D-3301-5CD80A48D2D8}"/>
          </ac:picMkLst>
        </pc:picChg>
        <pc:picChg chg="add mod">
          <ac:chgData name="ENRIQUE BRIARD" userId="S::enrique.briard@etudiant.univ-reims.fr::6ebb8236-fb98-4099-aa24-48c2cc3de3ee" providerId="AD" clId="Web-{0561E969-414D-47F4-9956-ECD1D4C37970}" dt="2022-05-30T20:57:14.908" v="1564" actId="1076"/>
          <ac:picMkLst>
            <pc:docMk/>
            <pc:sldMk cId="3277039049" sldId="272"/>
            <ac:picMk id="49" creationId="{52BE88C3-7B7D-A34E-2A58-0E39F3AD9515}"/>
          </ac:picMkLst>
        </pc:picChg>
        <pc:picChg chg="add mod">
          <ac:chgData name="ENRIQUE BRIARD" userId="S::enrique.briard@etudiant.univ-reims.fr::6ebb8236-fb98-4099-aa24-48c2cc3de3ee" providerId="AD" clId="Web-{0561E969-414D-47F4-9956-ECD1D4C37970}" dt="2022-05-30T21:15:55.954" v="1684" actId="1076"/>
          <ac:picMkLst>
            <pc:docMk/>
            <pc:sldMk cId="3277039049" sldId="272"/>
            <ac:picMk id="50" creationId="{58477C1E-C988-93AC-1011-4522F18C8D38}"/>
          </ac:picMkLst>
        </pc:picChg>
        <pc:picChg chg="add mod">
          <ac:chgData name="ENRIQUE BRIARD" userId="S::enrique.briard@etudiant.univ-reims.fr::6ebb8236-fb98-4099-aa24-48c2cc3de3ee" providerId="AD" clId="Web-{0561E969-414D-47F4-9956-ECD1D4C37970}" dt="2022-05-30T20:57:41.377" v="1569" actId="1076"/>
          <ac:picMkLst>
            <pc:docMk/>
            <pc:sldMk cId="3277039049" sldId="272"/>
            <ac:picMk id="52" creationId="{6C35AB38-9421-6A97-BB53-1D0D2FB1F3F3}"/>
          </ac:picMkLst>
        </pc:picChg>
        <pc:picChg chg="add mod">
          <ac:chgData name="ENRIQUE BRIARD" userId="S::enrique.briard@etudiant.univ-reims.fr::6ebb8236-fb98-4099-aa24-48c2cc3de3ee" providerId="AD" clId="Web-{0561E969-414D-47F4-9956-ECD1D4C37970}" dt="2022-05-30T21:15:39.203" v="1682" actId="1076"/>
          <ac:picMkLst>
            <pc:docMk/>
            <pc:sldMk cId="3277039049" sldId="272"/>
            <ac:picMk id="53" creationId="{C2FD05B2-6759-61AF-50C4-41DF61F88EAC}"/>
          </ac:picMkLst>
        </pc:picChg>
        <pc:picChg chg="add mod">
          <ac:chgData name="ENRIQUE BRIARD" userId="S::enrique.briard@etudiant.univ-reims.fr::6ebb8236-fb98-4099-aa24-48c2cc3de3ee" providerId="AD" clId="Web-{0561E969-414D-47F4-9956-ECD1D4C37970}" dt="2022-05-30T20:59:56.585" v="1575" actId="14100"/>
          <ac:picMkLst>
            <pc:docMk/>
            <pc:sldMk cId="3277039049" sldId="272"/>
            <ac:picMk id="54" creationId="{67340A1C-830B-6D2D-3A68-4D1ADA6A5974}"/>
          </ac:picMkLst>
        </pc:picChg>
        <pc:picChg chg="add mod">
          <ac:chgData name="ENRIQUE BRIARD" userId="S::enrique.briard@etudiant.univ-reims.fr::6ebb8236-fb98-4099-aa24-48c2cc3de3ee" providerId="AD" clId="Web-{0561E969-414D-47F4-9956-ECD1D4C37970}" dt="2022-05-30T21:12:44.402" v="1653" actId="1076"/>
          <ac:picMkLst>
            <pc:docMk/>
            <pc:sldMk cId="3277039049" sldId="272"/>
            <ac:picMk id="56" creationId="{05683601-F39A-B795-6E61-FC9E5AEE73F5}"/>
          </ac:picMkLst>
        </pc:picChg>
        <pc:picChg chg="add mod">
          <ac:chgData name="ENRIQUE BRIARD" userId="S::enrique.briard@etudiant.univ-reims.fr::6ebb8236-fb98-4099-aa24-48c2cc3de3ee" providerId="AD" clId="Web-{0561E969-414D-47F4-9956-ECD1D4C37970}" dt="2022-05-30T21:12:47.527" v="1654" actId="1076"/>
          <ac:picMkLst>
            <pc:docMk/>
            <pc:sldMk cId="3277039049" sldId="272"/>
            <ac:picMk id="57" creationId="{685FCBC6-C554-85A7-88BD-8F06826BA201}"/>
          </ac:picMkLst>
        </pc:picChg>
        <pc:picChg chg="add mod">
          <ac:chgData name="ENRIQUE BRIARD" userId="S::enrique.briard@etudiant.univ-reims.fr::6ebb8236-fb98-4099-aa24-48c2cc3de3ee" providerId="AD" clId="Web-{0561E969-414D-47F4-9956-ECD1D4C37970}" dt="2022-05-30T21:13:05.856" v="1657" actId="1076"/>
          <ac:picMkLst>
            <pc:docMk/>
            <pc:sldMk cId="3277039049" sldId="272"/>
            <ac:picMk id="62" creationId="{40BBC881-EB2D-DD77-0634-CA241453FD74}"/>
          </ac:picMkLst>
        </pc:picChg>
        <pc:cxnChg chg="mod">
          <ac:chgData name="ENRIQUE BRIARD" userId="S::enrique.briard@etudiant.univ-reims.fr::6ebb8236-fb98-4099-aa24-48c2cc3de3ee" providerId="AD" clId="Web-{0561E969-414D-47F4-9956-ECD1D4C37970}" dt="2022-05-30T21:15:09.984" v="1675" actId="14100"/>
          <ac:cxnSpMkLst>
            <pc:docMk/>
            <pc:sldMk cId="3277039049" sldId="272"/>
            <ac:cxnSpMk id="24" creationId="{33E98C0D-D22C-A47D-B15B-7A930F71099E}"/>
          </ac:cxnSpMkLst>
        </pc:cxnChg>
        <pc:cxnChg chg="add mod">
          <ac:chgData name="ENRIQUE BRIARD" userId="S::enrique.briard@etudiant.univ-reims.fr::6ebb8236-fb98-4099-aa24-48c2cc3de3ee" providerId="AD" clId="Web-{0561E969-414D-47F4-9956-ECD1D4C37970}" dt="2022-05-30T21:16:01.032" v="1685" actId="14100"/>
          <ac:cxnSpMkLst>
            <pc:docMk/>
            <pc:sldMk cId="3277039049" sldId="272"/>
            <ac:cxnSpMk id="64" creationId="{D6987F06-3FED-BFC0-E597-4919FB3A4E63}"/>
          </ac:cxnSpMkLst>
        </pc:cxnChg>
      </pc:sldChg>
      <pc:sldChg chg="addSp modSp new">
        <pc:chgData name="ENRIQUE BRIARD" userId="S::enrique.briard@etudiant.univ-reims.fr::6ebb8236-fb98-4099-aa24-48c2cc3de3ee" providerId="AD" clId="Web-{0561E969-414D-47F4-9956-ECD1D4C37970}" dt="2022-05-30T20:51:37.212" v="1516" actId="20577"/>
        <pc:sldMkLst>
          <pc:docMk/>
          <pc:sldMk cId="3072737493" sldId="273"/>
        </pc:sldMkLst>
        <pc:spChg chg="mod">
          <ac:chgData name="ENRIQUE BRIARD" userId="S::enrique.briard@etudiant.univ-reims.fr::6ebb8236-fb98-4099-aa24-48c2cc3de3ee" providerId="AD" clId="Web-{0561E969-414D-47F4-9956-ECD1D4C37970}" dt="2022-05-30T20:48:32.113" v="1389" actId="20577"/>
          <ac:spMkLst>
            <pc:docMk/>
            <pc:sldMk cId="3072737493" sldId="273"/>
            <ac:spMk id="2" creationId="{80A8EF9C-D7AD-9602-9CC9-37CB4231C095}"/>
          </ac:spMkLst>
        </pc:spChg>
        <pc:spChg chg="mod">
          <ac:chgData name="ENRIQUE BRIARD" userId="S::enrique.briard@etudiant.univ-reims.fr::6ebb8236-fb98-4099-aa24-48c2cc3de3ee" providerId="AD" clId="Web-{0561E969-414D-47F4-9956-ECD1D4C37970}" dt="2022-05-30T20:50:18.678" v="1459" actId="1076"/>
          <ac:spMkLst>
            <pc:docMk/>
            <pc:sldMk cId="3072737493" sldId="273"/>
            <ac:spMk id="3" creationId="{AF8DFCA4-16EA-3D8B-1C00-2DA1E2A80E5D}"/>
          </ac:spMkLst>
        </pc:spChg>
        <pc:spChg chg="add mod">
          <ac:chgData name="ENRIQUE BRIARD" userId="S::enrique.briard@etudiant.univ-reims.fr::6ebb8236-fb98-4099-aa24-48c2cc3de3ee" providerId="AD" clId="Web-{0561E969-414D-47F4-9956-ECD1D4C37970}" dt="2022-05-30T20:50:21.038" v="1460" actId="1076"/>
          <ac:spMkLst>
            <pc:docMk/>
            <pc:sldMk cId="3072737493" sldId="273"/>
            <ac:spMk id="5" creationId="{BE576D21-3A4A-A52F-7E2F-09B5AA7FA048}"/>
          </ac:spMkLst>
        </pc:spChg>
        <pc:spChg chg="add mod">
          <ac:chgData name="ENRIQUE BRIARD" userId="S::enrique.briard@etudiant.univ-reims.fr::6ebb8236-fb98-4099-aa24-48c2cc3de3ee" providerId="AD" clId="Web-{0561E969-414D-47F4-9956-ECD1D4C37970}" dt="2022-05-30T20:51:37.212" v="1516" actId="20577"/>
          <ac:spMkLst>
            <pc:docMk/>
            <pc:sldMk cId="3072737493" sldId="273"/>
            <ac:spMk id="7" creationId="{284A5D53-2907-D710-2E3A-DBACC31E1D34}"/>
          </ac:spMkLst>
        </pc:spChg>
      </pc:sldChg>
      <pc:sldChg chg="addSp delSp modSp new mod setBg setClrOvrMap">
        <pc:chgData name="ENRIQUE BRIARD" userId="S::enrique.briard@etudiant.univ-reims.fr::6ebb8236-fb98-4099-aa24-48c2cc3de3ee" providerId="AD" clId="Web-{0561E969-414D-47F4-9956-ECD1D4C37970}" dt="2022-05-30T21:17:32.221" v="1692" actId="20577"/>
        <pc:sldMkLst>
          <pc:docMk/>
          <pc:sldMk cId="2795681577" sldId="276"/>
        </pc:sldMkLst>
        <pc:spChg chg="mod">
          <ac:chgData name="ENRIQUE BRIARD" userId="S::enrique.briard@etudiant.univ-reims.fr::6ebb8236-fb98-4099-aa24-48c2cc3de3ee" providerId="AD" clId="Web-{0561E969-414D-47F4-9956-ECD1D4C37970}" dt="2022-05-30T21:17:32.221" v="1692" actId="20577"/>
          <ac:spMkLst>
            <pc:docMk/>
            <pc:sldMk cId="2795681577" sldId="276"/>
            <ac:spMk id="2" creationId="{D6757C29-B7BD-5798-6D96-716B9CEFD8E7}"/>
          </ac:spMkLst>
        </pc:spChg>
        <pc:spChg chg="del">
          <ac:chgData name="ENRIQUE BRIARD" userId="S::enrique.briard@etudiant.univ-reims.fr::6ebb8236-fb98-4099-aa24-48c2cc3de3ee" providerId="AD" clId="Web-{0561E969-414D-47F4-9956-ECD1D4C37970}" dt="2022-05-30T21:17:02.565" v="1686"/>
          <ac:spMkLst>
            <pc:docMk/>
            <pc:sldMk cId="2795681577" sldId="276"/>
            <ac:spMk id="3" creationId="{4868E752-1803-7C75-F062-5A141BD2B17F}"/>
          </ac:spMkLst>
        </pc:spChg>
        <pc:spChg chg="add">
          <ac:chgData name="ENRIQUE BRIARD" userId="S::enrique.briard@etudiant.univ-reims.fr::6ebb8236-fb98-4099-aa24-48c2cc3de3ee" providerId="AD" clId="Web-{0561E969-414D-47F4-9956-ECD1D4C37970}" dt="2022-05-30T21:17:26.503" v="1691"/>
          <ac:spMkLst>
            <pc:docMk/>
            <pc:sldMk cId="2795681577" sldId="276"/>
            <ac:spMk id="22" creationId="{4F71A406-3CB7-4E4D-B434-24E6AA4F3997}"/>
          </ac:spMkLst>
        </pc:spChg>
        <pc:grpChg chg="add">
          <ac:chgData name="ENRIQUE BRIARD" userId="S::enrique.briard@etudiant.univ-reims.fr::6ebb8236-fb98-4099-aa24-48c2cc3de3ee" providerId="AD" clId="Web-{0561E969-414D-47F4-9956-ECD1D4C37970}" dt="2022-05-30T21:17:26.503" v="1691"/>
          <ac:grpSpMkLst>
            <pc:docMk/>
            <pc:sldMk cId="2795681577" sldId="276"/>
            <ac:grpSpMk id="10" creationId="{5EA39187-0197-4C1D-BE4A-06B353C7B215}"/>
          </ac:grpSpMkLst>
        </pc:grpChg>
        <pc:picChg chg="add mod ord">
          <ac:chgData name="ENRIQUE BRIARD" userId="S::enrique.briard@etudiant.univ-reims.fr::6ebb8236-fb98-4099-aa24-48c2cc3de3ee" providerId="AD" clId="Web-{0561E969-414D-47F4-9956-ECD1D4C37970}" dt="2022-05-30T21:17:26.503" v="1691"/>
          <ac:picMkLst>
            <pc:docMk/>
            <pc:sldMk cId="2795681577" sldId="276"/>
            <ac:picMk id="4" creationId="{43062CA2-E769-E71F-E28F-1667DB1CC983}"/>
          </ac:picMkLst>
        </pc:picChg>
        <pc:picChg chg="add mod">
          <ac:chgData name="ENRIQUE BRIARD" userId="S::enrique.briard@etudiant.univ-reims.fr::6ebb8236-fb98-4099-aa24-48c2cc3de3ee" providerId="AD" clId="Web-{0561E969-414D-47F4-9956-ECD1D4C37970}" dt="2022-05-30T21:17:26.503" v="1691"/>
          <ac:picMkLst>
            <pc:docMk/>
            <pc:sldMk cId="2795681577" sldId="276"/>
            <ac:picMk id="5" creationId="{D6961A5B-EC5A-1CAF-F895-CE2ACB5E8D7F}"/>
          </ac:picMkLst>
        </pc:picChg>
      </pc:sldChg>
    </pc:docChg>
  </pc:docChgLst>
  <pc:docChgLst>
    <pc:chgData name="JEAN BAPTISTE ANCELIN" userId="S::jean-baptiste.ancelin@etudiant.univ-reims.fr::3bfe3b6a-6edf-40f4-b0b7-d7ef39116909" providerId="AD" clId="Web-{68B04F0D-D5B1-4F50-84F5-F98917BCA723}"/>
    <pc:docChg chg="addSld delSld modSld sldOrd">
      <pc:chgData name="JEAN BAPTISTE ANCELIN" userId="S::jean-baptiste.ancelin@etudiant.univ-reims.fr::3bfe3b6a-6edf-40f4-b0b7-d7ef39116909" providerId="AD" clId="Web-{68B04F0D-D5B1-4F50-84F5-F98917BCA723}" dt="2022-05-30T20:52:33.358" v="919" actId="20577"/>
      <pc:docMkLst>
        <pc:docMk/>
      </pc:docMkLst>
      <pc:sldChg chg="modSp">
        <pc:chgData name="JEAN BAPTISTE ANCELIN" userId="S::jean-baptiste.ancelin@etudiant.univ-reims.fr::3bfe3b6a-6edf-40f4-b0b7-d7ef39116909" providerId="AD" clId="Web-{68B04F0D-D5B1-4F50-84F5-F98917BCA723}" dt="2022-05-30T20:23:52.139" v="629" actId="20577"/>
        <pc:sldMkLst>
          <pc:docMk/>
          <pc:sldMk cId="2885533868" sldId="260"/>
        </pc:sldMkLst>
        <pc:spChg chg="mod">
          <ac:chgData name="JEAN BAPTISTE ANCELIN" userId="S::jean-baptiste.ancelin@etudiant.univ-reims.fr::3bfe3b6a-6edf-40f4-b0b7-d7ef39116909" providerId="AD" clId="Web-{68B04F0D-D5B1-4F50-84F5-F98917BCA723}" dt="2022-05-30T20:23:52.139" v="629" actId="20577"/>
          <ac:spMkLst>
            <pc:docMk/>
            <pc:sldMk cId="2885533868" sldId="260"/>
            <ac:spMk id="3" creationId="{97A52695-2A71-CEA6-D585-B3DCDC0D89C4}"/>
          </ac:spMkLst>
        </pc:spChg>
      </pc:sldChg>
      <pc:sldChg chg="modSp">
        <pc:chgData name="JEAN BAPTISTE ANCELIN" userId="S::jean-baptiste.ancelin@etudiant.univ-reims.fr::3bfe3b6a-6edf-40f4-b0b7-d7ef39116909" providerId="AD" clId="Web-{68B04F0D-D5B1-4F50-84F5-F98917BCA723}" dt="2022-05-30T20:14:25.297" v="484" actId="20577"/>
        <pc:sldMkLst>
          <pc:docMk/>
          <pc:sldMk cId="1946882612" sldId="261"/>
        </pc:sldMkLst>
        <pc:spChg chg="mod">
          <ac:chgData name="JEAN BAPTISTE ANCELIN" userId="S::jean-baptiste.ancelin@etudiant.univ-reims.fr::3bfe3b6a-6edf-40f4-b0b7-d7ef39116909" providerId="AD" clId="Web-{68B04F0D-D5B1-4F50-84F5-F98917BCA723}" dt="2022-05-30T20:14:25.297" v="484" actId="20577"/>
          <ac:spMkLst>
            <pc:docMk/>
            <pc:sldMk cId="1946882612" sldId="261"/>
            <ac:spMk id="3" creationId="{529D63FA-3913-0828-3418-F220EBEE6493}"/>
          </ac:spMkLst>
        </pc:spChg>
      </pc:sldChg>
      <pc:sldChg chg="modSp add replId">
        <pc:chgData name="JEAN BAPTISTE ANCELIN" userId="S::jean-baptiste.ancelin@etudiant.univ-reims.fr::3bfe3b6a-6edf-40f4-b0b7-d7ef39116909" providerId="AD" clId="Web-{68B04F0D-D5B1-4F50-84F5-F98917BCA723}" dt="2022-05-30T20:10:16.025" v="370" actId="20577"/>
        <pc:sldMkLst>
          <pc:docMk/>
          <pc:sldMk cId="2396174678" sldId="262"/>
        </pc:sldMkLst>
        <pc:spChg chg="mod">
          <ac:chgData name="JEAN BAPTISTE ANCELIN" userId="S::jean-baptiste.ancelin@etudiant.univ-reims.fr::3bfe3b6a-6edf-40f4-b0b7-d7ef39116909" providerId="AD" clId="Web-{68B04F0D-D5B1-4F50-84F5-F98917BCA723}" dt="2022-05-30T20:05:21.549" v="23" actId="20577"/>
          <ac:spMkLst>
            <pc:docMk/>
            <pc:sldMk cId="2396174678" sldId="262"/>
            <ac:spMk id="2" creationId="{6CE35426-EA2B-F6E5-BA0A-0C02678E9889}"/>
          </ac:spMkLst>
        </pc:spChg>
        <pc:spChg chg="mod">
          <ac:chgData name="JEAN BAPTISTE ANCELIN" userId="S::jean-baptiste.ancelin@etudiant.univ-reims.fr::3bfe3b6a-6edf-40f4-b0b7-d7ef39116909" providerId="AD" clId="Web-{68B04F0D-D5B1-4F50-84F5-F98917BCA723}" dt="2022-05-30T20:10:16.025" v="370" actId="20577"/>
          <ac:spMkLst>
            <pc:docMk/>
            <pc:sldMk cId="2396174678" sldId="262"/>
            <ac:spMk id="3" creationId="{529D63FA-3913-0828-3418-F220EBEE6493}"/>
          </ac:spMkLst>
        </pc:spChg>
      </pc:sldChg>
      <pc:sldChg chg="ord">
        <pc:chgData name="JEAN BAPTISTE ANCELIN" userId="S::jean-baptiste.ancelin@etudiant.univ-reims.fr::3bfe3b6a-6edf-40f4-b0b7-d7ef39116909" providerId="AD" clId="Web-{68B04F0D-D5B1-4F50-84F5-F98917BCA723}" dt="2022-05-30T20:16:23.847" v="487"/>
        <pc:sldMkLst>
          <pc:docMk/>
          <pc:sldMk cId="2075386576" sldId="265"/>
        </pc:sldMkLst>
      </pc:sldChg>
      <pc:sldChg chg="addSp delSp modSp new del">
        <pc:chgData name="JEAN BAPTISTE ANCELIN" userId="S::jean-baptiste.ancelin@etudiant.univ-reims.fr::3bfe3b6a-6edf-40f4-b0b7-d7ef39116909" providerId="AD" clId="Web-{68B04F0D-D5B1-4F50-84F5-F98917BCA723}" dt="2022-05-30T20:51:24.872" v="914"/>
        <pc:sldMkLst>
          <pc:docMk/>
          <pc:sldMk cId="585206028" sldId="267"/>
        </pc:sldMkLst>
        <pc:spChg chg="del">
          <ac:chgData name="JEAN BAPTISTE ANCELIN" userId="S::jean-baptiste.ancelin@etudiant.univ-reims.fr::3bfe3b6a-6edf-40f4-b0b7-d7ef39116909" providerId="AD" clId="Web-{68B04F0D-D5B1-4F50-84F5-F98917BCA723}" dt="2022-05-30T20:27:47.586" v="631"/>
          <ac:spMkLst>
            <pc:docMk/>
            <pc:sldMk cId="585206028" sldId="267"/>
            <ac:spMk id="2" creationId="{7BA6C76F-E2BA-173E-3C17-C2E8902A4D99}"/>
          </ac:spMkLst>
        </pc:spChg>
        <pc:spChg chg="del">
          <ac:chgData name="JEAN BAPTISTE ANCELIN" userId="S::jean-baptiste.ancelin@etudiant.univ-reims.fr::3bfe3b6a-6edf-40f4-b0b7-d7ef39116909" providerId="AD" clId="Web-{68B04F0D-D5B1-4F50-84F5-F98917BCA723}" dt="2022-05-30T20:27:50.289" v="632"/>
          <ac:spMkLst>
            <pc:docMk/>
            <pc:sldMk cId="585206028" sldId="267"/>
            <ac:spMk id="3" creationId="{5CB2F48B-1580-7F81-88A5-6FE5F432C1CF}"/>
          </ac:spMkLst>
        </pc:spChg>
        <pc:spChg chg="add mod">
          <ac:chgData name="JEAN BAPTISTE ANCELIN" userId="S::jean-baptiste.ancelin@etudiant.univ-reims.fr::3bfe3b6a-6edf-40f4-b0b7-d7ef39116909" providerId="AD" clId="Web-{68B04F0D-D5B1-4F50-84F5-F98917BCA723}" dt="2022-05-30T20:28:50.025" v="638"/>
          <ac:spMkLst>
            <pc:docMk/>
            <pc:sldMk cId="585206028" sldId="267"/>
            <ac:spMk id="4" creationId="{B95BD724-2D16-B71C-AFA3-4511B26828CF}"/>
          </ac:spMkLst>
        </pc:spChg>
        <pc:spChg chg="add mod">
          <ac:chgData name="JEAN BAPTISTE ANCELIN" userId="S::jean-baptiste.ancelin@etudiant.univ-reims.fr::3bfe3b6a-6edf-40f4-b0b7-d7ef39116909" providerId="AD" clId="Web-{68B04F0D-D5B1-4F50-84F5-F98917BCA723}" dt="2022-05-30T20:31:13.888" v="673" actId="14100"/>
          <ac:spMkLst>
            <pc:docMk/>
            <pc:sldMk cId="585206028" sldId="267"/>
            <ac:spMk id="5" creationId="{65CDBA48-2FDD-D52D-DBAF-83A3CBC98985}"/>
          </ac:spMkLst>
        </pc:spChg>
        <pc:spChg chg="add mod">
          <ac:chgData name="JEAN BAPTISTE ANCELIN" userId="S::jean-baptiste.ancelin@etudiant.univ-reims.fr::3bfe3b6a-6edf-40f4-b0b7-d7ef39116909" providerId="AD" clId="Web-{68B04F0D-D5B1-4F50-84F5-F98917BCA723}" dt="2022-05-30T20:30:27.324" v="662" actId="14100"/>
          <ac:spMkLst>
            <pc:docMk/>
            <pc:sldMk cId="585206028" sldId="267"/>
            <ac:spMk id="6" creationId="{81C2412E-A59F-E51D-F35F-94F4030E3812}"/>
          </ac:spMkLst>
        </pc:spChg>
        <pc:spChg chg="add mod">
          <ac:chgData name="JEAN BAPTISTE ANCELIN" userId="S::jean-baptiste.ancelin@etudiant.univ-reims.fr::3bfe3b6a-6edf-40f4-b0b7-d7ef39116909" providerId="AD" clId="Web-{68B04F0D-D5B1-4F50-84F5-F98917BCA723}" dt="2022-05-30T20:30:13.621" v="659" actId="14100"/>
          <ac:spMkLst>
            <pc:docMk/>
            <pc:sldMk cId="585206028" sldId="267"/>
            <ac:spMk id="7" creationId="{78550956-D806-53EB-5482-279741C0BDC1}"/>
          </ac:spMkLst>
        </pc:spChg>
        <pc:spChg chg="add mod">
          <ac:chgData name="JEAN BAPTISTE ANCELIN" userId="S::jean-baptiste.ancelin@etudiant.univ-reims.fr::3bfe3b6a-6edf-40f4-b0b7-d7ef39116909" providerId="AD" clId="Web-{68B04F0D-D5B1-4F50-84F5-F98917BCA723}" dt="2022-05-30T20:33:16.252" v="682" actId="14100"/>
          <ac:spMkLst>
            <pc:docMk/>
            <pc:sldMk cId="585206028" sldId="267"/>
            <ac:spMk id="8" creationId="{790C8C0D-7807-C533-9EEE-5B4E6107E60D}"/>
          </ac:spMkLst>
        </pc:spChg>
        <pc:spChg chg="add mod">
          <ac:chgData name="JEAN BAPTISTE ANCELIN" userId="S::jean-baptiste.ancelin@etudiant.univ-reims.fr::3bfe3b6a-6edf-40f4-b0b7-d7ef39116909" providerId="AD" clId="Web-{68B04F0D-D5B1-4F50-84F5-F98917BCA723}" dt="2022-05-30T20:30:02.980" v="657" actId="14100"/>
          <ac:spMkLst>
            <pc:docMk/>
            <pc:sldMk cId="585206028" sldId="267"/>
            <ac:spMk id="9" creationId="{AE9A785A-38A9-5AAC-B85D-950F9CF10180}"/>
          </ac:spMkLst>
        </pc:spChg>
        <pc:spChg chg="add mod">
          <ac:chgData name="JEAN BAPTISTE ANCELIN" userId="S::jean-baptiste.ancelin@etudiant.univ-reims.fr::3bfe3b6a-6edf-40f4-b0b7-d7ef39116909" providerId="AD" clId="Web-{68B04F0D-D5B1-4F50-84F5-F98917BCA723}" dt="2022-05-30T20:31:04.091" v="671" actId="14100"/>
          <ac:spMkLst>
            <pc:docMk/>
            <pc:sldMk cId="585206028" sldId="267"/>
            <ac:spMk id="10" creationId="{4D4F892C-F5AC-1465-59FD-F5CD9C874BE0}"/>
          </ac:spMkLst>
        </pc:spChg>
        <pc:spChg chg="add mod ord">
          <ac:chgData name="JEAN BAPTISTE ANCELIN" userId="S::jean-baptiste.ancelin@etudiant.univ-reims.fr::3bfe3b6a-6edf-40f4-b0b7-d7ef39116909" providerId="AD" clId="Web-{68B04F0D-D5B1-4F50-84F5-F98917BCA723}" dt="2022-05-30T20:30:54.044" v="669"/>
          <ac:spMkLst>
            <pc:docMk/>
            <pc:sldMk cId="585206028" sldId="267"/>
            <ac:spMk id="11" creationId="{47FB14ED-073E-E013-0AA8-7F6078C865F9}"/>
          </ac:spMkLst>
        </pc:spChg>
        <pc:spChg chg="add mod">
          <ac:chgData name="JEAN BAPTISTE ANCELIN" userId="S::jean-baptiste.ancelin@etudiant.univ-reims.fr::3bfe3b6a-6edf-40f4-b0b7-d7ef39116909" providerId="AD" clId="Web-{68B04F0D-D5B1-4F50-84F5-F98917BCA723}" dt="2022-05-30T20:31:45.123" v="677" actId="14100"/>
          <ac:spMkLst>
            <pc:docMk/>
            <pc:sldMk cId="585206028" sldId="267"/>
            <ac:spMk id="12" creationId="{2CB5E888-8546-738A-5FE0-7BF35BA48868}"/>
          </ac:spMkLst>
        </pc:spChg>
        <pc:spChg chg="add mod">
          <ac:chgData name="JEAN BAPTISTE ANCELIN" userId="S::jean-baptiste.ancelin@etudiant.univ-reims.fr::3bfe3b6a-6edf-40f4-b0b7-d7ef39116909" providerId="AD" clId="Web-{68B04F0D-D5B1-4F50-84F5-F98917BCA723}" dt="2022-05-30T20:33:37.065" v="686" actId="1076"/>
          <ac:spMkLst>
            <pc:docMk/>
            <pc:sldMk cId="585206028" sldId="267"/>
            <ac:spMk id="14" creationId="{BA8E43B5-B4FB-4FE2-F71E-094A72CFBDA7}"/>
          </ac:spMkLst>
        </pc:spChg>
        <pc:spChg chg="add del mod">
          <ac:chgData name="JEAN BAPTISTE ANCELIN" userId="S::jean-baptiste.ancelin@etudiant.univ-reims.fr::3bfe3b6a-6edf-40f4-b0b7-d7ef39116909" providerId="AD" clId="Web-{68B04F0D-D5B1-4F50-84F5-F98917BCA723}" dt="2022-05-30T20:35:00.395" v="708"/>
          <ac:spMkLst>
            <pc:docMk/>
            <pc:sldMk cId="585206028" sldId="267"/>
            <ac:spMk id="15" creationId="{E2F4A7CA-7776-7266-50A4-FF431B85CA31}"/>
          </ac:spMkLst>
        </pc:spChg>
        <pc:spChg chg="add mod">
          <ac:chgData name="JEAN BAPTISTE ANCELIN" userId="S::jean-baptiste.ancelin@etudiant.univ-reims.fr::3bfe3b6a-6edf-40f4-b0b7-d7ef39116909" providerId="AD" clId="Web-{68B04F0D-D5B1-4F50-84F5-F98917BCA723}" dt="2022-05-30T20:34:33.269" v="707" actId="1076"/>
          <ac:spMkLst>
            <pc:docMk/>
            <pc:sldMk cId="585206028" sldId="267"/>
            <ac:spMk id="16" creationId="{7FF1B969-960B-68E0-27A3-BABFD6D9071C}"/>
          </ac:spMkLst>
        </pc:spChg>
        <pc:spChg chg="add mod">
          <ac:chgData name="JEAN BAPTISTE ANCELIN" userId="S::jean-baptiste.ancelin@etudiant.univ-reims.fr::3bfe3b6a-6edf-40f4-b0b7-d7ef39116909" providerId="AD" clId="Web-{68B04F0D-D5B1-4F50-84F5-F98917BCA723}" dt="2022-05-30T20:36:49.116" v="724" actId="1076"/>
          <ac:spMkLst>
            <pc:docMk/>
            <pc:sldMk cId="585206028" sldId="267"/>
            <ac:spMk id="20" creationId="{CE0CEACA-5A6D-49F2-80D5-E87EC095252C}"/>
          </ac:spMkLst>
        </pc:spChg>
        <pc:spChg chg="add mod">
          <ac:chgData name="JEAN BAPTISTE ANCELIN" userId="S::jean-baptiste.ancelin@etudiant.univ-reims.fr::3bfe3b6a-6edf-40f4-b0b7-d7ef39116909" providerId="AD" clId="Web-{68B04F0D-D5B1-4F50-84F5-F98917BCA723}" dt="2022-05-30T20:37:04.241" v="728" actId="1076"/>
          <ac:spMkLst>
            <pc:docMk/>
            <pc:sldMk cId="585206028" sldId="267"/>
            <ac:spMk id="22" creationId="{DDACA326-E587-842D-5988-FBC63CF7974E}"/>
          </ac:spMkLst>
        </pc:spChg>
        <pc:spChg chg="add mod">
          <ac:chgData name="JEAN BAPTISTE ANCELIN" userId="S::jean-baptiste.ancelin@etudiant.univ-reims.fr::3bfe3b6a-6edf-40f4-b0b7-d7ef39116909" providerId="AD" clId="Web-{68B04F0D-D5B1-4F50-84F5-F98917BCA723}" dt="2022-05-30T20:42:43.156" v="807" actId="20577"/>
          <ac:spMkLst>
            <pc:docMk/>
            <pc:sldMk cId="585206028" sldId="267"/>
            <ac:spMk id="32" creationId="{95B9C48F-DC9A-2FE3-B450-D385D6559D7C}"/>
          </ac:spMkLst>
        </pc:spChg>
        <pc:spChg chg="add mod">
          <ac:chgData name="JEAN BAPTISTE ANCELIN" userId="S::jean-baptiste.ancelin@etudiant.univ-reims.fr::3bfe3b6a-6edf-40f4-b0b7-d7ef39116909" providerId="AD" clId="Web-{68B04F0D-D5B1-4F50-84F5-F98917BCA723}" dt="2022-05-30T20:44:03.220" v="814" actId="1076"/>
          <ac:spMkLst>
            <pc:docMk/>
            <pc:sldMk cId="585206028" sldId="267"/>
            <ac:spMk id="34" creationId="{8F268732-F484-493B-95ED-4E7FB9007F1D}"/>
          </ac:spMkLst>
        </pc:spChg>
        <pc:picChg chg="add mod">
          <ac:chgData name="JEAN BAPTISTE ANCELIN" userId="S::jean-baptiste.ancelin@etudiant.univ-reims.fr::3bfe3b6a-6edf-40f4-b0b7-d7ef39116909" providerId="AD" clId="Web-{68B04F0D-D5B1-4F50-84F5-F98917BCA723}" dt="2022-05-30T20:32:50.642" v="681" actId="1076"/>
          <ac:picMkLst>
            <pc:docMk/>
            <pc:sldMk cId="585206028" sldId="267"/>
            <ac:picMk id="13" creationId="{B1333740-C342-683C-10A1-443FF374AA76}"/>
          </ac:picMkLst>
        </pc:picChg>
        <pc:picChg chg="add mod">
          <ac:chgData name="JEAN BAPTISTE ANCELIN" userId="S::jean-baptiste.ancelin@etudiant.univ-reims.fr::3bfe3b6a-6edf-40f4-b0b7-d7ef39116909" providerId="AD" clId="Web-{68B04F0D-D5B1-4F50-84F5-F98917BCA723}" dt="2022-05-30T20:35:15.692" v="714" actId="1076"/>
          <ac:picMkLst>
            <pc:docMk/>
            <pc:sldMk cId="585206028" sldId="267"/>
            <ac:picMk id="17" creationId="{95AC132F-28C7-CBB8-80D5-5C35B4298205}"/>
          </ac:picMkLst>
        </pc:picChg>
        <pc:picChg chg="add del mod">
          <ac:chgData name="JEAN BAPTISTE ANCELIN" userId="S::jean-baptiste.ancelin@etudiant.univ-reims.fr::3bfe3b6a-6edf-40f4-b0b7-d7ef39116909" providerId="AD" clId="Web-{68B04F0D-D5B1-4F50-84F5-F98917BCA723}" dt="2022-05-30T20:35:05.051" v="711"/>
          <ac:picMkLst>
            <pc:docMk/>
            <pc:sldMk cId="585206028" sldId="267"/>
            <ac:picMk id="18" creationId="{5934FCF8-6FDD-C441-6B5E-271ED13E9E8E}"/>
          </ac:picMkLst>
        </pc:picChg>
        <pc:picChg chg="add mod">
          <ac:chgData name="JEAN BAPTISTE ANCELIN" userId="S::jean-baptiste.ancelin@etudiant.univ-reims.fr::3bfe3b6a-6edf-40f4-b0b7-d7ef39116909" providerId="AD" clId="Web-{68B04F0D-D5B1-4F50-84F5-F98917BCA723}" dt="2022-05-30T20:36:32.991" v="717" actId="1076"/>
          <ac:picMkLst>
            <pc:docMk/>
            <pc:sldMk cId="585206028" sldId="267"/>
            <ac:picMk id="19" creationId="{2C3F1D33-B92E-7CA3-837A-E8D49793497A}"/>
          </ac:picMkLst>
        </pc:picChg>
        <pc:picChg chg="add mod">
          <ac:chgData name="JEAN BAPTISTE ANCELIN" userId="S::jean-baptiste.ancelin@etudiant.univ-reims.fr::3bfe3b6a-6edf-40f4-b0b7-d7ef39116909" providerId="AD" clId="Web-{68B04F0D-D5B1-4F50-84F5-F98917BCA723}" dt="2022-05-30T20:36:56.523" v="726" actId="1076"/>
          <ac:picMkLst>
            <pc:docMk/>
            <pc:sldMk cId="585206028" sldId="267"/>
            <ac:picMk id="21" creationId="{FA901B90-2316-016B-C4B5-DC0045D7CF14}"/>
          </ac:picMkLst>
        </pc:picChg>
        <pc:picChg chg="add mod">
          <ac:chgData name="JEAN BAPTISTE ANCELIN" userId="S::jean-baptiste.ancelin@etudiant.univ-reims.fr::3bfe3b6a-6edf-40f4-b0b7-d7ef39116909" providerId="AD" clId="Web-{68B04F0D-D5B1-4F50-84F5-F98917BCA723}" dt="2022-05-30T20:45:05.144" v="819" actId="1076"/>
          <ac:picMkLst>
            <pc:docMk/>
            <pc:sldMk cId="585206028" sldId="267"/>
            <ac:picMk id="35" creationId="{FB267E8A-554D-F8C9-892A-F559BF13F102}"/>
          </ac:picMkLst>
        </pc:picChg>
        <pc:picChg chg="add mod">
          <ac:chgData name="JEAN BAPTISTE ANCELIN" userId="S::jean-baptiste.ancelin@etudiant.univ-reims.fr::3bfe3b6a-6edf-40f4-b0b7-d7ef39116909" providerId="AD" clId="Web-{68B04F0D-D5B1-4F50-84F5-F98917BCA723}" dt="2022-05-30T20:45:14.160" v="821" actId="1076"/>
          <ac:picMkLst>
            <pc:docMk/>
            <pc:sldMk cId="585206028" sldId="267"/>
            <ac:picMk id="36" creationId="{67C45652-A519-970A-7325-BA939FC59A32}"/>
          </ac:picMkLst>
        </pc:picChg>
        <pc:picChg chg="add mod">
          <ac:chgData name="JEAN BAPTISTE ANCELIN" userId="S::jean-baptiste.ancelin@etudiant.univ-reims.fr::3bfe3b6a-6edf-40f4-b0b7-d7ef39116909" providerId="AD" clId="Web-{68B04F0D-D5B1-4F50-84F5-F98917BCA723}" dt="2022-05-30T20:45:19.613" v="823" actId="1076"/>
          <ac:picMkLst>
            <pc:docMk/>
            <pc:sldMk cId="585206028" sldId="267"/>
            <ac:picMk id="37" creationId="{16F9175D-CECC-8806-FF5B-928627EFE6C6}"/>
          </ac:picMkLst>
        </pc:picChg>
        <pc:cxnChg chg="add mod">
          <ac:chgData name="JEAN BAPTISTE ANCELIN" userId="S::jean-baptiste.ancelin@etudiant.univ-reims.fr::3bfe3b6a-6edf-40f4-b0b7-d7ef39116909" providerId="AD" clId="Web-{68B04F0D-D5B1-4F50-84F5-F98917BCA723}" dt="2022-05-30T20:37:48.993" v="732" actId="14100"/>
          <ac:cxnSpMkLst>
            <pc:docMk/>
            <pc:sldMk cId="585206028" sldId="267"/>
            <ac:cxnSpMk id="23" creationId="{B406478A-5B80-4F47-E205-291AE6E23DC3}"/>
          </ac:cxnSpMkLst>
        </pc:cxnChg>
        <pc:cxnChg chg="add mod">
          <ac:chgData name="JEAN BAPTISTE ANCELIN" userId="S::jean-baptiste.ancelin@etudiant.univ-reims.fr::3bfe3b6a-6edf-40f4-b0b7-d7ef39116909" providerId="AD" clId="Web-{68B04F0D-D5B1-4F50-84F5-F98917BCA723}" dt="2022-05-30T20:37:59.821" v="735" actId="14100"/>
          <ac:cxnSpMkLst>
            <pc:docMk/>
            <pc:sldMk cId="585206028" sldId="267"/>
            <ac:cxnSpMk id="24" creationId="{33E98C0D-D22C-A47D-B15B-7A930F71099E}"/>
          </ac:cxnSpMkLst>
        </pc:cxnChg>
        <pc:cxnChg chg="add mod">
          <ac:chgData name="JEAN BAPTISTE ANCELIN" userId="S::jean-baptiste.ancelin@etudiant.univ-reims.fr::3bfe3b6a-6edf-40f4-b0b7-d7ef39116909" providerId="AD" clId="Web-{68B04F0D-D5B1-4F50-84F5-F98917BCA723}" dt="2022-05-30T20:38:17.400" v="740" actId="1076"/>
          <ac:cxnSpMkLst>
            <pc:docMk/>
            <pc:sldMk cId="585206028" sldId="267"/>
            <ac:cxnSpMk id="25" creationId="{6C9413EC-AA0B-9C4D-0BA4-C204062FF08B}"/>
          </ac:cxnSpMkLst>
        </pc:cxnChg>
        <pc:cxnChg chg="add mod">
          <ac:chgData name="JEAN BAPTISTE ANCELIN" userId="S::jean-baptiste.ancelin@etudiant.univ-reims.fr::3bfe3b6a-6edf-40f4-b0b7-d7ef39116909" providerId="AD" clId="Web-{68B04F0D-D5B1-4F50-84F5-F98917BCA723}" dt="2022-05-30T20:39:16.667" v="745" actId="1076"/>
          <ac:cxnSpMkLst>
            <pc:docMk/>
            <pc:sldMk cId="585206028" sldId="267"/>
            <ac:cxnSpMk id="26" creationId="{F49EC241-882A-4926-5827-6020643AB6F6}"/>
          </ac:cxnSpMkLst>
        </pc:cxnChg>
        <pc:cxnChg chg="add mod">
          <ac:chgData name="JEAN BAPTISTE ANCELIN" userId="S::jean-baptiste.ancelin@etudiant.univ-reims.fr::3bfe3b6a-6edf-40f4-b0b7-d7ef39116909" providerId="AD" clId="Web-{68B04F0D-D5B1-4F50-84F5-F98917BCA723}" dt="2022-05-30T20:39:25.057" v="748" actId="1076"/>
          <ac:cxnSpMkLst>
            <pc:docMk/>
            <pc:sldMk cId="585206028" sldId="267"/>
            <ac:cxnSpMk id="27" creationId="{5AB5F608-6AF6-73DB-50FE-78A1634A810F}"/>
          </ac:cxnSpMkLst>
        </pc:cxnChg>
        <pc:cxnChg chg="add mod">
          <ac:chgData name="JEAN BAPTISTE ANCELIN" userId="S::jean-baptiste.ancelin@etudiant.univ-reims.fr::3bfe3b6a-6edf-40f4-b0b7-d7ef39116909" providerId="AD" clId="Web-{68B04F0D-D5B1-4F50-84F5-F98917BCA723}" dt="2022-05-30T20:40:01.621" v="752" actId="14100"/>
          <ac:cxnSpMkLst>
            <pc:docMk/>
            <pc:sldMk cId="585206028" sldId="267"/>
            <ac:cxnSpMk id="28" creationId="{05452970-4628-FE34-38C6-CED070E98662}"/>
          </ac:cxnSpMkLst>
        </pc:cxnChg>
        <pc:cxnChg chg="add mod">
          <ac:chgData name="JEAN BAPTISTE ANCELIN" userId="S::jean-baptiste.ancelin@etudiant.univ-reims.fr::3bfe3b6a-6edf-40f4-b0b7-d7ef39116909" providerId="AD" clId="Web-{68B04F0D-D5B1-4F50-84F5-F98917BCA723}" dt="2022-05-30T20:40:09.183" v="754" actId="1076"/>
          <ac:cxnSpMkLst>
            <pc:docMk/>
            <pc:sldMk cId="585206028" sldId="267"/>
            <ac:cxnSpMk id="29" creationId="{8840A396-4EF0-B801-A059-6F3EABD20350}"/>
          </ac:cxnSpMkLst>
        </pc:cxnChg>
        <pc:cxnChg chg="add mod">
          <ac:chgData name="JEAN BAPTISTE ANCELIN" userId="S::jean-baptiste.ancelin@etudiant.univ-reims.fr::3bfe3b6a-6edf-40f4-b0b7-d7ef39116909" providerId="AD" clId="Web-{68B04F0D-D5B1-4F50-84F5-F98917BCA723}" dt="2022-05-30T20:40:26.434" v="757" actId="14100"/>
          <ac:cxnSpMkLst>
            <pc:docMk/>
            <pc:sldMk cId="585206028" sldId="267"/>
            <ac:cxnSpMk id="30" creationId="{C3985ECB-E66D-1883-ECCA-7C20EC6B4AE3}"/>
          </ac:cxnSpMkLst>
        </pc:cxnChg>
        <pc:cxnChg chg="add mod">
          <ac:chgData name="JEAN BAPTISTE ANCELIN" userId="S::jean-baptiste.ancelin@etudiant.univ-reims.fr::3bfe3b6a-6edf-40f4-b0b7-d7ef39116909" providerId="AD" clId="Web-{68B04F0D-D5B1-4F50-84F5-F98917BCA723}" dt="2022-05-30T20:40:31.293" v="759" actId="1076"/>
          <ac:cxnSpMkLst>
            <pc:docMk/>
            <pc:sldMk cId="585206028" sldId="267"/>
            <ac:cxnSpMk id="31" creationId="{FD66F290-B70D-A68D-2591-1D6E99F95CB1}"/>
          </ac:cxnSpMkLst>
        </pc:cxnChg>
        <pc:cxnChg chg="add mod">
          <ac:chgData name="JEAN BAPTISTE ANCELIN" userId="S::jean-baptiste.ancelin@etudiant.univ-reims.fr::3bfe3b6a-6edf-40f4-b0b7-d7ef39116909" providerId="AD" clId="Web-{68B04F0D-D5B1-4F50-84F5-F98917BCA723}" dt="2022-05-30T20:42:34.484" v="805"/>
          <ac:cxnSpMkLst>
            <pc:docMk/>
            <pc:sldMk cId="585206028" sldId="267"/>
            <ac:cxnSpMk id="33" creationId="{36EFE53A-9720-C733-B411-54B389331937}"/>
          </ac:cxnSpMkLst>
        </pc:cxnChg>
      </pc:sldChg>
      <pc:sldChg chg="add del replId">
        <pc:chgData name="JEAN BAPTISTE ANCELIN" userId="S::jean-baptiste.ancelin@etudiant.univ-reims.fr::3bfe3b6a-6edf-40f4-b0b7-d7ef39116909" providerId="AD" clId="Web-{68B04F0D-D5B1-4F50-84F5-F98917BCA723}" dt="2022-05-30T20:45:58.255" v="825"/>
        <pc:sldMkLst>
          <pc:docMk/>
          <pc:sldMk cId="414129382" sldId="272"/>
        </pc:sldMkLst>
      </pc:sldChg>
      <pc:sldChg chg="addSp delSp modSp add replId">
        <pc:chgData name="JEAN BAPTISTE ANCELIN" userId="S::jean-baptiste.ancelin@etudiant.univ-reims.fr::3bfe3b6a-6edf-40f4-b0b7-d7ef39116909" providerId="AD" clId="Web-{68B04F0D-D5B1-4F50-84F5-F98917BCA723}" dt="2022-05-30T20:50:51.090" v="913" actId="1076"/>
        <pc:sldMkLst>
          <pc:docMk/>
          <pc:sldMk cId="3277039049" sldId="272"/>
        </pc:sldMkLst>
        <pc:spChg chg="add del mod">
          <ac:chgData name="JEAN BAPTISTE ANCELIN" userId="S::jean-baptiste.ancelin@etudiant.univ-reims.fr::3bfe3b6a-6edf-40f4-b0b7-d7ef39116909" providerId="AD" clId="Web-{68B04F0D-D5B1-4F50-84F5-F98917BCA723}" dt="2022-05-30T20:46:06.895" v="829"/>
          <ac:spMkLst>
            <pc:docMk/>
            <pc:sldMk cId="3277039049" sldId="272"/>
            <ac:spMk id="2" creationId="{6487C181-29DB-EB0D-AF51-CEC93F91E5F4}"/>
          </ac:spMkLst>
        </pc:spChg>
        <pc:spChg chg="add mod">
          <ac:chgData name="JEAN BAPTISTE ANCELIN" userId="S::jean-baptiste.ancelin@etudiant.univ-reims.fr::3bfe3b6a-6edf-40f4-b0b7-d7ef39116909" providerId="AD" clId="Web-{68B04F0D-D5B1-4F50-84F5-F98917BCA723}" dt="2022-05-30T20:47:03.194" v="834" actId="20577"/>
          <ac:spMkLst>
            <pc:docMk/>
            <pc:sldMk cId="3277039049" sldId="272"/>
            <ac:spMk id="3" creationId="{AF7694FC-60F6-13E7-EE18-4341FD617138}"/>
          </ac:spMkLst>
        </pc:spChg>
        <pc:spChg chg="add mod">
          <ac:chgData name="JEAN BAPTISTE ANCELIN" userId="S::jean-baptiste.ancelin@etudiant.univ-reims.fr::3bfe3b6a-6edf-40f4-b0b7-d7ef39116909" providerId="AD" clId="Web-{68B04F0D-D5B1-4F50-84F5-F98917BCA723}" dt="2022-05-30T20:49:06.165" v="876" actId="1076"/>
          <ac:spMkLst>
            <pc:docMk/>
            <pc:sldMk cId="3277039049" sldId="272"/>
            <ac:spMk id="18" creationId="{787276E8-B2B3-979C-AEF7-65A2AE9A8747}"/>
          </ac:spMkLst>
        </pc:spChg>
        <pc:spChg chg="mod">
          <ac:chgData name="JEAN BAPTISTE ANCELIN" userId="S::jean-baptiste.ancelin@etudiant.univ-reims.fr::3bfe3b6a-6edf-40f4-b0b7-d7ef39116909" providerId="AD" clId="Web-{68B04F0D-D5B1-4F50-84F5-F98917BCA723}" dt="2022-05-30T20:50:51.090" v="913" actId="1076"/>
          <ac:spMkLst>
            <pc:docMk/>
            <pc:sldMk cId="3277039049" sldId="272"/>
            <ac:spMk id="34" creationId="{8F268732-F484-493B-95ED-4E7FB9007F1D}"/>
          </ac:spMkLst>
        </pc:spChg>
        <pc:picChg chg="add mod">
          <ac:chgData name="JEAN BAPTISTE ANCELIN" userId="S::jean-baptiste.ancelin@etudiant.univ-reims.fr::3bfe3b6a-6edf-40f4-b0b7-d7ef39116909" providerId="AD" clId="Web-{68B04F0D-D5B1-4F50-84F5-F98917BCA723}" dt="2022-05-30T20:47:11.366" v="837" actId="1076"/>
          <ac:picMkLst>
            <pc:docMk/>
            <pc:sldMk cId="3277039049" sldId="272"/>
            <ac:picMk id="15" creationId="{48539CDD-5702-3F1A-9F4B-F043CFD53F3B}"/>
          </ac:picMkLst>
        </pc:picChg>
        <pc:cxnChg chg="add mod">
          <ac:chgData name="JEAN BAPTISTE ANCELIN" userId="S::jean-baptiste.ancelin@etudiant.univ-reims.fr::3bfe3b6a-6edf-40f4-b0b7-d7ef39116909" providerId="AD" clId="Web-{68B04F0D-D5B1-4F50-84F5-F98917BCA723}" dt="2022-05-30T20:49:37.401" v="880" actId="14100"/>
          <ac:cxnSpMkLst>
            <pc:docMk/>
            <pc:sldMk cId="3277039049" sldId="272"/>
            <ac:cxnSpMk id="38" creationId="{47AC111A-7097-E88F-2166-59214E7E3D1C}"/>
          </ac:cxnSpMkLst>
        </pc:cxnChg>
      </pc:sldChg>
      <pc:sldChg chg="modSp">
        <pc:chgData name="JEAN BAPTISTE ANCELIN" userId="S::jean-baptiste.ancelin@etudiant.univ-reims.fr::3bfe3b6a-6edf-40f4-b0b7-d7ef39116909" providerId="AD" clId="Web-{68B04F0D-D5B1-4F50-84F5-F98917BCA723}" dt="2022-05-30T20:52:33.358" v="919" actId="20577"/>
        <pc:sldMkLst>
          <pc:docMk/>
          <pc:sldMk cId="3072737493" sldId="273"/>
        </pc:sldMkLst>
        <pc:spChg chg="mod">
          <ac:chgData name="JEAN BAPTISTE ANCELIN" userId="S::jean-baptiste.ancelin@etudiant.univ-reims.fr::3bfe3b6a-6edf-40f4-b0b7-d7ef39116909" providerId="AD" clId="Web-{68B04F0D-D5B1-4F50-84F5-F98917BCA723}" dt="2022-05-30T20:51:53.029" v="917" actId="20577"/>
          <ac:spMkLst>
            <pc:docMk/>
            <pc:sldMk cId="3072737493" sldId="273"/>
            <ac:spMk id="3" creationId="{AF8DFCA4-16EA-3D8B-1C00-2DA1E2A80E5D}"/>
          </ac:spMkLst>
        </pc:spChg>
        <pc:spChg chg="mod">
          <ac:chgData name="JEAN BAPTISTE ANCELIN" userId="S::jean-baptiste.ancelin@etudiant.univ-reims.fr::3bfe3b6a-6edf-40f4-b0b7-d7ef39116909" providerId="AD" clId="Web-{68B04F0D-D5B1-4F50-84F5-F98917BCA723}" dt="2022-05-30T20:52:33.358" v="919" actId="20577"/>
          <ac:spMkLst>
            <pc:docMk/>
            <pc:sldMk cId="3072737493" sldId="273"/>
            <ac:spMk id="7" creationId="{284A5D53-2907-D710-2E3A-DBACC31E1D34}"/>
          </ac:spMkLst>
        </pc:spChg>
      </pc:sldChg>
    </pc:docChg>
  </pc:docChgLst>
  <pc:docChgLst>
    <pc:chgData name="GAUTIER BEGNY" userId="S::gautier.begny@etudiant.univ-reims.fr::b078f00b-c285-4fff-987a-e031ae7798e8" providerId="AD" clId="Web-{53A69C7B-B7FF-4BAF-8E7D-D321909086AB}"/>
    <pc:docChg chg="addSld">
      <pc:chgData name="GAUTIER BEGNY" userId="S::gautier.begny@etudiant.univ-reims.fr::b078f00b-c285-4fff-987a-e031ae7798e8" providerId="AD" clId="Web-{53A69C7B-B7FF-4BAF-8E7D-D321909086AB}" dt="2022-05-30T21:06:20.923" v="0"/>
      <pc:docMkLst>
        <pc:docMk/>
      </pc:docMkLst>
      <pc:sldChg chg="new">
        <pc:chgData name="GAUTIER BEGNY" userId="S::gautier.begny@etudiant.univ-reims.fr::b078f00b-c285-4fff-987a-e031ae7798e8" providerId="AD" clId="Web-{53A69C7B-B7FF-4BAF-8E7D-D321909086AB}" dt="2022-05-30T21:06:20.923" v="0"/>
        <pc:sldMkLst>
          <pc:docMk/>
          <pc:sldMk cId="3957769689" sldId="27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04B8F6-305B-45C2-9D8D-FF346D1E718B}"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01BEF64-79A5-41EA-8B66-C59AE0D57F5A}">
      <dgm:prSet/>
      <dgm:spPr/>
      <dgm:t>
        <a:bodyPr/>
        <a:lstStyle/>
        <a:p>
          <a:r>
            <a:rPr lang="fr-FR"/>
            <a:t>Création des différentes parties du moule en polystyrène avec du Styrène</a:t>
          </a:r>
          <a:endParaRPr lang="en-US"/>
        </a:p>
      </dgm:t>
    </dgm:pt>
    <dgm:pt modelId="{94AC83C1-7D64-49D5-B265-D5FDA04BDE4D}" type="parTrans" cxnId="{9650DBFC-B795-4A10-9DAC-E03387207702}">
      <dgm:prSet/>
      <dgm:spPr/>
      <dgm:t>
        <a:bodyPr/>
        <a:lstStyle/>
        <a:p>
          <a:endParaRPr lang="en-US"/>
        </a:p>
      </dgm:t>
    </dgm:pt>
    <dgm:pt modelId="{CD995717-1FDA-4ADC-B4F6-03B22139D6EA}" type="sibTrans" cxnId="{9650DBFC-B795-4A10-9DAC-E03387207702}">
      <dgm:prSet/>
      <dgm:spPr/>
      <dgm:t>
        <a:bodyPr/>
        <a:lstStyle/>
        <a:p>
          <a:endParaRPr lang="en-US"/>
        </a:p>
      </dgm:t>
    </dgm:pt>
    <dgm:pt modelId="{4E8878FA-019D-4CC6-9309-11757B7668DC}">
      <dgm:prSet/>
      <dgm:spPr/>
      <dgm:t>
        <a:bodyPr/>
        <a:lstStyle/>
        <a:p>
          <a:r>
            <a:rPr lang="fr-FR"/>
            <a:t>Collage des différentes parties du moule : collage de strates en polystyrène pour former une grappe  </a:t>
          </a:r>
          <a:endParaRPr lang="en-US"/>
        </a:p>
      </dgm:t>
    </dgm:pt>
    <dgm:pt modelId="{177DA46D-92B9-44E6-8E92-0DC82FF4443D}" type="parTrans" cxnId="{2D8E9782-448C-48D2-87B5-21600D322ECF}">
      <dgm:prSet/>
      <dgm:spPr/>
      <dgm:t>
        <a:bodyPr/>
        <a:lstStyle/>
        <a:p>
          <a:endParaRPr lang="en-US"/>
        </a:p>
      </dgm:t>
    </dgm:pt>
    <dgm:pt modelId="{9525215F-B2F3-4CC5-A131-1E2600763D60}" type="sibTrans" cxnId="{2D8E9782-448C-48D2-87B5-21600D322ECF}">
      <dgm:prSet/>
      <dgm:spPr/>
      <dgm:t>
        <a:bodyPr/>
        <a:lstStyle/>
        <a:p>
          <a:endParaRPr lang="en-US"/>
        </a:p>
      </dgm:t>
    </dgm:pt>
    <dgm:pt modelId="{4134343F-763C-4FF5-B572-FA74CEE170BB}">
      <dgm:prSet/>
      <dgm:spPr/>
      <dgm:t>
        <a:bodyPr/>
        <a:lstStyle/>
        <a:p>
          <a:r>
            <a:rPr lang="fr-FR"/>
            <a:t>Moulage : grappe recouverte de sable dans une cuve</a:t>
          </a:r>
          <a:endParaRPr lang="en-US"/>
        </a:p>
      </dgm:t>
    </dgm:pt>
    <dgm:pt modelId="{0C6AAD1B-BCB1-4051-AB5F-F1C6EE999BDD}" type="parTrans" cxnId="{D66F2D1D-493B-4D38-9183-BD1759C974C6}">
      <dgm:prSet/>
      <dgm:spPr/>
      <dgm:t>
        <a:bodyPr/>
        <a:lstStyle/>
        <a:p>
          <a:endParaRPr lang="en-US"/>
        </a:p>
      </dgm:t>
    </dgm:pt>
    <dgm:pt modelId="{13669BD8-A069-4DBD-8997-805FF1A7BBF0}" type="sibTrans" cxnId="{D66F2D1D-493B-4D38-9183-BD1759C974C6}">
      <dgm:prSet/>
      <dgm:spPr/>
      <dgm:t>
        <a:bodyPr/>
        <a:lstStyle/>
        <a:p>
          <a:endParaRPr lang="en-US"/>
        </a:p>
      </dgm:t>
    </dgm:pt>
    <dgm:pt modelId="{DCBBC5DC-61CF-49CD-B974-94F4576848B4}">
      <dgm:prSet/>
      <dgm:spPr/>
      <dgm:t>
        <a:bodyPr/>
        <a:lstStyle/>
        <a:p>
          <a:r>
            <a:rPr lang="fr-FR"/>
            <a:t>Fusion : action de fondre la matière première</a:t>
          </a:r>
          <a:endParaRPr lang="en-US"/>
        </a:p>
      </dgm:t>
    </dgm:pt>
    <dgm:pt modelId="{6A70A7C1-053D-446C-A59A-9B1089689CEC}" type="parTrans" cxnId="{D4E559C4-D6A0-4811-8C1D-9E3812D9224A}">
      <dgm:prSet/>
      <dgm:spPr/>
      <dgm:t>
        <a:bodyPr/>
        <a:lstStyle/>
        <a:p>
          <a:endParaRPr lang="en-US"/>
        </a:p>
      </dgm:t>
    </dgm:pt>
    <dgm:pt modelId="{94C7A158-5E4A-4E3F-B355-D2C2171F3515}" type="sibTrans" cxnId="{D4E559C4-D6A0-4811-8C1D-9E3812D9224A}">
      <dgm:prSet/>
      <dgm:spPr/>
      <dgm:t>
        <a:bodyPr/>
        <a:lstStyle/>
        <a:p>
          <a:endParaRPr lang="en-US"/>
        </a:p>
      </dgm:t>
    </dgm:pt>
    <dgm:pt modelId="{EB12F129-526C-4C64-8F29-E9F318CF4148}">
      <dgm:prSet/>
      <dgm:spPr/>
      <dgm:t>
        <a:bodyPr/>
        <a:lstStyle/>
        <a:p>
          <a:r>
            <a:rPr lang="fr-FR"/>
            <a:t>Coulée : métal est versé dans la grappe</a:t>
          </a:r>
          <a:endParaRPr lang="en-US"/>
        </a:p>
      </dgm:t>
    </dgm:pt>
    <dgm:pt modelId="{0AC8D32A-F8A2-47D6-A6D2-B791A7EE7CF0}" type="parTrans" cxnId="{4C1976BB-5165-405C-AF43-2A14D52DAC03}">
      <dgm:prSet/>
      <dgm:spPr/>
      <dgm:t>
        <a:bodyPr/>
        <a:lstStyle/>
        <a:p>
          <a:endParaRPr lang="en-US"/>
        </a:p>
      </dgm:t>
    </dgm:pt>
    <dgm:pt modelId="{C7896073-DE81-486A-9D61-DB098DD30B22}" type="sibTrans" cxnId="{4C1976BB-5165-405C-AF43-2A14D52DAC03}">
      <dgm:prSet/>
      <dgm:spPr/>
      <dgm:t>
        <a:bodyPr/>
        <a:lstStyle/>
        <a:p>
          <a:endParaRPr lang="en-US"/>
        </a:p>
      </dgm:t>
    </dgm:pt>
    <dgm:pt modelId="{B662AAAE-171F-488C-AAB8-3726BF6B28F3}">
      <dgm:prSet/>
      <dgm:spPr/>
      <dgm:t>
        <a:bodyPr/>
        <a:lstStyle/>
        <a:p>
          <a:r>
            <a:rPr lang="fr-FR"/>
            <a:t>Parachèvement</a:t>
          </a:r>
          <a:endParaRPr lang="en-US"/>
        </a:p>
      </dgm:t>
    </dgm:pt>
    <dgm:pt modelId="{C5378B53-E697-45DF-BE9F-FC6659E7E749}" type="parTrans" cxnId="{A5A8B087-42D5-479E-8D14-54B0D4EE41B3}">
      <dgm:prSet/>
      <dgm:spPr/>
      <dgm:t>
        <a:bodyPr/>
        <a:lstStyle/>
        <a:p>
          <a:endParaRPr lang="en-US"/>
        </a:p>
      </dgm:t>
    </dgm:pt>
    <dgm:pt modelId="{E7EC66A0-6A29-4CE6-B097-BC2C37251072}" type="sibTrans" cxnId="{A5A8B087-42D5-479E-8D14-54B0D4EE41B3}">
      <dgm:prSet/>
      <dgm:spPr/>
      <dgm:t>
        <a:bodyPr/>
        <a:lstStyle/>
        <a:p>
          <a:endParaRPr lang="en-US"/>
        </a:p>
      </dgm:t>
    </dgm:pt>
    <dgm:pt modelId="{15895EBB-B044-4B16-A555-89EE047A0A70}" type="pres">
      <dgm:prSet presAssocID="{9E04B8F6-305B-45C2-9D8D-FF346D1E718B}" presName="linear" presStyleCnt="0">
        <dgm:presLayoutVars>
          <dgm:animLvl val="lvl"/>
          <dgm:resizeHandles val="exact"/>
        </dgm:presLayoutVars>
      </dgm:prSet>
      <dgm:spPr/>
    </dgm:pt>
    <dgm:pt modelId="{EB9D5EEE-0C06-476E-A113-B3F22FA665CE}" type="pres">
      <dgm:prSet presAssocID="{701BEF64-79A5-41EA-8B66-C59AE0D57F5A}" presName="parentText" presStyleLbl="node1" presStyleIdx="0" presStyleCnt="6">
        <dgm:presLayoutVars>
          <dgm:chMax val="0"/>
          <dgm:bulletEnabled val="1"/>
        </dgm:presLayoutVars>
      </dgm:prSet>
      <dgm:spPr/>
    </dgm:pt>
    <dgm:pt modelId="{23B13198-031B-4D10-B756-46A1B1C41AC0}" type="pres">
      <dgm:prSet presAssocID="{CD995717-1FDA-4ADC-B4F6-03B22139D6EA}" presName="spacer" presStyleCnt="0"/>
      <dgm:spPr/>
    </dgm:pt>
    <dgm:pt modelId="{E3998271-B010-483C-A12C-5E96DC0C1552}" type="pres">
      <dgm:prSet presAssocID="{4E8878FA-019D-4CC6-9309-11757B7668DC}" presName="parentText" presStyleLbl="node1" presStyleIdx="1" presStyleCnt="6">
        <dgm:presLayoutVars>
          <dgm:chMax val="0"/>
          <dgm:bulletEnabled val="1"/>
        </dgm:presLayoutVars>
      </dgm:prSet>
      <dgm:spPr/>
    </dgm:pt>
    <dgm:pt modelId="{151BFC70-3D50-4DE9-8A3F-66526923B88A}" type="pres">
      <dgm:prSet presAssocID="{9525215F-B2F3-4CC5-A131-1E2600763D60}" presName="spacer" presStyleCnt="0"/>
      <dgm:spPr/>
    </dgm:pt>
    <dgm:pt modelId="{9E414977-F245-4ECF-8D29-2B4550E6C9D7}" type="pres">
      <dgm:prSet presAssocID="{4134343F-763C-4FF5-B572-FA74CEE170BB}" presName="parentText" presStyleLbl="node1" presStyleIdx="2" presStyleCnt="6">
        <dgm:presLayoutVars>
          <dgm:chMax val="0"/>
          <dgm:bulletEnabled val="1"/>
        </dgm:presLayoutVars>
      </dgm:prSet>
      <dgm:spPr/>
    </dgm:pt>
    <dgm:pt modelId="{805335BF-CF54-4127-8004-427056336C2D}" type="pres">
      <dgm:prSet presAssocID="{13669BD8-A069-4DBD-8997-805FF1A7BBF0}" presName="spacer" presStyleCnt="0"/>
      <dgm:spPr/>
    </dgm:pt>
    <dgm:pt modelId="{42DB60F5-E4BD-4741-8B4D-F250A65BBE67}" type="pres">
      <dgm:prSet presAssocID="{DCBBC5DC-61CF-49CD-B974-94F4576848B4}" presName="parentText" presStyleLbl="node1" presStyleIdx="3" presStyleCnt="6">
        <dgm:presLayoutVars>
          <dgm:chMax val="0"/>
          <dgm:bulletEnabled val="1"/>
        </dgm:presLayoutVars>
      </dgm:prSet>
      <dgm:spPr/>
    </dgm:pt>
    <dgm:pt modelId="{F78C3669-F089-4745-80C6-521CA40190C7}" type="pres">
      <dgm:prSet presAssocID="{94C7A158-5E4A-4E3F-B355-D2C2171F3515}" presName="spacer" presStyleCnt="0"/>
      <dgm:spPr/>
    </dgm:pt>
    <dgm:pt modelId="{7D676607-59A3-4A64-BFB1-E8306692CE43}" type="pres">
      <dgm:prSet presAssocID="{EB12F129-526C-4C64-8F29-E9F318CF4148}" presName="parentText" presStyleLbl="node1" presStyleIdx="4" presStyleCnt="6">
        <dgm:presLayoutVars>
          <dgm:chMax val="0"/>
          <dgm:bulletEnabled val="1"/>
        </dgm:presLayoutVars>
      </dgm:prSet>
      <dgm:spPr/>
    </dgm:pt>
    <dgm:pt modelId="{91D76974-7BB7-42DE-AC10-F8D9EE2DC754}" type="pres">
      <dgm:prSet presAssocID="{C7896073-DE81-486A-9D61-DB098DD30B22}" presName="spacer" presStyleCnt="0"/>
      <dgm:spPr/>
    </dgm:pt>
    <dgm:pt modelId="{A7BC1352-42DB-474D-88D8-9A8CB683B181}" type="pres">
      <dgm:prSet presAssocID="{B662AAAE-171F-488C-AAB8-3726BF6B28F3}" presName="parentText" presStyleLbl="node1" presStyleIdx="5" presStyleCnt="6">
        <dgm:presLayoutVars>
          <dgm:chMax val="0"/>
          <dgm:bulletEnabled val="1"/>
        </dgm:presLayoutVars>
      </dgm:prSet>
      <dgm:spPr/>
    </dgm:pt>
  </dgm:ptLst>
  <dgm:cxnLst>
    <dgm:cxn modelId="{41F60E04-C84C-42F0-9258-C36853BC1C90}" type="presOf" srcId="{701BEF64-79A5-41EA-8B66-C59AE0D57F5A}" destId="{EB9D5EEE-0C06-476E-A113-B3F22FA665CE}" srcOrd="0" destOrd="0" presId="urn:microsoft.com/office/officeart/2005/8/layout/vList2"/>
    <dgm:cxn modelId="{5D52DD18-BA96-4C9B-862B-C15CD3ECD52E}" type="presOf" srcId="{DCBBC5DC-61CF-49CD-B974-94F4576848B4}" destId="{42DB60F5-E4BD-4741-8B4D-F250A65BBE67}" srcOrd="0" destOrd="0" presId="urn:microsoft.com/office/officeart/2005/8/layout/vList2"/>
    <dgm:cxn modelId="{D66F2D1D-493B-4D38-9183-BD1759C974C6}" srcId="{9E04B8F6-305B-45C2-9D8D-FF346D1E718B}" destId="{4134343F-763C-4FF5-B572-FA74CEE170BB}" srcOrd="2" destOrd="0" parTransId="{0C6AAD1B-BCB1-4051-AB5F-F1C6EE999BDD}" sibTransId="{13669BD8-A069-4DBD-8997-805FF1A7BBF0}"/>
    <dgm:cxn modelId="{F8A1582E-4D43-4546-B75B-88574DC96D84}" type="presOf" srcId="{9E04B8F6-305B-45C2-9D8D-FF346D1E718B}" destId="{15895EBB-B044-4B16-A555-89EE047A0A70}" srcOrd="0" destOrd="0" presId="urn:microsoft.com/office/officeart/2005/8/layout/vList2"/>
    <dgm:cxn modelId="{2D8E9782-448C-48D2-87B5-21600D322ECF}" srcId="{9E04B8F6-305B-45C2-9D8D-FF346D1E718B}" destId="{4E8878FA-019D-4CC6-9309-11757B7668DC}" srcOrd="1" destOrd="0" parTransId="{177DA46D-92B9-44E6-8E92-0DC82FF4443D}" sibTransId="{9525215F-B2F3-4CC5-A131-1E2600763D60}"/>
    <dgm:cxn modelId="{A5A8B087-42D5-479E-8D14-54B0D4EE41B3}" srcId="{9E04B8F6-305B-45C2-9D8D-FF346D1E718B}" destId="{B662AAAE-171F-488C-AAB8-3726BF6B28F3}" srcOrd="5" destOrd="0" parTransId="{C5378B53-E697-45DF-BE9F-FC6659E7E749}" sibTransId="{E7EC66A0-6A29-4CE6-B097-BC2C37251072}"/>
    <dgm:cxn modelId="{E213F28C-1BAD-4BCC-86FE-4E3133D43502}" type="presOf" srcId="{4E8878FA-019D-4CC6-9309-11757B7668DC}" destId="{E3998271-B010-483C-A12C-5E96DC0C1552}" srcOrd="0" destOrd="0" presId="urn:microsoft.com/office/officeart/2005/8/layout/vList2"/>
    <dgm:cxn modelId="{8D773C9A-85D7-4A5B-AE4F-CC367DCF9E1E}" type="presOf" srcId="{4134343F-763C-4FF5-B572-FA74CEE170BB}" destId="{9E414977-F245-4ECF-8D29-2B4550E6C9D7}" srcOrd="0" destOrd="0" presId="urn:microsoft.com/office/officeart/2005/8/layout/vList2"/>
    <dgm:cxn modelId="{E1BBA3B6-8CAB-4519-B0DC-32EBA5C276D1}" type="presOf" srcId="{B662AAAE-171F-488C-AAB8-3726BF6B28F3}" destId="{A7BC1352-42DB-474D-88D8-9A8CB683B181}" srcOrd="0" destOrd="0" presId="urn:microsoft.com/office/officeart/2005/8/layout/vList2"/>
    <dgm:cxn modelId="{4C1976BB-5165-405C-AF43-2A14D52DAC03}" srcId="{9E04B8F6-305B-45C2-9D8D-FF346D1E718B}" destId="{EB12F129-526C-4C64-8F29-E9F318CF4148}" srcOrd="4" destOrd="0" parTransId="{0AC8D32A-F8A2-47D6-A6D2-B791A7EE7CF0}" sibTransId="{C7896073-DE81-486A-9D61-DB098DD30B22}"/>
    <dgm:cxn modelId="{D4E559C4-D6A0-4811-8C1D-9E3812D9224A}" srcId="{9E04B8F6-305B-45C2-9D8D-FF346D1E718B}" destId="{DCBBC5DC-61CF-49CD-B974-94F4576848B4}" srcOrd="3" destOrd="0" parTransId="{6A70A7C1-053D-446C-A59A-9B1089689CEC}" sibTransId="{94C7A158-5E4A-4E3F-B355-D2C2171F3515}"/>
    <dgm:cxn modelId="{9B79E8DA-A21A-4B3B-8F7B-EB2C135E889F}" type="presOf" srcId="{EB12F129-526C-4C64-8F29-E9F318CF4148}" destId="{7D676607-59A3-4A64-BFB1-E8306692CE43}" srcOrd="0" destOrd="0" presId="urn:microsoft.com/office/officeart/2005/8/layout/vList2"/>
    <dgm:cxn modelId="{9650DBFC-B795-4A10-9DAC-E03387207702}" srcId="{9E04B8F6-305B-45C2-9D8D-FF346D1E718B}" destId="{701BEF64-79A5-41EA-8B66-C59AE0D57F5A}" srcOrd="0" destOrd="0" parTransId="{94AC83C1-7D64-49D5-B265-D5FDA04BDE4D}" sibTransId="{CD995717-1FDA-4ADC-B4F6-03B22139D6EA}"/>
    <dgm:cxn modelId="{83243FC8-5FB2-40C1-9260-551D4EE2A55E}" type="presParOf" srcId="{15895EBB-B044-4B16-A555-89EE047A0A70}" destId="{EB9D5EEE-0C06-476E-A113-B3F22FA665CE}" srcOrd="0" destOrd="0" presId="urn:microsoft.com/office/officeart/2005/8/layout/vList2"/>
    <dgm:cxn modelId="{FF391B1E-A8E1-4589-8312-F3722B5DCF73}" type="presParOf" srcId="{15895EBB-B044-4B16-A555-89EE047A0A70}" destId="{23B13198-031B-4D10-B756-46A1B1C41AC0}" srcOrd="1" destOrd="0" presId="urn:microsoft.com/office/officeart/2005/8/layout/vList2"/>
    <dgm:cxn modelId="{FE91ABA8-0AB7-4874-91F8-AD2A6BF54AC6}" type="presParOf" srcId="{15895EBB-B044-4B16-A555-89EE047A0A70}" destId="{E3998271-B010-483C-A12C-5E96DC0C1552}" srcOrd="2" destOrd="0" presId="urn:microsoft.com/office/officeart/2005/8/layout/vList2"/>
    <dgm:cxn modelId="{BF6364DA-7020-4297-AE4B-AC826B855856}" type="presParOf" srcId="{15895EBB-B044-4B16-A555-89EE047A0A70}" destId="{151BFC70-3D50-4DE9-8A3F-66526923B88A}" srcOrd="3" destOrd="0" presId="urn:microsoft.com/office/officeart/2005/8/layout/vList2"/>
    <dgm:cxn modelId="{DF2A0215-233B-4C43-9134-1505BA756AF1}" type="presParOf" srcId="{15895EBB-B044-4B16-A555-89EE047A0A70}" destId="{9E414977-F245-4ECF-8D29-2B4550E6C9D7}" srcOrd="4" destOrd="0" presId="urn:microsoft.com/office/officeart/2005/8/layout/vList2"/>
    <dgm:cxn modelId="{92F63DED-BE5F-4C92-AD74-84AE42BBFAAC}" type="presParOf" srcId="{15895EBB-B044-4B16-A555-89EE047A0A70}" destId="{805335BF-CF54-4127-8004-427056336C2D}" srcOrd="5" destOrd="0" presId="urn:microsoft.com/office/officeart/2005/8/layout/vList2"/>
    <dgm:cxn modelId="{D80A4206-0D3B-49C7-B4F0-895E81054503}" type="presParOf" srcId="{15895EBB-B044-4B16-A555-89EE047A0A70}" destId="{42DB60F5-E4BD-4741-8B4D-F250A65BBE67}" srcOrd="6" destOrd="0" presId="urn:microsoft.com/office/officeart/2005/8/layout/vList2"/>
    <dgm:cxn modelId="{B6406539-9790-4F56-B498-E40D301F0772}" type="presParOf" srcId="{15895EBB-B044-4B16-A555-89EE047A0A70}" destId="{F78C3669-F089-4745-80C6-521CA40190C7}" srcOrd="7" destOrd="0" presId="urn:microsoft.com/office/officeart/2005/8/layout/vList2"/>
    <dgm:cxn modelId="{FB3DB143-D206-4548-BABE-77A1AC1A394D}" type="presParOf" srcId="{15895EBB-B044-4B16-A555-89EE047A0A70}" destId="{7D676607-59A3-4A64-BFB1-E8306692CE43}" srcOrd="8" destOrd="0" presId="urn:microsoft.com/office/officeart/2005/8/layout/vList2"/>
    <dgm:cxn modelId="{E63A0B5E-29E8-4AB8-957B-365D34DF90AF}" type="presParOf" srcId="{15895EBB-B044-4B16-A555-89EE047A0A70}" destId="{91D76974-7BB7-42DE-AC10-F8D9EE2DC754}" srcOrd="9" destOrd="0" presId="urn:microsoft.com/office/officeart/2005/8/layout/vList2"/>
    <dgm:cxn modelId="{5309F36E-F204-44A2-A44A-E0390340E134}" type="presParOf" srcId="{15895EBB-B044-4B16-A555-89EE047A0A70}" destId="{A7BC1352-42DB-474D-88D8-9A8CB683B181}"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D5EEE-0C06-476E-A113-B3F22FA665CE}">
      <dsp:nvSpPr>
        <dsp:cNvPr id="0" name=""/>
        <dsp:cNvSpPr/>
      </dsp:nvSpPr>
      <dsp:spPr>
        <a:xfrm>
          <a:off x="0" y="29190"/>
          <a:ext cx="6628804" cy="7722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kern="1200"/>
            <a:t>Création des différentes parties du moule en polystyrène avec du Styrène</a:t>
          </a:r>
          <a:endParaRPr lang="en-US" sz="2000" kern="1200"/>
        </a:p>
      </dsp:txBody>
      <dsp:txXfrm>
        <a:off x="37696" y="66886"/>
        <a:ext cx="6553412" cy="696808"/>
      </dsp:txXfrm>
    </dsp:sp>
    <dsp:sp modelId="{E3998271-B010-483C-A12C-5E96DC0C1552}">
      <dsp:nvSpPr>
        <dsp:cNvPr id="0" name=""/>
        <dsp:cNvSpPr/>
      </dsp:nvSpPr>
      <dsp:spPr>
        <a:xfrm>
          <a:off x="0" y="858990"/>
          <a:ext cx="6628804" cy="772200"/>
        </a:xfrm>
        <a:prstGeom prst="roundRect">
          <a:avLst/>
        </a:prstGeom>
        <a:gradFill rotWithShape="0">
          <a:gsLst>
            <a:gs pos="0">
              <a:schemeClr val="accent2">
                <a:hueOff val="-286716"/>
                <a:satOff val="-6909"/>
                <a:lumOff val="-4157"/>
                <a:alphaOff val="0"/>
                <a:tint val="96000"/>
                <a:lumMod val="100000"/>
              </a:schemeClr>
            </a:gs>
            <a:gs pos="78000">
              <a:schemeClr val="accent2">
                <a:hueOff val="-286716"/>
                <a:satOff val="-6909"/>
                <a:lumOff val="-415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kern="1200"/>
            <a:t>Collage des différentes parties du moule : collage de strates en polystyrène pour former une grappe  </a:t>
          </a:r>
          <a:endParaRPr lang="en-US" sz="2000" kern="1200"/>
        </a:p>
      </dsp:txBody>
      <dsp:txXfrm>
        <a:off x="37696" y="896686"/>
        <a:ext cx="6553412" cy="696808"/>
      </dsp:txXfrm>
    </dsp:sp>
    <dsp:sp modelId="{9E414977-F245-4ECF-8D29-2B4550E6C9D7}">
      <dsp:nvSpPr>
        <dsp:cNvPr id="0" name=""/>
        <dsp:cNvSpPr/>
      </dsp:nvSpPr>
      <dsp:spPr>
        <a:xfrm>
          <a:off x="0" y="1688790"/>
          <a:ext cx="6628804" cy="772200"/>
        </a:xfrm>
        <a:prstGeom prst="roundRect">
          <a:avLst/>
        </a:prstGeom>
        <a:gradFill rotWithShape="0">
          <a:gsLst>
            <a:gs pos="0">
              <a:schemeClr val="accent2">
                <a:hueOff val="-573433"/>
                <a:satOff val="-13818"/>
                <a:lumOff val="-8314"/>
                <a:alphaOff val="0"/>
                <a:tint val="96000"/>
                <a:lumMod val="100000"/>
              </a:schemeClr>
            </a:gs>
            <a:gs pos="78000">
              <a:schemeClr val="accent2">
                <a:hueOff val="-573433"/>
                <a:satOff val="-13818"/>
                <a:lumOff val="-831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kern="1200"/>
            <a:t>Moulage : grappe recouverte de sable dans une cuve</a:t>
          </a:r>
          <a:endParaRPr lang="en-US" sz="2000" kern="1200"/>
        </a:p>
      </dsp:txBody>
      <dsp:txXfrm>
        <a:off x="37696" y="1726486"/>
        <a:ext cx="6553412" cy="696808"/>
      </dsp:txXfrm>
    </dsp:sp>
    <dsp:sp modelId="{42DB60F5-E4BD-4741-8B4D-F250A65BBE67}">
      <dsp:nvSpPr>
        <dsp:cNvPr id="0" name=""/>
        <dsp:cNvSpPr/>
      </dsp:nvSpPr>
      <dsp:spPr>
        <a:xfrm>
          <a:off x="0" y="2518590"/>
          <a:ext cx="6628804" cy="772200"/>
        </a:xfrm>
        <a:prstGeom prst="roundRect">
          <a:avLst/>
        </a:prstGeom>
        <a:gradFill rotWithShape="0">
          <a:gsLst>
            <a:gs pos="0">
              <a:schemeClr val="accent2">
                <a:hueOff val="-860149"/>
                <a:satOff val="-20726"/>
                <a:lumOff val="-12471"/>
                <a:alphaOff val="0"/>
                <a:tint val="96000"/>
                <a:lumMod val="100000"/>
              </a:schemeClr>
            </a:gs>
            <a:gs pos="78000">
              <a:schemeClr val="accent2">
                <a:hueOff val="-860149"/>
                <a:satOff val="-20726"/>
                <a:lumOff val="-12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kern="1200"/>
            <a:t>Fusion : action de fondre la matière première</a:t>
          </a:r>
          <a:endParaRPr lang="en-US" sz="2000" kern="1200"/>
        </a:p>
      </dsp:txBody>
      <dsp:txXfrm>
        <a:off x="37696" y="2556286"/>
        <a:ext cx="6553412" cy="696808"/>
      </dsp:txXfrm>
    </dsp:sp>
    <dsp:sp modelId="{7D676607-59A3-4A64-BFB1-E8306692CE43}">
      <dsp:nvSpPr>
        <dsp:cNvPr id="0" name=""/>
        <dsp:cNvSpPr/>
      </dsp:nvSpPr>
      <dsp:spPr>
        <a:xfrm>
          <a:off x="0" y="3348390"/>
          <a:ext cx="6628804" cy="772200"/>
        </a:xfrm>
        <a:prstGeom prst="roundRect">
          <a:avLst/>
        </a:prstGeom>
        <a:gradFill rotWithShape="0">
          <a:gsLst>
            <a:gs pos="0">
              <a:schemeClr val="accent2">
                <a:hueOff val="-1146866"/>
                <a:satOff val="-27635"/>
                <a:lumOff val="-16628"/>
                <a:alphaOff val="0"/>
                <a:tint val="96000"/>
                <a:lumMod val="100000"/>
              </a:schemeClr>
            </a:gs>
            <a:gs pos="78000">
              <a:schemeClr val="accent2">
                <a:hueOff val="-1146866"/>
                <a:satOff val="-27635"/>
                <a:lumOff val="-1662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kern="1200"/>
            <a:t>Coulée : métal est versé dans la grappe</a:t>
          </a:r>
          <a:endParaRPr lang="en-US" sz="2000" kern="1200"/>
        </a:p>
      </dsp:txBody>
      <dsp:txXfrm>
        <a:off x="37696" y="3386086"/>
        <a:ext cx="6553412" cy="696808"/>
      </dsp:txXfrm>
    </dsp:sp>
    <dsp:sp modelId="{A7BC1352-42DB-474D-88D8-9A8CB683B181}">
      <dsp:nvSpPr>
        <dsp:cNvPr id="0" name=""/>
        <dsp:cNvSpPr/>
      </dsp:nvSpPr>
      <dsp:spPr>
        <a:xfrm>
          <a:off x="0" y="4178190"/>
          <a:ext cx="6628804" cy="772200"/>
        </a:xfrm>
        <a:prstGeom prst="roundRect">
          <a:avLst/>
        </a:prstGeom>
        <a:gradFill rotWithShape="0">
          <a:gsLst>
            <a:gs pos="0">
              <a:schemeClr val="accent2">
                <a:hueOff val="-1433582"/>
                <a:satOff val="-34544"/>
                <a:lumOff val="-20785"/>
                <a:alphaOff val="0"/>
                <a:tint val="96000"/>
                <a:lumMod val="100000"/>
              </a:schemeClr>
            </a:gs>
            <a:gs pos="78000">
              <a:schemeClr val="accent2">
                <a:hueOff val="-1433582"/>
                <a:satOff val="-34544"/>
                <a:lumOff val="-2078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kern="1200"/>
            <a:t>Parachèvement</a:t>
          </a:r>
          <a:endParaRPr lang="en-US" sz="2000" kern="1200"/>
        </a:p>
      </dsp:txBody>
      <dsp:txXfrm>
        <a:off x="37696" y="4215886"/>
        <a:ext cx="6553412" cy="6968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a:p>
        </p:txBody>
      </p:sp>
      <p:sp>
        <p:nvSpPr>
          <p:cNvPr id="4" name="Date Placeholder 3"/>
          <p:cNvSpPr>
            <a:spLocks noGrp="1"/>
          </p:cNvSpPr>
          <p:nvPr>
            <p:ph type="dt" sz="half" idx="10"/>
          </p:nvPr>
        </p:nvSpPr>
        <p:spPr/>
        <p:txBody>
          <a:bodyPr/>
          <a:lstStyle/>
          <a:p>
            <a:fld id="{BA77D03E-A09C-4338-8C80-528B43C1C467}" type="datetimeFigureOut">
              <a:rPr lang="fr-FR" smtClean="0"/>
              <a:t>30/05/2022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51434F-B76E-49EF-8D85-551C8E0E2503}" type="slidenum">
              <a:rPr lang="fr-FR" smtClean="0"/>
              <a:t>‹#›</a:t>
            </a:fld>
            <a:endParaRPr lang="fr-FR"/>
          </a:p>
        </p:txBody>
      </p:sp>
    </p:spTree>
    <p:extLst>
      <p:ext uri="{BB962C8B-B14F-4D97-AF65-F5344CB8AC3E}">
        <p14:creationId xmlns:p14="http://schemas.microsoft.com/office/powerpoint/2010/main" val="341633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A77D03E-A09C-4338-8C80-528B43C1C467}" type="datetimeFigureOut">
              <a:rPr lang="fr-FR" smtClean="0"/>
              <a:t>30/05/2022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51434F-B76E-49EF-8D85-551C8E0E2503}" type="slidenum">
              <a:rPr lang="fr-FR" smtClean="0"/>
              <a:t>‹#›</a:t>
            </a:fld>
            <a:endParaRPr lang="fr-FR"/>
          </a:p>
        </p:txBody>
      </p:sp>
    </p:spTree>
    <p:extLst>
      <p:ext uri="{BB962C8B-B14F-4D97-AF65-F5344CB8AC3E}">
        <p14:creationId xmlns:p14="http://schemas.microsoft.com/office/powerpoint/2010/main" val="3309012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A77D03E-A09C-4338-8C80-528B43C1C467}" type="datetimeFigureOut">
              <a:rPr lang="fr-FR" smtClean="0"/>
              <a:t>30/05/2022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51434F-B76E-49EF-8D85-551C8E0E2503}" type="slidenum">
              <a:rPr lang="fr-FR" smtClean="0"/>
              <a:t>‹#›</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664057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A77D03E-A09C-4338-8C80-528B43C1C467}" type="datetimeFigureOut">
              <a:rPr lang="fr-FR" smtClean="0"/>
              <a:t>30/05/2022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51434F-B76E-49EF-8D85-551C8E0E2503}" type="slidenum">
              <a:rPr lang="fr-FR" smtClean="0"/>
              <a:t>‹#›</a:t>
            </a:fld>
            <a:endParaRPr lang="fr-FR"/>
          </a:p>
        </p:txBody>
      </p:sp>
    </p:spTree>
    <p:extLst>
      <p:ext uri="{BB962C8B-B14F-4D97-AF65-F5344CB8AC3E}">
        <p14:creationId xmlns:p14="http://schemas.microsoft.com/office/powerpoint/2010/main" val="807049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A77D03E-A09C-4338-8C80-528B43C1C467}" type="datetimeFigureOut">
              <a:rPr lang="fr-FR" smtClean="0"/>
              <a:t>30/05/2022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51434F-B76E-49EF-8D85-551C8E0E2503}" type="slidenum">
              <a:rPr lang="fr-FR" smtClean="0"/>
              <a:t>‹#›</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60005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A77D03E-A09C-4338-8C80-528B43C1C467}" type="datetimeFigureOut">
              <a:rPr lang="fr-FR" smtClean="0"/>
              <a:t>30/05/2022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51434F-B76E-49EF-8D85-551C8E0E2503}" type="slidenum">
              <a:rPr lang="fr-FR" smtClean="0"/>
              <a:t>‹#›</a:t>
            </a:fld>
            <a:endParaRPr lang="fr-FR"/>
          </a:p>
        </p:txBody>
      </p:sp>
    </p:spTree>
    <p:extLst>
      <p:ext uri="{BB962C8B-B14F-4D97-AF65-F5344CB8AC3E}">
        <p14:creationId xmlns:p14="http://schemas.microsoft.com/office/powerpoint/2010/main" val="967443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BA77D03E-A09C-4338-8C80-528B43C1C467}" type="datetimeFigureOut">
              <a:rPr lang="fr-FR" smtClean="0"/>
              <a:t>30/05/2022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51434F-B76E-49EF-8D85-551C8E0E2503}" type="slidenum">
              <a:rPr lang="fr-FR" smtClean="0"/>
              <a:t>‹#›</a:t>
            </a:fld>
            <a:endParaRPr lang="fr-FR"/>
          </a:p>
        </p:txBody>
      </p:sp>
    </p:spTree>
    <p:extLst>
      <p:ext uri="{BB962C8B-B14F-4D97-AF65-F5344CB8AC3E}">
        <p14:creationId xmlns:p14="http://schemas.microsoft.com/office/powerpoint/2010/main" val="3399423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BA77D03E-A09C-4338-8C80-528B43C1C467}" type="datetimeFigureOut">
              <a:rPr lang="fr-FR" smtClean="0"/>
              <a:t>30/05/2022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51434F-B76E-49EF-8D85-551C8E0E2503}" type="slidenum">
              <a:rPr lang="fr-FR" smtClean="0"/>
              <a:t>‹#›</a:t>
            </a:fld>
            <a:endParaRPr lang="fr-FR"/>
          </a:p>
        </p:txBody>
      </p:sp>
    </p:spTree>
    <p:extLst>
      <p:ext uri="{BB962C8B-B14F-4D97-AF65-F5344CB8AC3E}">
        <p14:creationId xmlns:p14="http://schemas.microsoft.com/office/powerpoint/2010/main" val="2997153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BA77D03E-A09C-4338-8C80-528B43C1C467}" type="datetimeFigureOut">
              <a:rPr lang="fr-FR" smtClean="0"/>
              <a:t>30/05/2022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51434F-B76E-49EF-8D85-551C8E0E2503}" type="slidenum">
              <a:rPr lang="fr-FR" smtClean="0"/>
              <a:t>‹#›</a:t>
            </a:fld>
            <a:endParaRPr lang="fr-FR"/>
          </a:p>
        </p:txBody>
      </p:sp>
    </p:spTree>
    <p:extLst>
      <p:ext uri="{BB962C8B-B14F-4D97-AF65-F5344CB8AC3E}">
        <p14:creationId xmlns:p14="http://schemas.microsoft.com/office/powerpoint/2010/main" val="390734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A77D03E-A09C-4338-8C80-528B43C1C467}" type="datetimeFigureOut">
              <a:rPr lang="fr-FR" smtClean="0"/>
              <a:t>30/05/2022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51434F-B76E-49EF-8D85-551C8E0E2503}" type="slidenum">
              <a:rPr lang="fr-FR" smtClean="0"/>
              <a:t>‹#›</a:t>
            </a:fld>
            <a:endParaRPr lang="fr-FR"/>
          </a:p>
        </p:txBody>
      </p:sp>
    </p:spTree>
    <p:extLst>
      <p:ext uri="{BB962C8B-B14F-4D97-AF65-F5344CB8AC3E}">
        <p14:creationId xmlns:p14="http://schemas.microsoft.com/office/powerpoint/2010/main" val="3506463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p:cNvSpPr>
            <a:spLocks noGrp="1"/>
          </p:cNvSpPr>
          <p:nvPr>
            <p:ph type="dt" sz="half" idx="10"/>
          </p:nvPr>
        </p:nvSpPr>
        <p:spPr/>
        <p:txBody>
          <a:bodyPr/>
          <a:lstStyle/>
          <a:p>
            <a:fld id="{BA77D03E-A09C-4338-8C80-528B43C1C467}" type="datetimeFigureOut">
              <a:rPr lang="fr-FR" smtClean="0"/>
              <a:t>30/05/2022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451434F-B76E-49EF-8D85-551C8E0E2503}" type="slidenum">
              <a:rPr lang="fr-FR" smtClean="0"/>
              <a:t>‹#›</a:t>
            </a:fld>
            <a:endParaRPr lang="fr-FR"/>
          </a:p>
        </p:txBody>
      </p:sp>
    </p:spTree>
    <p:extLst>
      <p:ext uri="{BB962C8B-B14F-4D97-AF65-F5344CB8AC3E}">
        <p14:creationId xmlns:p14="http://schemas.microsoft.com/office/powerpoint/2010/main" val="1230958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BA77D03E-A09C-4338-8C80-528B43C1C467}" type="datetimeFigureOut">
              <a:rPr lang="fr-FR" smtClean="0"/>
              <a:t>30/05/2022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451434F-B76E-49EF-8D85-551C8E0E2503}" type="slidenum">
              <a:rPr lang="fr-FR" smtClean="0"/>
              <a:t>‹#›</a:t>
            </a:fld>
            <a:endParaRPr lang="fr-FR"/>
          </a:p>
        </p:txBody>
      </p:sp>
    </p:spTree>
    <p:extLst>
      <p:ext uri="{BB962C8B-B14F-4D97-AF65-F5344CB8AC3E}">
        <p14:creationId xmlns:p14="http://schemas.microsoft.com/office/powerpoint/2010/main" val="1910025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BA77D03E-A09C-4338-8C80-528B43C1C467}" type="datetimeFigureOut">
              <a:rPr lang="fr-FR" smtClean="0"/>
              <a:t>30/05/2022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451434F-B76E-49EF-8D85-551C8E0E2503}" type="slidenum">
              <a:rPr lang="fr-FR" smtClean="0"/>
              <a:t>‹#›</a:t>
            </a:fld>
            <a:endParaRPr lang="fr-FR"/>
          </a:p>
        </p:txBody>
      </p:sp>
    </p:spTree>
    <p:extLst>
      <p:ext uri="{BB962C8B-B14F-4D97-AF65-F5344CB8AC3E}">
        <p14:creationId xmlns:p14="http://schemas.microsoft.com/office/powerpoint/2010/main" val="1740224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77D03E-A09C-4338-8C80-528B43C1C467}" type="datetimeFigureOut">
              <a:rPr lang="fr-FR" smtClean="0"/>
              <a:t>30/05/2022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451434F-B76E-49EF-8D85-551C8E0E2503}" type="slidenum">
              <a:rPr lang="fr-FR" smtClean="0"/>
              <a:t>‹#›</a:t>
            </a:fld>
            <a:endParaRPr lang="fr-FR"/>
          </a:p>
        </p:txBody>
      </p:sp>
    </p:spTree>
    <p:extLst>
      <p:ext uri="{BB962C8B-B14F-4D97-AF65-F5344CB8AC3E}">
        <p14:creationId xmlns:p14="http://schemas.microsoft.com/office/powerpoint/2010/main" val="5616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77D03E-A09C-4338-8C80-528B43C1C467}" type="datetimeFigureOut">
              <a:rPr lang="fr-FR" smtClean="0"/>
              <a:t>30/05/2022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451434F-B76E-49EF-8D85-551C8E0E2503}" type="slidenum">
              <a:rPr lang="fr-FR" smtClean="0"/>
              <a:t>‹#›</a:t>
            </a:fld>
            <a:endParaRPr lang="fr-FR"/>
          </a:p>
        </p:txBody>
      </p:sp>
    </p:spTree>
    <p:extLst>
      <p:ext uri="{BB962C8B-B14F-4D97-AF65-F5344CB8AC3E}">
        <p14:creationId xmlns:p14="http://schemas.microsoft.com/office/powerpoint/2010/main" val="269838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77D03E-A09C-4338-8C80-528B43C1C467}" type="datetimeFigureOut">
              <a:rPr lang="fr-FR" smtClean="0"/>
              <a:t>30/05/2022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451434F-B76E-49EF-8D85-551C8E0E2503}" type="slidenum">
              <a:rPr lang="fr-FR" smtClean="0"/>
              <a:t>‹#›</a:t>
            </a:fld>
            <a:endParaRPr lang="fr-FR"/>
          </a:p>
        </p:txBody>
      </p:sp>
    </p:spTree>
    <p:extLst>
      <p:ext uri="{BB962C8B-B14F-4D97-AF65-F5344CB8AC3E}">
        <p14:creationId xmlns:p14="http://schemas.microsoft.com/office/powerpoint/2010/main" val="4286476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77D03E-A09C-4338-8C80-528B43C1C467}" type="datetimeFigureOut">
              <a:rPr lang="fr-FR" smtClean="0"/>
              <a:t>30/05/2022</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451434F-B76E-49EF-8D85-551C8E0E2503}" type="slidenum">
              <a:rPr lang="fr-FR" smtClean="0"/>
              <a:t>‹#›</a:t>
            </a:fld>
            <a:endParaRPr lang="fr-FR"/>
          </a:p>
        </p:txBody>
      </p:sp>
    </p:spTree>
    <p:extLst>
      <p:ext uri="{BB962C8B-B14F-4D97-AF65-F5344CB8AC3E}">
        <p14:creationId xmlns:p14="http://schemas.microsoft.com/office/powerpoint/2010/main" val="13163941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7.png"/><Relationship Id="rId9"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descr="Une image contenant route, passage, autoroute&#10;&#10;Description générée automatiquement">
            <a:extLst>
              <a:ext uri="{FF2B5EF4-FFF2-40B4-BE49-F238E27FC236}">
                <a16:creationId xmlns:a16="http://schemas.microsoft.com/office/drawing/2014/main" id="{A560430C-2B79-7F71-08E8-94A7573DEB5B}"/>
              </a:ext>
            </a:extLst>
          </p:cNvPr>
          <p:cNvPicPr>
            <a:picLocks noChangeAspect="1"/>
          </p:cNvPicPr>
          <p:nvPr/>
        </p:nvPicPr>
        <p:blipFill rotWithShape="1">
          <a:blip r:embed="rId2">
            <a:extLst>
              <a:ext uri="{28A0092B-C50C-407E-A947-70E740481C1C}">
                <a14:useLocalDpi xmlns:a14="http://schemas.microsoft.com/office/drawing/2010/main" val="0"/>
              </a:ext>
            </a:extLst>
          </a:blip>
          <a:srcRect l="27139" t="9091" r="2219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re 1">
            <a:extLst>
              <a:ext uri="{FF2B5EF4-FFF2-40B4-BE49-F238E27FC236}">
                <a16:creationId xmlns:a16="http://schemas.microsoft.com/office/drawing/2014/main" id="{7DDB7877-9D6B-349B-5B5E-28DC05C9040B}"/>
              </a:ext>
            </a:extLst>
          </p:cNvPr>
          <p:cNvSpPr>
            <a:spLocks noGrp="1"/>
          </p:cNvSpPr>
          <p:nvPr>
            <p:ph type="ctrTitle"/>
          </p:nvPr>
        </p:nvSpPr>
        <p:spPr>
          <a:xfrm>
            <a:off x="668867" y="1678666"/>
            <a:ext cx="4088190" cy="2369093"/>
          </a:xfrm>
        </p:spPr>
        <p:txBody>
          <a:bodyPr>
            <a:normAutofit/>
          </a:bodyPr>
          <a:lstStyle/>
          <a:p>
            <a:pPr>
              <a:lnSpc>
                <a:spcPct val="90000"/>
              </a:lnSpc>
            </a:pPr>
            <a:r>
              <a:rPr lang="fr-FR" sz="3400"/>
              <a:t>Mise à jour des plans du bâtiment 6 du site </a:t>
            </a:r>
            <a:r>
              <a:rPr lang="fr-FR" sz="3400" err="1"/>
              <a:t>Stellantis</a:t>
            </a:r>
            <a:r>
              <a:rPr lang="fr-FR" sz="3400"/>
              <a:t> de Villers-Semeuse </a:t>
            </a:r>
          </a:p>
        </p:txBody>
      </p:sp>
      <p:cxnSp>
        <p:nvCxnSpPr>
          <p:cNvPr id="10" name="Straight Connector 9">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49995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77C35B-DA90-3A8A-EBCC-A4B4E98B4775}"/>
              </a:ext>
            </a:extLst>
          </p:cNvPr>
          <p:cNvSpPr>
            <a:spLocks noGrp="1"/>
          </p:cNvSpPr>
          <p:nvPr>
            <p:ph type="title"/>
          </p:nvPr>
        </p:nvSpPr>
        <p:spPr/>
        <p:txBody>
          <a:bodyPr/>
          <a:lstStyle/>
          <a:p>
            <a:r>
              <a:rPr lang="fr-FR"/>
              <a:t>Les issues de secours </a:t>
            </a:r>
          </a:p>
        </p:txBody>
      </p:sp>
      <p:sp>
        <p:nvSpPr>
          <p:cNvPr id="3" name="Espace réservé du contenu 2">
            <a:extLst>
              <a:ext uri="{FF2B5EF4-FFF2-40B4-BE49-F238E27FC236}">
                <a16:creationId xmlns:a16="http://schemas.microsoft.com/office/drawing/2014/main" id="{D2F7B82C-AD7E-EA1B-B19A-5ED26BA5768C}"/>
              </a:ext>
            </a:extLst>
          </p:cNvPr>
          <p:cNvSpPr>
            <a:spLocks noGrp="1"/>
          </p:cNvSpPr>
          <p:nvPr>
            <p:ph idx="1"/>
          </p:nvPr>
        </p:nvSpPr>
        <p:spPr>
          <a:xfrm>
            <a:off x="677334" y="2160589"/>
            <a:ext cx="8596668" cy="1318877"/>
          </a:xfrm>
        </p:spPr>
        <p:txBody>
          <a:bodyPr vert="horz" lIns="91440" tIns="45720" rIns="91440" bIns="45720" rtlCol="0" anchor="t">
            <a:normAutofit/>
          </a:bodyPr>
          <a:lstStyle/>
          <a:p>
            <a:r>
              <a:rPr lang="fr-FR"/>
              <a:t>Issues de secours bloquées ou cachées</a:t>
            </a:r>
          </a:p>
          <a:p>
            <a:r>
              <a:rPr lang="fr-FR"/>
              <a:t>Blocs de porte éteints ou cachés</a:t>
            </a:r>
          </a:p>
          <a:p>
            <a:r>
              <a:rPr lang="fr-FR"/>
              <a:t>Issues de secours non indiquées sur le plan  </a:t>
            </a:r>
          </a:p>
          <a:p>
            <a:endParaRPr lang="fr-FR"/>
          </a:p>
        </p:txBody>
      </p:sp>
      <p:sp>
        <p:nvSpPr>
          <p:cNvPr id="5" name="Titre 1">
            <a:extLst>
              <a:ext uri="{FF2B5EF4-FFF2-40B4-BE49-F238E27FC236}">
                <a16:creationId xmlns:a16="http://schemas.microsoft.com/office/drawing/2014/main" id="{6964AED7-F145-9D8E-51B6-E97BEC873400}"/>
              </a:ext>
            </a:extLst>
          </p:cNvPr>
          <p:cNvSpPr txBox="1">
            <a:spLocks/>
          </p:cNvSpPr>
          <p:nvPr/>
        </p:nvSpPr>
        <p:spPr>
          <a:xfrm>
            <a:off x="672079" y="3731172"/>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a:t>Pistes d'amélioration</a:t>
            </a:r>
          </a:p>
        </p:txBody>
      </p:sp>
      <p:sp>
        <p:nvSpPr>
          <p:cNvPr id="7" name="Espace réservé du contenu 2">
            <a:extLst>
              <a:ext uri="{FF2B5EF4-FFF2-40B4-BE49-F238E27FC236}">
                <a16:creationId xmlns:a16="http://schemas.microsoft.com/office/drawing/2014/main" id="{9BD462B9-C237-457C-B82F-03D735C55977}"/>
              </a:ext>
            </a:extLst>
          </p:cNvPr>
          <p:cNvSpPr txBox="1">
            <a:spLocks/>
          </p:cNvSpPr>
          <p:nvPr/>
        </p:nvSpPr>
        <p:spPr>
          <a:xfrm>
            <a:off x="672079" y="4848610"/>
            <a:ext cx="8596668" cy="131887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a:t>Placer les issues de secours sur le plan</a:t>
            </a:r>
          </a:p>
          <a:p>
            <a:r>
              <a:rPr lang="fr-FR"/>
              <a:t>Faire la maintenance des blocs de portes, débloquer les issues de secours et les laisser bien visibles</a:t>
            </a:r>
          </a:p>
          <a:p>
            <a:endParaRPr lang="fr-FR"/>
          </a:p>
        </p:txBody>
      </p:sp>
    </p:spTree>
    <p:extLst>
      <p:ext uri="{BB962C8B-B14F-4D97-AF65-F5344CB8AC3E}">
        <p14:creationId xmlns:p14="http://schemas.microsoft.com/office/powerpoint/2010/main" val="255391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3C6DD0-B91D-264D-40A5-606D49E730A0}"/>
              </a:ext>
            </a:extLst>
          </p:cNvPr>
          <p:cNvSpPr>
            <a:spLocks noGrp="1"/>
          </p:cNvSpPr>
          <p:nvPr>
            <p:ph type="title"/>
          </p:nvPr>
        </p:nvSpPr>
        <p:spPr/>
        <p:txBody>
          <a:bodyPr/>
          <a:lstStyle/>
          <a:p>
            <a:r>
              <a:rPr lang="fr-FR"/>
              <a:t>Le désenfumage</a:t>
            </a:r>
          </a:p>
        </p:txBody>
      </p:sp>
      <p:sp>
        <p:nvSpPr>
          <p:cNvPr id="3" name="Espace réservé du contenu 2">
            <a:extLst>
              <a:ext uri="{FF2B5EF4-FFF2-40B4-BE49-F238E27FC236}">
                <a16:creationId xmlns:a16="http://schemas.microsoft.com/office/drawing/2014/main" id="{10C502F5-C201-D7C9-4E48-995A53227CBC}"/>
              </a:ext>
            </a:extLst>
          </p:cNvPr>
          <p:cNvSpPr>
            <a:spLocks noGrp="1"/>
          </p:cNvSpPr>
          <p:nvPr>
            <p:ph idx="1"/>
          </p:nvPr>
        </p:nvSpPr>
        <p:spPr>
          <a:xfrm>
            <a:off x="677334" y="2160589"/>
            <a:ext cx="8596668" cy="845911"/>
          </a:xfrm>
        </p:spPr>
        <p:txBody>
          <a:bodyPr vert="horz" lIns="91440" tIns="45720" rIns="91440" bIns="45720" rtlCol="0" anchor="t">
            <a:normAutofit/>
          </a:bodyPr>
          <a:lstStyle/>
          <a:p>
            <a:r>
              <a:rPr lang="fr-FR"/>
              <a:t>Présence de commandes de désenfumage mais peu d'informations sur leurs actions </a:t>
            </a:r>
          </a:p>
        </p:txBody>
      </p:sp>
      <p:sp>
        <p:nvSpPr>
          <p:cNvPr id="5" name="Titre 1">
            <a:extLst>
              <a:ext uri="{FF2B5EF4-FFF2-40B4-BE49-F238E27FC236}">
                <a16:creationId xmlns:a16="http://schemas.microsoft.com/office/drawing/2014/main" id="{5811F41B-4850-58B7-E2B5-C30C216D30FB}"/>
              </a:ext>
            </a:extLst>
          </p:cNvPr>
          <p:cNvSpPr txBox="1">
            <a:spLocks/>
          </p:cNvSpPr>
          <p:nvPr/>
        </p:nvSpPr>
        <p:spPr>
          <a:xfrm>
            <a:off x="672079" y="3429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a:t>Pistes d'amélioration</a:t>
            </a:r>
          </a:p>
        </p:txBody>
      </p:sp>
      <p:sp>
        <p:nvSpPr>
          <p:cNvPr id="7" name="Espace réservé du contenu 2">
            <a:extLst>
              <a:ext uri="{FF2B5EF4-FFF2-40B4-BE49-F238E27FC236}">
                <a16:creationId xmlns:a16="http://schemas.microsoft.com/office/drawing/2014/main" id="{49A375D4-4C5E-E471-846D-2D2634CC517D}"/>
              </a:ext>
            </a:extLst>
          </p:cNvPr>
          <p:cNvSpPr txBox="1">
            <a:spLocks/>
          </p:cNvSpPr>
          <p:nvPr/>
        </p:nvSpPr>
        <p:spPr>
          <a:xfrm>
            <a:off x="677334" y="4985244"/>
            <a:ext cx="8596668" cy="84591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a:t>Faire figurer les cantons de désenfumage (quelle commande désenfume quel canton) </a:t>
            </a:r>
          </a:p>
        </p:txBody>
      </p:sp>
    </p:spTree>
    <p:extLst>
      <p:ext uri="{BB962C8B-B14F-4D97-AF65-F5344CB8AC3E}">
        <p14:creationId xmlns:p14="http://schemas.microsoft.com/office/powerpoint/2010/main" val="1779931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1DB99D-4096-68CE-D094-39775950EF69}"/>
              </a:ext>
            </a:extLst>
          </p:cNvPr>
          <p:cNvSpPr>
            <a:spLocks noGrp="1"/>
          </p:cNvSpPr>
          <p:nvPr>
            <p:ph type="title"/>
          </p:nvPr>
        </p:nvSpPr>
        <p:spPr/>
        <p:txBody>
          <a:bodyPr/>
          <a:lstStyle/>
          <a:p>
            <a:r>
              <a:rPr lang="fr-FR"/>
              <a:t>Présence de Pentane</a:t>
            </a:r>
          </a:p>
        </p:txBody>
      </p:sp>
      <p:sp>
        <p:nvSpPr>
          <p:cNvPr id="3" name="Espace réservé du contenu 2">
            <a:extLst>
              <a:ext uri="{FF2B5EF4-FFF2-40B4-BE49-F238E27FC236}">
                <a16:creationId xmlns:a16="http://schemas.microsoft.com/office/drawing/2014/main" id="{5130E4F1-65A2-619C-CC16-131EA6938D6E}"/>
              </a:ext>
            </a:extLst>
          </p:cNvPr>
          <p:cNvSpPr>
            <a:spLocks noGrp="1"/>
          </p:cNvSpPr>
          <p:nvPr>
            <p:ph idx="1"/>
          </p:nvPr>
        </p:nvSpPr>
        <p:spPr>
          <a:xfrm>
            <a:off x="677334" y="2160589"/>
            <a:ext cx="8596668" cy="1108670"/>
          </a:xfrm>
        </p:spPr>
        <p:txBody>
          <a:bodyPr vert="horz" lIns="91440" tIns="45720" rIns="91440" bIns="45720" rtlCol="0" anchor="t">
            <a:normAutofit/>
          </a:bodyPr>
          <a:lstStyle/>
          <a:p>
            <a:r>
              <a:rPr lang="fr-FR"/>
              <a:t>Présence de détecteur de pentane</a:t>
            </a:r>
          </a:p>
          <a:p>
            <a:r>
              <a:rPr lang="fr-FR"/>
              <a:t>Il n'y a aucune mention de présence de Pentane sur le plan</a:t>
            </a:r>
          </a:p>
        </p:txBody>
      </p:sp>
      <p:sp>
        <p:nvSpPr>
          <p:cNvPr id="7" name="Titre 1">
            <a:extLst>
              <a:ext uri="{FF2B5EF4-FFF2-40B4-BE49-F238E27FC236}">
                <a16:creationId xmlns:a16="http://schemas.microsoft.com/office/drawing/2014/main" id="{3C4141EF-B353-5F06-AF05-891FF74B48C3}"/>
              </a:ext>
            </a:extLst>
          </p:cNvPr>
          <p:cNvSpPr txBox="1">
            <a:spLocks/>
          </p:cNvSpPr>
          <p:nvPr/>
        </p:nvSpPr>
        <p:spPr>
          <a:xfrm>
            <a:off x="677334" y="378897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a:t>Piste d'amélioration</a:t>
            </a:r>
          </a:p>
        </p:txBody>
      </p:sp>
      <p:sp>
        <p:nvSpPr>
          <p:cNvPr id="9" name="Espace réservé du contenu 2">
            <a:extLst>
              <a:ext uri="{FF2B5EF4-FFF2-40B4-BE49-F238E27FC236}">
                <a16:creationId xmlns:a16="http://schemas.microsoft.com/office/drawing/2014/main" id="{022380D5-371D-3EC1-3313-39D7C68EB9AE}"/>
              </a:ext>
            </a:extLst>
          </p:cNvPr>
          <p:cNvSpPr txBox="1">
            <a:spLocks/>
          </p:cNvSpPr>
          <p:nvPr/>
        </p:nvSpPr>
        <p:spPr>
          <a:xfrm>
            <a:off x="672079" y="4730368"/>
            <a:ext cx="8596668" cy="110867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a:t>Faire figurer sur le plan une mention précisant une potentielle présence de pentane dans l'atelier de fabrication de Styrène</a:t>
            </a:r>
          </a:p>
        </p:txBody>
      </p:sp>
    </p:spTree>
    <p:extLst>
      <p:ext uri="{BB962C8B-B14F-4D97-AF65-F5344CB8AC3E}">
        <p14:creationId xmlns:p14="http://schemas.microsoft.com/office/powerpoint/2010/main" val="4195609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441654-DD6A-0135-3DC8-347C20397DBF}"/>
              </a:ext>
            </a:extLst>
          </p:cNvPr>
          <p:cNvSpPr>
            <a:spLocks noGrp="1"/>
          </p:cNvSpPr>
          <p:nvPr>
            <p:ph type="title"/>
          </p:nvPr>
        </p:nvSpPr>
        <p:spPr/>
        <p:txBody>
          <a:bodyPr/>
          <a:lstStyle/>
          <a:p>
            <a:r>
              <a:rPr lang="fr-FR"/>
              <a:t>Bouteille de gaz </a:t>
            </a:r>
          </a:p>
        </p:txBody>
      </p:sp>
      <p:sp>
        <p:nvSpPr>
          <p:cNvPr id="3" name="Espace réservé du contenu 2">
            <a:extLst>
              <a:ext uri="{FF2B5EF4-FFF2-40B4-BE49-F238E27FC236}">
                <a16:creationId xmlns:a16="http://schemas.microsoft.com/office/drawing/2014/main" id="{289AB4FA-442F-BA3F-8961-A264ECCFCC2F}"/>
              </a:ext>
            </a:extLst>
          </p:cNvPr>
          <p:cNvSpPr>
            <a:spLocks noGrp="1"/>
          </p:cNvSpPr>
          <p:nvPr>
            <p:ph idx="1"/>
          </p:nvPr>
        </p:nvSpPr>
        <p:spPr>
          <a:xfrm>
            <a:off x="677334" y="2160589"/>
            <a:ext cx="8596668" cy="1210993"/>
          </a:xfrm>
        </p:spPr>
        <p:txBody>
          <a:bodyPr vert="horz" lIns="91440" tIns="45720" rIns="91440" bIns="45720" rtlCol="0" anchor="t">
            <a:normAutofit/>
          </a:bodyPr>
          <a:lstStyle/>
          <a:p>
            <a:r>
              <a:rPr lang="fr-FR"/>
              <a:t>Bouteille de gaz qui encombre le passage et ne sont pas signalées </a:t>
            </a:r>
          </a:p>
          <a:p>
            <a:endParaRPr lang="fr-FR"/>
          </a:p>
          <a:p>
            <a:endParaRPr lang="fr-FR"/>
          </a:p>
          <a:p>
            <a:endParaRPr lang="fr-FR"/>
          </a:p>
          <a:p>
            <a:endParaRPr lang="fr-FR"/>
          </a:p>
          <a:p>
            <a:endParaRPr lang="fr-FR"/>
          </a:p>
        </p:txBody>
      </p:sp>
      <p:sp>
        <p:nvSpPr>
          <p:cNvPr id="4" name="ZoneTexte 3">
            <a:extLst>
              <a:ext uri="{FF2B5EF4-FFF2-40B4-BE49-F238E27FC236}">
                <a16:creationId xmlns:a16="http://schemas.microsoft.com/office/drawing/2014/main" id="{C0BA94C4-0860-96CD-E27C-6C864E63C785}"/>
              </a:ext>
            </a:extLst>
          </p:cNvPr>
          <p:cNvSpPr txBox="1"/>
          <p:nvPr/>
        </p:nvSpPr>
        <p:spPr>
          <a:xfrm>
            <a:off x="675232" y="3428444"/>
            <a:ext cx="586906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err="1">
                <a:solidFill>
                  <a:srgbClr val="E84C22"/>
                </a:solidFill>
              </a:rPr>
              <a:t>Piste</a:t>
            </a:r>
            <a:r>
              <a:rPr lang="en-US" sz="3600">
                <a:solidFill>
                  <a:srgbClr val="E84C22"/>
                </a:solidFill>
              </a:rPr>
              <a:t> </a:t>
            </a:r>
            <a:r>
              <a:rPr lang="en-US" sz="3600" err="1">
                <a:solidFill>
                  <a:srgbClr val="E84C22"/>
                </a:solidFill>
              </a:rPr>
              <a:t>d'amélioration</a:t>
            </a:r>
            <a:r>
              <a:rPr lang="en-US" sz="3600">
                <a:solidFill>
                  <a:srgbClr val="E84C22"/>
                </a:solidFill>
              </a:rPr>
              <a:t> </a:t>
            </a:r>
            <a:r>
              <a:rPr lang="en-US">
                <a:solidFill>
                  <a:srgbClr val="E84C22"/>
                </a:solidFill>
              </a:rPr>
              <a:t> </a:t>
            </a:r>
            <a:endParaRPr lang="en-US"/>
          </a:p>
        </p:txBody>
      </p:sp>
      <p:sp>
        <p:nvSpPr>
          <p:cNvPr id="5" name="ZoneTexte 4">
            <a:extLst>
              <a:ext uri="{FF2B5EF4-FFF2-40B4-BE49-F238E27FC236}">
                <a16:creationId xmlns:a16="http://schemas.microsoft.com/office/drawing/2014/main" id="{73B0121B-120B-D8A8-2A64-9341580F379A}"/>
              </a:ext>
            </a:extLst>
          </p:cNvPr>
          <p:cNvSpPr txBox="1"/>
          <p:nvPr/>
        </p:nvSpPr>
        <p:spPr>
          <a:xfrm>
            <a:off x="675232" y="5024750"/>
            <a:ext cx="87613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a:solidFill>
                <a:srgbClr val="404040"/>
              </a:solidFill>
            </a:endParaRPr>
          </a:p>
        </p:txBody>
      </p:sp>
      <p:sp>
        <p:nvSpPr>
          <p:cNvPr id="7" name="Espace réservé du contenu 2">
            <a:extLst>
              <a:ext uri="{FF2B5EF4-FFF2-40B4-BE49-F238E27FC236}">
                <a16:creationId xmlns:a16="http://schemas.microsoft.com/office/drawing/2014/main" id="{60DD0B43-F5AD-29B5-8E29-9246CD3A1275}"/>
              </a:ext>
            </a:extLst>
          </p:cNvPr>
          <p:cNvSpPr txBox="1">
            <a:spLocks/>
          </p:cNvSpPr>
          <p:nvPr/>
        </p:nvSpPr>
        <p:spPr>
          <a:xfrm>
            <a:off x="707369" y="5950566"/>
            <a:ext cx="8596668" cy="1210993"/>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fr-FR"/>
          </a:p>
          <a:p>
            <a:endParaRPr lang="fr-FR"/>
          </a:p>
          <a:p>
            <a:endParaRPr lang="fr-FR"/>
          </a:p>
          <a:p>
            <a:endParaRPr lang="fr-FR"/>
          </a:p>
          <a:p>
            <a:endParaRPr lang="fr-FR"/>
          </a:p>
          <a:p>
            <a:endParaRPr lang="fr-FR"/>
          </a:p>
        </p:txBody>
      </p:sp>
      <p:sp>
        <p:nvSpPr>
          <p:cNvPr id="9" name="Espace réservé du contenu 2">
            <a:extLst>
              <a:ext uri="{FF2B5EF4-FFF2-40B4-BE49-F238E27FC236}">
                <a16:creationId xmlns:a16="http://schemas.microsoft.com/office/drawing/2014/main" id="{4262F38E-4F9E-9ED5-DF95-4DEBCBF3F033}"/>
              </a:ext>
            </a:extLst>
          </p:cNvPr>
          <p:cNvSpPr txBox="1">
            <a:spLocks/>
          </p:cNvSpPr>
          <p:nvPr/>
        </p:nvSpPr>
        <p:spPr>
          <a:xfrm>
            <a:off x="462639" y="6072931"/>
            <a:ext cx="8596668" cy="1210993"/>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fr-FR"/>
          </a:p>
          <a:p>
            <a:endParaRPr lang="fr-FR"/>
          </a:p>
          <a:p>
            <a:endParaRPr lang="fr-FR"/>
          </a:p>
          <a:p>
            <a:endParaRPr lang="fr-FR"/>
          </a:p>
          <a:p>
            <a:endParaRPr lang="fr-FR"/>
          </a:p>
          <a:p>
            <a:endParaRPr lang="fr-FR"/>
          </a:p>
        </p:txBody>
      </p:sp>
      <p:sp>
        <p:nvSpPr>
          <p:cNvPr id="12" name="Espace réservé du contenu 2">
            <a:extLst>
              <a:ext uri="{FF2B5EF4-FFF2-40B4-BE49-F238E27FC236}">
                <a16:creationId xmlns:a16="http://schemas.microsoft.com/office/drawing/2014/main" id="{4D8538BD-1F86-415C-4DFA-493EC58683E0}"/>
              </a:ext>
            </a:extLst>
          </p:cNvPr>
          <p:cNvSpPr txBox="1">
            <a:spLocks/>
          </p:cNvSpPr>
          <p:nvPr/>
        </p:nvSpPr>
        <p:spPr>
          <a:xfrm>
            <a:off x="673997" y="4738040"/>
            <a:ext cx="8596668" cy="1210993"/>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a:ea typeface="+mn-lt"/>
                <a:cs typeface="+mn-lt"/>
              </a:rPr>
              <a:t>Faire en sorte que les bouteilles de gaz soient signalées et n'encombre pas le passage, et que sur le plan figure la zone ou se situe le stockage des bouteilles de gaz</a:t>
            </a:r>
            <a:r>
              <a:rPr lang="fr-FR"/>
              <a:t> </a:t>
            </a:r>
          </a:p>
          <a:p>
            <a:endParaRPr lang="fr-FR"/>
          </a:p>
          <a:p>
            <a:endParaRPr lang="fr-FR"/>
          </a:p>
          <a:p>
            <a:endParaRPr lang="fr-FR"/>
          </a:p>
          <a:p>
            <a:endParaRPr lang="fr-FR"/>
          </a:p>
          <a:p>
            <a:endParaRPr lang="fr-FR"/>
          </a:p>
        </p:txBody>
      </p:sp>
    </p:spTree>
    <p:extLst>
      <p:ext uri="{BB962C8B-B14F-4D97-AF65-F5344CB8AC3E}">
        <p14:creationId xmlns:p14="http://schemas.microsoft.com/office/powerpoint/2010/main" val="1594493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49353D-D248-B178-EB67-4A32C4E5328B}"/>
              </a:ext>
            </a:extLst>
          </p:cNvPr>
          <p:cNvSpPr>
            <a:spLocks noGrp="1"/>
          </p:cNvSpPr>
          <p:nvPr>
            <p:ph type="title"/>
          </p:nvPr>
        </p:nvSpPr>
        <p:spPr/>
        <p:txBody>
          <a:bodyPr/>
          <a:lstStyle/>
          <a:p>
            <a:r>
              <a:rPr lang="fr-FR"/>
              <a:t>La colonne humide </a:t>
            </a:r>
          </a:p>
        </p:txBody>
      </p:sp>
      <p:sp>
        <p:nvSpPr>
          <p:cNvPr id="3" name="Espace réservé du contenu 2">
            <a:extLst>
              <a:ext uri="{FF2B5EF4-FFF2-40B4-BE49-F238E27FC236}">
                <a16:creationId xmlns:a16="http://schemas.microsoft.com/office/drawing/2014/main" id="{EFC8F288-AFA0-3B21-00EE-4E4312154553}"/>
              </a:ext>
            </a:extLst>
          </p:cNvPr>
          <p:cNvSpPr>
            <a:spLocks noGrp="1"/>
          </p:cNvSpPr>
          <p:nvPr>
            <p:ph idx="1"/>
          </p:nvPr>
        </p:nvSpPr>
        <p:spPr>
          <a:xfrm>
            <a:off x="677334" y="2160589"/>
            <a:ext cx="8596668" cy="1266324"/>
          </a:xfrm>
        </p:spPr>
        <p:txBody>
          <a:bodyPr vert="horz" lIns="91440" tIns="45720" rIns="91440" bIns="45720" rtlCol="0" anchor="t">
            <a:normAutofit/>
          </a:bodyPr>
          <a:lstStyle/>
          <a:p>
            <a:r>
              <a:rPr lang="fr-FR"/>
              <a:t>Présence d'une colonne humide servant à alimenter le toit en cas de feu de toiture</a:t>
            </a:r>
          </a:p>
          <a:p>
            <a:r>
              <a:rPr lang="fr-FR"/>
              <a:t>Aucune mention de la colonne humide sur le plan</a:t>
            </a:r>
          </a:p>
        </p:txBody>
      </p:sp>
      <p:sp>
        <p:nvSpPr>
          <p:cNvPr id="5" name="Titre 1">
            <a:extLst>
              <a:ext uri="{FF2B5EF4-FFF2-40B4-BE49-F238E27FC236}">
                <a16:creationId xmlns:a16="http://schemas.microsoft.com/office/drawing/2014/main" id="{C1060C8F-F946-C6E9-5B67-5796B2468A90}"/>
              </a:ext>
            </a:extLst>
          </p:cNvPr>
          <p:cNvSpPr txBox="1">
            <a:spLocks/>
          </p:cNvSpPr>
          <p:nvPr/>
        </p:nvSpPr>
        <p:spPr>
          <a:xfrm>
            <a:off x="672079" y="3599793"/>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a:t>Piste d'amélioration </a:t>
            </a:r>
          </a:p>
        </p:txBody>
      </p:sp>
      <p:sp>
        <p:nvSpPr>
          <p:cNvPr id="7" name="Espace réservé du contenu 2">
            <a:extLst>
              <a:ext uri="{FF2B5EF4-FFF2-40B4-BE49-F238E27FC236}">
                <a16:creationId xmlns:a16="http://schemas.microsoft.com/office/drawing/2014/main" id="{6630E43E-1CDC-6CD1-90CD-9EE7F478269A}"/>
              </a:ext>
            </a:extLst>
          </p:cNvPr>
          <p:cNvSpPr txBox="1">
            <a:spLocks/>
          </p:cNvSpPr>
          <p:nvPr/>
        </p:nvSpPr>
        <p:spPr>
          <a:xfrm>
            <a:off x="677334" y="4932692"/>
            <a:ext cx="8596668" cy="1266324"/>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a:t>Faire figurer la colonne humide sur le plan pour que les secours en prennent connaissance</a:t>
            </a:r>
          </a:p>
        </p:txBody>
      </p:sp>
    </p:spTree>
    <p:extLst>
      <p:ext uri="{BB962C8B-B14F-4D97-AF65-F5344CB8AC3E}">
        <p14:creationId xmlns:p14="http://schemas.microsoft.com/office/powerpoint/2010/main" val="3433018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A8EF9C-D7AD-9602-9CC9-37CB4231C095}"/>
              </a:ext>
            </a:extLst>
          </p:cNvPr>
          <p:cNvSpPr>
            <a:spLocks noGrp="1"/>
          </p:cNvSpPr>
          <p:nvPr>
            <p:ph type="title"/>
          </p:nvPr>
        </p:nvSpPr>
        <p:spPr/>
        <p:txBody>
          <a:bodyPr/>
          <a:lstStyle/>
          <a:p>
            <a:r>
              <a:rPr lang="fr-FR"/>
              <a:t>Les sprinklers</a:t>
            </a:r>
          </a:p>
        </p:txBody>
      </p:sp>
      <p:sp>
        <p:nvSpPr>
          <p:cNvPr id="3" name="Espace réservé du contenu 2">
            <a:extLst>
              <a:ext uri="{FF2B5EF4-FFF2-40B4-BE49-F238E27FC236}">
                <a16:creationId xmlns:a16="http://schemas.microsoft.com/office/drawing/2014/main" id="{AF8DFCA4-16EA-3D8B-1C00-2DA1E2A80E5D}"/>
              </a:ext>
            </a:extLst>
          </p:cNvPr>
          <p:cNvSpPr>
            <a:spLocks noGrp="1"/>
          </p:cNvSpPr>
          <p:nvPr>
            <p:ph idx="1"/>
          </p:nvPr>
        </p:nvSpPr>
        <p:spPr>
          <a:xfrm>
            <a:off x="677334" y="1713899"/>
            <a:ext cx="8596668" cy="1371429"/>
          </a:xfrm>
        </p:spPr>
        <p:txBody>
          <a:bodyPr vert="horz" lIns="91440" tIns="45720" rIns="91440" bIns="45720" rtlCol="0" anchor="t">
            <a:normAutofit/>
          </a:bodyPr>
          <a:lstStyle/>
          <a:p>
            <a:r>
              <a:rPr lang="fr-FR"/>
              <a:t>Toute la partie fabrication, stockage, collage et enduction du polystyrène est sprinklée</a:t>
            </a:r>
          </a:p>
          <a:p>
            <a:r>
              <a:rPr lang="fr-FR"/>
              <a:t>Aucune information des zones sprinklées sur le plan </a:t>
            </a:r>
          </a:p>
        </p:txBody>
      </p:sp>
      <p:sp>
        <p:nvSpPr>
          <p:cNvPr id="5" name="Titre 1">
            <a:extLst>
              <a:ext uri="{FF2B5EF4-FFF2-40B4-BE49-F238E27FC236}">
                <a16:creationId xmlns:a16="http://schemas.microsoft.com/office/drawing/2014/main" id="{BE576D21-3A4A-A52F-7E2F-09B5AA7FA048}"/>
              </a:ext>
            </a:extLst>
          </p:cNvPr>
          <p:cNvSpPr txBox="1">
            <a:spLocks/>
          </p:cNvSpPr>
          <p:nvPr/>
        </p:nvSpPr>
        <p:spPr>
          <a:xfrm>
            <a:off x="672079" y="369175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a:t>Piste d'amélioration </a:t>
            </a:r>
          </a:p>
        </p:txBody>
      </p:sp>
      <p:sp>
        <p:nvSpPr>
          <p:cNvPr id="7" name="Espace réservé du contenu 2">
            <a:extLst>
              <a:ext uri="{FF2B5EF4-FFF2-40B4-BE49-F238E27FC236}">
                <a16:creationId xmlns:a16="http://schemas.microsoft.com/office/drawing/2014/main" id="{284A5D53-2907-D710-2E3A-DBACC31E1D34}"/>
              </a:ext>
            </a:extLst>
          </p:cNvPr>
          <p:cNvSpPr txBox="1">
            <a:spLocks/>
          </p:cNvSpPr>
          <p:nvPr/>
        </p:nvSpPr>
        <p:spPr>
          <a:xfrm>
            <a:off x="677334" y="4880141"/>
            <a:ext cx="8596668" cy="1371429"/>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a:t>Faire figurer les zones sprinklées sur le plan</a:t>
            </a:r>
          </a:p>
          <a:p>
            <a:r>
              <a:rPr lang="fr-FR"/>
              <a:t>Faire figurer les raccords d'alimentation des sprinklers sur le plan</a:t>
            </a:r>
          </a:p>
        </p:txBody>
      </p:sp>
    </p:spTree>
    <p:extLst>
      <p:ext uri="{BB962C8B-B14F-4D97-AF65-F5344CB8AC3E}">
        <p14:creationId xmlns:p14="http://schemas.microsoft.com/office/powerpoint/2010/main" val="3072737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EA39187-0197-4C1D-BE4A-06B353C7B2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E0FD730-D6BC-440A-89CF-7AA0C22C2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1382DE6-64CB-4577-89E8-47941290A9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ABD17EF-A676-4770-A8C8-E83BA0230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80D4582-A9DE-4A6E-8537-EFC4F860C3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D66B8CF3-0959-4E8D-8F3A-AF62F21D9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7D4D559-2783-4E84-BB73-7F51D0235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8834FE36-E841-40B5-9465-1CFC99ED5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1A4197A1-AE79-4DC1-9E3A-845B40BA8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26F6688-CBD0-42EE-9B90-25100FE89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F23F9BB-FC2E-48BA-8E63-A4436C28D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a:extLst>
              <a:ext uri="{FF2B5EF4-FFF2-40B4-BE49-F238E27FC236}">
                <a16:creationId xmlns:a16="http://schemas.microsoft.com/office/drawing/2014/main" id="{D6757C29-B7BD-5798-6D96-716B9CEFD8E7}"/>
              </a:ext>
            </a:extLst>
          </p:cNvPr>
          <p:cNvSpPr>
            <a:spLocks noGrp="1"/>
          </p:cNvSpPr>
          <p:nvPr>
            <p:ph type="title"/>
          </p:nvPr>
        </p:nvSpPr>
        <p:spPr>
          <a:xfrm>
            <a:off x="609601" y="4385066"/>
            <a:ext cx="10923638" cy="1317643"/>
          </a:xfrm>
        </p:spPr>
        <p:txBody>
          <a:bodyPr vert="horz" lIns="91440" tIns="45720" rIns="91440" bIns="45720" rtlCol="0" anchor="b">
            <a:normAutofit/>
          </a:bodyPr>
          <a:lstStyle/>
          <a:p>
            <a:r>
              <a:rPr lang="en-US" sz="5400"/>
              <a:t>Les plans non mis à jour</a:t>
            </a:r>
          </a:p>
        </p:txBody>
      </p:sp>
      <p:sp>
        <p:nvSpPr>
          <p:cNvPr id="22" name="Rectangle 21">
            <a:extLst>
              <a:ext uri="{FF2B5EF4-FFF2-40B4-BE49-F238E27FC236}">
                <a16:creationId xmlns:a16="http://schemas.microsoft.com/office/drawing/2014/main" id="{4F71A406-3CB7-4E4D-B434-24E6AA4F3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1772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4" name="Image 4">
            <a:extLst>
              <a:ext uri="{FF2B5EF4-FFF2-40B4-BE49-F238E27FC236}">
                <a16:creationId xmlns:a16="http://schemas.microsoft.com/office/drawing/2014/main" id="{43062CA2-E769-E71F-E28F-1667DB1CC983}"/>
              </a:ext>
            </a:extLst>
          </p:cNvPr>
          <p:cNvPicPr>
            <a:picLocks noGrp="1" noChangeAspect="1"/>
          </p:cNvPicPr>
          <p:nvPr>
            <p:ph idx="1"/>
          </p:nvPr>
        </p:nvPicPr>
        <p:blipFill rotWithShape="1">
          <a:blip r:embed="rId2"/>
          <a:srcRect r="2" b="8921"/>
          <a:stretch/>
        </p:blipFill>
        <p:spPr>
          <a:xfrm>
            <a:off x="20" y="3"/>
            <a:ext cx="6050260" cy="4091667"/>
          </a:xfrm>
          <a:prstGeom prst="rect">
            <a:avLst/>
          </a:prstGeom>
        </p:spPr>
      </p:pic>
      <p:pic>
        <p:nvPicPr>
          <p:cNvPr id="5" name="Image 5">
            <a:extLst>
              <a:ext uri="{FF2B5EF4-FFF2-40B4-BE49-F238E27FC236}">
                <a16:creationId xmlns:a16="http://schemas.microsoft.com/office/drawing/2014/main" id="{D6961A5B-EC5A-1CAF-F895-CE2ACB5E8D7F}"/>
              </a:ext>
            </a:extLst>
          </p:cNvPr>
          <p:cNvPicPr>
            <a:picLocks noChangeAspect="1"/>
          </p:cNvPicPr>
          <p:nvPr/>
        </p:nvPicPr>
        <p:blipFill rotWithShape="1">
          <a:blip r:embed="rId3"/>
          <a:srcRect r="2" b="7346"/>
          <a:stretch/>
        </p:blipFill>
        <p:spPr>
          <a:xfrm>
            <a:off x="6141719" y="-683"/>
            <a:ext cx="6050280" cy="4092348"/>
          </a:xfrm>
          <a:prstGeom prst="rect">
            <a:avLst/>
          </a:prstGeom>
        </p:spPr>
      </p:pic>
    </p:spTree>
    <p:extLst>
      <p:ext uri="{BB962C8B-B14F-4D97-AF65-F5344CB8AC3E}">
        <p14:creationId xmlns:p14="http://schemas.microsoft.com/office/powerpoint/2010/main" val="279568157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e 60">
            <a:extLst>
              <a:ext uri="{FF2B5EF4-FFF2-40B4-BE49-F238E27FC236}">
                <a16:creationId xmlns:a16="http://schemas.microsoft.com/office/drawing/2014/main" id="{63FB923E-265E-8BCC-FBD2-769EE2179FAF}"/>
              </a:ext>
            </a:extLst>
          </p:cNvPr>
          <p:cNvGrpSpPr/>
          <p:nvPr/>
        </p:nvGrpSpPr>
        <p:grpSpPr>
          <a:xfrm>
            <a:off x="2086478" y="120043"/>
            <a:ext cx="9577262" cy="6737998"/>
            <a:chOff x="606021" y="141814"/>
            <a:chExt cx="9577262" cy="6737998"/>
          </a:xfrm>
        </p:grpSpPr>
        <p:sp>
          <p:nvSpPr>
            <p:cNvPr id="14" name="ZoneTexte 13">
              <a:extLst>
                <a:ext uri="{FF2B5EF4-FFF2-40B4-BE49-F238E27FC236}">
                  <a16:creationId xmlns:a16="http://schemas.microsoft.com/office/drawing/2014/main" id="{BA8E43B5-B4FB-4FE2-F71E-094A72CFBDA7}"/>
                </a:ext>
              </a:extLst>
            </p:cNvPr>
            <p:cNvSpPr txBox="1"/>
            <p:nvPr/>
          </p:nvSpPr>
          <p:spPr>
            <a:xfrm>
              <a:off x="7440083" y="4629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a:t>RIA</a:t>
              </a:r>
            </a:p>
          </p:txBody>
        </p:sp>
        <p:grpSp>
          <p:nvGrpSpPr>
            <p:cNvPr id="60" name="Groupe 59">
              <a:extLst>
                <a:ext uri="{FF2B5EF4-FFF2-40B4-BE49-F238E27FC236}">
                  <a16:creationId xmlns:a16="http://schemas.microsoft.com/office/drawing/2014/main" id="{43B5EBE4-E876-B02B-7D91-5522CBCCA8A6}"/>
                </a:ext>
              </a:extLst>
            </p:cNvPr>
            <p:cNvGrpSpPr/>
            <p:nvPr/>
          </p:nvGrpSpPr>
          <p:grpSpPr>
            <a:xfrm>
              <a:off x="606021" y="141814"/>
              <a:ext cx="8154861" cy="6737998"/>
              <a:chOff x="606021" y="141814"/>
              <a:chExt cx="8154861" cy="6737998"/>
            </a:xfrm>
          </p:grpSpPr>
          <p:sp>
            <p:nvSpPr>
              <p:cNvPr id="4" name="Rectangle 3">
                <a:extLst>
                  <a:ext uri="{FF2B5EF4-FFF2-40B4-BE49-F238E27FC236}">
                    <a16:creationId xmlns:a16="http://schemas.microsoft.com/office/drawing/2014/main" id="{B95BD724-2D16-B71C-AFA3-4511B26828CF}"/>
                  </a:ext>
                </a:extLst>
              </p:cNvPr>
              <p:cNvSpPr/>
              <p:nvPr/>
            </p:nvSpPr>
            <p:spPr>
              <a:xfrm>
                <a:off x="2531533" y="736600"/>
                <a:ext cx="3505200" cy="468206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5" name="Rectangle 4">
                <a:extLst>
                  <a:ext uri="{FF2B5EF4-FFF2-40B4-BE49-F238E27FC236}">
                    <a16:creationId xmlns:a16="http://schemas.microsoft.com/office/drawing/2014/main" id="{65CDBA48-2FDD-D52D-DBAF-83A3CBC98985}"/>
                  </a:ext>
                </a:extLst>
              </p:cNvPr>
              <p:cNvSpPr/>
              <p:nvPr/>
            </p:nvSpPr>
            <p:spPr>
              <a:xfrm>
                <a:off x="3969809" y="2513541"/>
                <a:ext cx="1684866" cy="1049866"/>
              </a:xfrm>
              <a:prstGeom prst="rect">
                <a:avLst/>
              </a:prstGeom>
              <a:solidFill>
                <a:schemeClr val="bg1"/>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6" name="Rectangle 5">
                <a:extLst>
                  <a:ext uri="{FF2B5EF4-FFF2-40B4-BE49-F238E27FC236}">
                    <a16:creationId xmlns:a16="http://schemas.microsoft.com/office/drawing/2014/main" id="{81C2412E-A59F-E51D-F35F-94F4030E3812}"/>
                  </a:ext>
                </a:extLst>
              </p:cNvPr>
              <p:cNvSpPr/>
              <p:nvPr/>
            </p:nvSpPr>
            <p:spPr>
              <a:xfrm>
                <a:off x="2530474" y="1531408"/>
                <a:ext cx="736600" cy="2438400"/>
              </a:xfrm>
              <a:prstGeom prst="rect">
                <a:avLst/>
              </a:prstGeom>
              <a:solidFill>
                <a:schemeClr val="bg1"/>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7" name="Rectangle 6">
                <a:extLst>
                  <a:ext uri="{FF2B5EF4-FFF2-40B4-BE49-F238E27FC236}">
                    <a16:creationId xmlns:a16="http://schemas.microsoft.com/office/drawing/2014/main" id="{78550956-D806-53EB-5482-279741C0BDC1}"/>
                  </a:ext>
                </a:extLst>
              </p:cNvPr>
              <p:cNvSpPr/>
              <p:nvPr/>
            </p:nvSpPr>
            <p:spPr>
              <a:xfrm>
                <a:off x="2530474" y="3969807"/>
                <a:ext cx="1159933" cy="1456266"/>
              </a:xfrm>
              <a:prstGeom prst="rect">
                <a:avLst/>
              </a:prstGeom>
              <a:solidFill>
                <a:schemeClr val="bg1"/>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8" name="Rectangle 7">
                <a:extLst>
                  <a:ext uri="{FF2B5EF4-FFF2-40B4-BE49-F238E27FC236}">
                    <a16:creationId xmlns:a16="http://schemas.microsoft.com/office/drawing/2014/main" id="{790C8C0D-7807-C533-9EEE-5B4E6107E60D}"/>
                  </a:ext>
                </a:extLst>
              </p:cNvPr>
              <p:cNvSpPr/>
              <p:nvPr/>
            </p:nvSpPr>
            <p:spPr>
              <a:xfrm>
                <a:off x="3690408" y="3969807"/>
                <a:ext cx="1430866" cy="1456266"/>
              </a:xfrm>
              <a:prstGeom prst="rect">
                <a:avLst/>
              </a:prstGeom>
              <a:solidFill>
                <a:schemeClr val="bg1"/>
              </a:solidFill>
              <a:ln w="28575"/>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FR"/>
                  <a:t>Potentielle présence de Pentane</a:t>
                </a:r>
              </a:p>
            </p:txBody>
          </p:sp>
          <p:sp>
            <p:nvSpPr>
              <p:cNvPr id="9" name="Rectangle 8">
                <a:extLst>
                  <a:ext uri="{FF2B5EF4-FFF2-40B4-BE49-F238E27FC236}">
                    <a16:creationId xmlns:a16="http://schemas.microsoft.com/office/drawing/2014/main" id="{AE9A785A-38A9-5AAC-B85D-950F9CF10180}"/>
                  </a:ext>
                </a:extLst>
              </p:cNvPr>
              <p:cNvSpPr/>
              <p:nvPr/>
            </p:nvSpPr>
            <p:spPr>
              <a:xfrm>
                <a:off x="5121274" y="3969808"/>
                <a:ext cx="914400" cy="1456266"/>
              </a:xfrm>
              <a:prstGeom prst="rect">
                <a:avLst/>
              </a:prstGeom>
              <a:solidFill>
                <a:schemeClr val="bg1"/>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1" name="Rectangle 10">
                <a:extLst>
                  <a:ext uri="{FF2B5EF4-FFF2-40B4-BE49-F238E27FC236}">
                    <a16:creationId xmlns:a16="http://schemas.microsoft.com/office/drawing/2014/main" id="{47FB14ED-073E-E013-0AA8-7F6078C865F9}"/>
                  </a:ext>
                </a:extLst>
              </p:cNvPr>
              <p:cNvSpPr/>
              <p:nvPr/>
            </p:nvSpPr>
            <p:spPr>
              <a:xfrm>
                <a:off x="2530474" y="735540"/>
                <a:ext cx="3505200" cy="795867"/>
              </a:xfrm>
              <a:prstGeom prst="rect">
                <a:avLst/>
              </a:prstGeom>
              <a:solidFill>
                <a:schemeClr val="bg1"/>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0" name="Rectangle 9">
                <a:extLst>
                  <a:ext uri="{FF2B5EF4-FFF2-40B4-BE49-F238E27FC236}">
                    <a16:creationId xmlns:a16="http://schemas.microsoft.com/office/drawing/2014/main" id="{4D4F892C-F5AC-1465-59FD-F5CD9C874BE0}"/>
                  </a:ext>
                </a:extLst>
              </p:cNvPr>
              <p:cNvSpPr/>
              <p:nvPr/>
            </p:nvSpPr>
            <p:spPr>
              <a:xfrm>
                <a:off x="5383740" y="735541"/>
                <a:ext cx="541867" cy="668867"/>
              </a:xfrm>
              <a:prstGeom prst="rect">
                <a:avLst/>
              </a:prstGeom>
              <a:solidFill>
                <a:schemeClr val="bg1"/>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2" name="Rectangle 11">
                <a:extLst>
                  <a:ext uri="{FF2B5EF4-FFF2-40B4-BE49-F238E27FC236}">
                    <a16:creationId xmlns:a16="http://schemas.microsoft.com/office/drawing/2014/main" id="{2CB5E888-8546-738A-5FE0-7BF35BA48868}"/>
                  </a:ext>
                </a:extLst>
              </p:cNvPr>
              <p:cNvSpPr/>
              <p:nvPr/>
            </p:nvSpPr>
            <p:spPr>
              <a:xfrm>
                <a:off x="6035673" y="3969807"/>
                <a:ext cx="778933" cy="719667"/>
              </a:xfrm>
              <a:prstGeom prst="rect">
                <a:avLst/>
              </a:prstGeom>
              <a:solidFill>
                <a:schemeClr val="bg1"/>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pic>
            <p:nvPicPr>
              <p:cNvPr id="13" name="Image 13">
                <a:extLst>
                  <a:ext uri="{FF2B5EF4-FFF2-40B4-BE49-F238E27FC236}">
                    <a16:creationId xmlns:a16="http://schemas.microsoft.com/office/drawing/2014/main" id="{B1333740-C342-683C-10A1-443FF374AA76}"/>
                  </a:ext>
                </a:extLst>
              </p:cNvPr>
              <p:cNvPicPr>
                <a:picLocks noChangeAspect="1"/>
              </p:cNvPicPr>
              <p:nvPr/>
            </p:nvPicPr>
            <p:blipFill>
              <a:blip r:embed="rId2"/>
              <a:stretch>
                <a:fillRect/>
              </a:stretch>
            </p:blipFill>
            <p:spPr>
              <a:xfrm>
                <a:off x="7442200" y="4191000"/>
                <a:ext cx="499534" cy="499534"/>
              </a:xfrm>
              <a:prstGeom prst="rect">
                <a:avLst/>
              </a:prstGeom>
            </p:spPr>
          </p:pic>
          <p:pic>
            <p:nvPicPr>
              <p:cNvPr id="17" name="Image 17" descr="Une image contenant texte, extérieur, signe, clipart&#10;&#10;Description générée automatiquement">
                <a:extLst>
                  <a:ext uri="{FF2B5EF4-FFF2-40B4-BE49-F238E27FC236}">
                    <a16:creationId xmlns:a16="http://schemas.microsoft.com/office/drawing/2014/main" id="{95AC132F-28C7-CBB8-80D5-5C35B4298205}"/>
                  </a:ext>
                </a:extLst>
              </p:cNvPr>
              <p:cNvPicPr>
                <a:picLocks noChangeAspect="1"/>
              </p:cNvPicPr>
              <p:nvPr/>
            </p:nvPicPr>
            <p:blipFill>
              <a:blip r:embed="rId3"/>
              <a:stretch>
                <a:fillRect/>
              </a:stretch>
            </p:blipFill>
            <p:spPr>
              <a:xfrm>
                <a:off x="6279638" y="6238765"/>
                <a:ext cx="541867" cy="541867"/>
              </a:xfrm>
              <a:prstGeom prst="rect">
                <a:avLst/>
              </a:prstGeom>
            </p:spPr>
          </p:pic>
          <p:pic>
            <p:nvPicPr>
              <p:cNvPr id="19" name="Image 19" descr="Une image contenant texte, clipart&#10;&#10;Description générée automatiquement">
                <a:extLst>
                  <a:ext uri="{FF2B5EF4-FFF2-40B4-BE49-F238E27FC236}">
                    <a16:creationId xmlns:a16="http://schemas.microsoft.com/office/drawing/2014/main" id="{2C3F1D33-B92E-7CA3-837A-E8D49793497A}"/>
                  </a:ext>
                </a:extLst>
              </p:cNvPr>
              <p:cNvPicPr>
                <a:picLocks noChangeAspect="1"/>
              </p:cNvPicPr>
              <p:nvPr/>
            </p:nvPicPr>
            <p:blipFill>
              <a:blip r:embed="rId4"/>
              <a:stretch>
                <a:fillRect/>
              </a:stretch>
            </p:blipFill>
            <p:spPr>
              <a:xfrm>
                <a:off x="5381095" y="5897033"/>
                <a:ext cx="396875" cy="541867"/>
              </a:xfrm>
              <a:prstGeom prst="rect">
                <a:avLst/>
              </a:prstGeom>
            </p:spPr>
          </p:pic>
          <p:sp>
            <p:nvSpPr>
              <p:cNvPr id="20" name="ZoneTexte 19">
                <a:extLst>
                  <a:ext uri="{FF2B5EF4-FFF2-40B4-BE49-F238E27FC236}">
                    <a16:creationId xmlns:a16="http://schemas.microsoft.com/office/drawing/2014/main" id="{CE0CEACA-5A6D-49F2-80D5-E87EC095252C}"/>
                  </a:ext>
                </a:extLst>
              </p:cNvPr>
              <p:cNvSpPr txBox="1"/>
              <p:nvPr/>
            </p:nvSpPr>
            <p:spPr>
              <a:xfrm>
                <a:off x="5382683" y="64071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PI</a:t>
                </a:r>
              </a:p>
            </p:txBody>
          </p:sp>
          <p:pic>
            <p:nvPicPr>
              <p:cNvPr id="21" name="Image 19" descr="Une image contenant texte, clipart&#10;&#10;Description générée automatiquement">
                <a:extLst>
                  <a:ext uri="{FF2B5EF4-FFF2-40B4-BE49-F238E27FC236}">
                    <a16:creationId xmlns:a16="http://schemas.microsoft.com/office/drawing/2014/main" id="{FA901B90-2316-016B-C4B5-DC0045D7CF14}"/>
                  </a:ext>
                </a:extLst>
              </p:cNvPr>
              <p:cNvPicPr>
                <a:picLocks noChangeAspect="1"/>
              </p:cNvPicPr>
              <p:nvPr/>
            </p:nvPicPr>
            <p:blipFill>
              <a:blip r:embed="rId4"/>
              <a:stretch>
                <a:fillRect/>
              </a:stretch>
            </p:blipFill>
            <p:spPr>
              <a:xfrm>
                <a:off x="3230561" y="5897033"/>
                <a:ext cx="396875" cy="541867"/>
              </a:xfrm>
              <a:prstGeom prst="rect">
                <a:avLst/>
              </a:prstGeom>
            </p:spPr>
          </p:pic>
          <p:sp>
            <p:nvSpPr>
              <p:cNvPr id="22" name="ZoneTexte 21">
                <a:extLst>
                  <a:ext uri="{FF2B5EF4-FFF2-40B4-BE49-F238E27FC236}">
                    <a16:creationId xmlns:a16="http://schemas.microsoft.com/office/drawing/2014/main" id="{DDACA326-E587-842D-5988-FBC63CF7974E}"/>
                  </a:ext>
                </a:extLst>
              </p:cNvPr>
              <p:cNvSpPr txBox="1"/>
              <p:nvPr/>
            </p:nvSpPr>
            <p:spPr>
              <a:xfrm>
                <a:off x="3232149" y="64071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PI</a:t>
                </a:r>
              </a:p>
            </p:txBody>
          </p:sp>
          <p:cxnSp>
            <p:nvCxnSpPr>
              <p:cNvPr id="23" name="Connecteur droit avec flèche 22">
                <a:extLst>
                  <a:ext uri="{FF2B5EF4-FFF2-40B4-BE49-F238E27FC236}">
                    <a16:creationId xmlns:a16="http://schemas.microsoft.com/office/drawing/2014/main" id="{B406478A-5B80-4F47-E205-291AE6E23DC3}"/>
                  </a:ext>
                </a:extLst>
              </p:cNvPr>
              <p:cNvCxnSpPr/>
              <p:nvPr/>
            </p:nvCxnSpPr>
            <p:spPr>
              <a:xfrm>
                <a:off x="5346700" y="5431367"/>
                <a:ext cx="364067" cy="9313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4" name="Connecteur droit avec flèche 23">
                <a:extLst>
                  <a:ext uri="{FF2B5EF4-FFF2-40B4-BE49-F238E27FC236}">
                    <a16:creationId xmlns:a16="http://schemas.microsoft.com/office/drawing/2014/main" id="{33E98C0D-D22C-A47D-B15B-7A930F71099E}"/>
                  </a:ext>
                </a:extLst>
              </p:cNvPr>
              <p:cNvCxnSpPr>
                <a:cxnSpLocks/>
              </p:cNvCxnSpPr>
              <p:nvPr/>
            </p:nvCxnSpPr>
            <p:spPr>
              <a:xfrm>
                <a:off x="3296556" y="5412014"/>
                <a:ext cx="383420" cy="22013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5" name="Connecteur droit avec flèche 24">
                <a:extLst>
                  <a:ext uri="{FF2B5EF4-FFF2-40B4-BE49-F238E27FC236}">
                    <a16:creationId xmlns:a16="http://schemas.microsoft.com/office/drawing/2014/main" id="{6C9413EC-AA0B-9C4D-0BA4-C204062FF08B}"/>
                  </a:ext>
                </a:extLst>
              </p:cNvPr>
              <p:cNvCxnSpPr>
                <a:cxnSpLocks/>
              </p:cNvCxnSpPr>
              <p:nvPr/>
            </p:nvCxnSpPr>
            <p:spPr>
              <a:xfrm>
                <a:off x="3577165" y="4516967"/>
                <a:ext cx="110067" cy="364067"/>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F49EC241-882A-4926-5827-6020643AB6F6}"/>
                  </a:ext>
                </a:extLst>
              </p:cNvPr>
              <p:cNvCxnSpPr>
                <a:cxnSpLocks/>
              </p:cNvCxnSpPr>
              <p:nvPr/>
            </p:nvCxnSpPr>
            <p:spPr>
              <a:xfrm flipV="1">
                <a:off x="2747431" y="3788834"/>
                <a:ext cx="347133" cy="16933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7" name="Connecteur droit avec flèche 26">
                <a:extLst>
                  <a:ext uri="{FF2B5EF4-FFF2-40B4-BE49-F238E27FC236}">
                    <a16:creationId xmlns:a16="http://schemas.microsoft.com/office/drawing/2014/main" id="{5AB5F608-6AF6-73DB-50FE-78A1634A810F}"/>
                  </a:ext>
                </a:extLst>
              </p:cNvPr>
              <p:cNvCxnSpPr>
                <a:cxnSpLocks/>
              </p:cNvCxnSpPr>
              <p:nvPr/>
            </p:nvCxnSpPr>
            <p:spPr>
              <a:xfrm flipV="1">
                <a:off x="2722031" y="1350434"/>
                <a:ext cx="347133" cy="16933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8" name="Connecteur droit avec flèche 27">
                <a:extLst>
                  <a:ext uri="{FF2B5EF4-FFF2-40B4-BE49-F238E27FC236}">
                    <a16:creationId xmlns:a16="http://schemas.microsoft.com/office/drawing/2014/main" id="{05452970-4628-FE34-38C6-CED070E98662}"/>
                  </a:ext>
                </a:extLst>
              </p:cNvPr>
              <p:cNvCxnSpPr>
                <a:cxnSpLocks/>
              </p:cNvCxnSpPr>
              <p:nvPr/>
            </p:nvCxnSpPr>
            <p:spPr>
              <a:xfrm flipV="1">
                <a:off x="5930898" y="3915833"/>
                <a:ext cx="220133" cy="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8840A396-4EF0-B801-A059-6F3EABD20350}"/>
                  </a:ext>
                </a:extLst>
              </p:cNvPr>
              <p:cNvCxnSpPr>
                <a:cxnSpLocks/>
              </p:cNvCxnSpPr>
              <p:nvPr/>
            </p:nvCxnSpPr>
            <p:spPr>
              <a:xfrm flipV="1">
                <a:off x="5930898" y="3602566"/>
                <a:ext cx="220133" cy="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30" name="Connecteur droit avec flèche 29">
                <a:extLst>
                  <a:ext uri="{FF2B5EF4-FFF2-40B4-BE49-F238E27FC236}">
                    <a16:creationId xmlns:a16="http://schemas.microsoft.com/office/drawing/2014/main" id="{C3985ECB-E66D-1883-ECCA-7C20EC6B4AE3}"/>
                  </a:ext>
                </a:extLst>
              </p:cNvPr>
              <p:cNvCxnSpPr>
                <a:cxnSpLocks/>
              </p:cNvCxnSpPr>
              <p:nvPr/>
            </p:nvCxnSpPr>
            <p:spPr>
              <a:xfrm flipV="1">
                <a:off x="2874431" y="579966"/>
                <a:ext cx="609599" cy="160867"/>
              </a:xfrm>
              <a:prstGeom prst="straightConnector1">
                <a:avLst/>
              </a:prstGeom>
            </p:spPr>
            <p:style>
              <a:lnRef idx="1">
                <a:schemeClr val="dk1"/>
              </a:lnRef>
              <a:fillRef idx="0">
                <a:schemeClr val="dk1"/>
              </a:fillRef>
              <a:effectRef idx="0">
                <a:schemeClr val="dk1"/>
              </a:effectRef>
              <a:fontRef idx="minor">
                <a:schemeClr val="tx1"/>
              </a:fontRef>
            </p:style>
          </p:cxnSp>
          <p:cxnSp>
            <p:nvCxnSpPr>
              <p:cNvPr id="31" name="Connecteur droit avec flèche 30">
                <a:extLst>
                  <a:ext uri="{FF2B5EF4-FFF2-40B4-BE49-F238E27FC236}">
                    <a16:creationId xmlns:a16="http://schemas.microsoft.com/office/drawing/2014/main" id="{FD66F290-B70D-A68D-2591-1D6E99F95CB1}"/>
                  </a:ext>
                </a:extLst>
              </p:cNvPr>
              <p:cNvCxnSpPr>
                <a:cxnSpLocks/>
              </p:cNvCxnSpPr>
              <p:nvPr/>
            </p:nvCxnSpPr>
            <p:spPr>
              <a:xfrm flipV="1">
                <a:off x="4296831" y="579966"/>
                <a:ext cx="609599" cy="160867"/>
              </a:xfrm>
              <a:prstGeom prst="straightConnector1">
                <a:avLst/>
              </a:prstGeom>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a16="http://schemas.microsoft.com/office/drawing/2014/main" id="{95B9C48F-DC9A-2FE3-B450-D385D6559D7C}"/>
                  </a:ext>
                </a:extLst>
              </p:cNvPr>
              <p:cNvSpPr txBox="1"/>
              <p:nvPr/>
            </p:nvSpPr>
            <p:spPr>
              <a:xfrm>
                <a:off x="3968749" y="2664882"/>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Plafond fermé </a:t>
                </a:r>
              </a:p>
              <a:p>
                <a:r>
                  <a:rPr lang="fr-FR"/>
                  <a:t>     </a:t>
                </a:r>
                <a:r>
                  <a:rPr lang="fr-FR">
                    <a:ea typeface="+mn-lt"/>
                    <a:cs typeface="+mn-lt"/>
                  </a:rPr>
                  <a:t>  sprinklers</a:t>
                </a:r>
              </a:p>
              <a:p>
                <a:endParaRPr lang="fr-FR"/>
              </a:p>
            </p:txBody>
          </p:sp>
          <p:cxnSp>
            <p:nvCxnSpPr>
              <p:cNvPr id="33" name="Connecteur droit avec flèche 32">
                <a:extLst>
                  <a:ext uri="{FF2B5EF4-FFF2-40B4-BE49-F238E27FC236}">
                    <a16:creationId xmlns:a16="http://schemas.microsoft.com/office/drawing/2014/main" id="{36EFE53A-9720-C733-B411-54B389331937}"/>
                  </a:ext>
                </a:extLst>
              </p:cNvPr>
              <p:cNvCxnSpPr/>
              <p:nvPr/>
            </p:nvCxnSpPr>
            <p:spPr>
              <a:xfrm>
                <a:off x="4123267" y="3115733"/>
                <a:ext cx="389467" cy="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8F268732-F484-493B-95ED-4E7FB9007F1D}"/>
                  </a:ext>
                </a:extLst>
              </p:cNvPr>
              <p:cNvSpPr txBox="1"/>
              <p:nvPr/>
            </p:nvSpPr>
            <p:spPr>
              <a:xfrm>
                <a:off x="5086349" y="4214281"/>
                <a:ext cx="2743200"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400"/>
                  <a:t>Sprinklers</a:t>
                </a:r>
              </a:p>
              <a:p>
                <a:endParaRPr lang="fr-FR" sz="1400"/>
              </a:p>
              <a:p>
                <a:r>
                  <a:rPr lang="fr-FR" sz="1400"/>
                  <a:t>Détecteur </a:t>
                </a:r>
                <a:endParaRPr lang="fr-FR"/>
              </a:p>
              <a:p>
                <a:r>
                  <a:rPr lang="fr-FR" sz="1400"/>
                  <a:t>de fumée</a:t>
                </a:r>
                <a:endParaRPr lang="fr-FR"/>
              </a:p>
              <a:p>
                <a:endParaRPr lang="fr-FR"/>
              </a:p>
            </p:txBody>
          </p:sp>
          <p:pic>
            <p:nvPicPr>
              <p:cNvPr id="35" name="Image 13" descr="Une image contenant texte, clipart&#10;&#10;Description générée automatiquement">
                <a:extLst>
                  <a:ext uri="{FF2B5EF4-FFF2-40B4-BE49-F238E27FC236}">
                    <a16:creationId xmlns:a16="http://schemas.microsoft.com/office/drawing/2014/main" id="{FB267E8A-554D-F8C9-892A-F559BF13F102}"/>
                  </a:ext>
                </a:extLst>
              </p:cNvPr>
              <p:cNvPicPr>
                <a:picLocks noChangeAspect="1"/>
              </p:cNvPicPr>
              <p:nvPr/>
            </p:nvPicPr>
            <p:blipFill>
              <a:blip r:embed="rId2"/>
              <a:stretch>
                <a:fillRect/>
              </a:stretch>
            </p:blipFill>
            <p:spPr>
              <a:xfrm>
                <a:off x="2590800" y="3581400"/>
                <a:ext cx="270934" cy="279401"/>
              </a:xfrm>
              <a:prstGeom prst="rect">
                <a:avLst/>
              </a:prstGeom>
            </p:spPr>
          </p:pic>
          <p:pic>
            <p:nvPicPr>
              <p:cNvPr id="36" name="Image 13" descr="Une image contenant texte, clipart&#10;&#10;Description générée automatiquement">
                <a:extLst>
                  <a:ext uri="{FF2B5EF4-FFF2-40B4-BE49-F238E27FC236}">
                    <a16:creationId xmlns:a16="http://schemas.microsoft.com/office/drawing/2014/main" id="{67C45652-A519-970A-7325-BA939FC59A32}"/>
                  </a:ext>
                </a:extLst>
              </p:cNvPr>
              <p:cNvPicPr>
                <a:picLocks noChangeAspect="1"/>
              </p:cNvPicPr>
              <p:nvPr/>
            </p:nvPicPr>
            <p:blipFill>
              <a:blip r:embed="rId2"/>
              <a:stretch>
                <a:fillRect/>
              </a:stretch>
            </p:blipFill>
            <p:spPr>
              <a:xfrm>
                <a:off x="2590800" y="2607733"/>
                <a:ext cx="270934" cy="279401"/>
              </a:xfrm>
              <a:prstGeom prst="rect">
                <a:avLst/>
              </a:prstGeom>
            </p:spPr>
          </p:pic>
          <p:pic>
            <p:nvPicPr>
              <p:cNvPr id="37" name="Image 13" descr="Une image contenant texte, clipart&#10;&#10;Description générée automatiquement">
                <a:extLst>
                  <a:ext uri="{FF2B5EF4-FFF2-40B4-BE49-F238E27FC236}">
                    <a16:creationId xmlns:a16="http://schemas.microsoft.com/office/drawing/2014/main" id="{16F9175D-CECC-8806-FF5B-928627EFE6C6}"/>
                  </a:ext>
                </a:extLst>
              </p:cNvPr>
              <p:cNvPicPr>
                <a:picLocks noChangeAspect="1"/>
              </p:cNvPicPr>
              <p:nvPr/>
            </p:nvPicPr>
            <p:blipFill>
              <a:blip r:embed="rId2"/>
              <a:stretch>
                <a:fillRect/>
              </a:stretch>
            </p:blipFill>
            <p:spPr>
              <a:xfrm>
                <a:off x="2590800" y="1642533"/>
                <a:ext cx="270934" cy="279401"/>
              </a:xfrm>
              <a:prstGeom prst="rect">
                <a:avLst/>
              </a:prstGeom>
            </p:spPr>
          </p:pic>
          <p:sp>
            <p:nvSpPr>
              <p:cNvPr id="3" name="ZoneTexte 2">
                <a:extLst>
                  <a:ext uri="{FF2B5EF4-FFF2-40B4-BE49-F238E27FC236}">
                    <a16:creationId xmlns:a16="http://schemas.microsoft.com/office/drawing/2014/main" id="{AF7694FC-60F6-13E7-EE18-4341FD617138}"/>
                  </a:ext>
                </a:extLst>
              </p:cNvPr>
              <p:cNvSpPr txBox="1"/>
              <p:nvPr/>
            </p:nvSpPr>
            <p:spPr>
              <a:xfrm>
                <a:off x="606021" y="6295037"/>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400"/>
                  <a:t>Cheminement des secours</a:t>
                </a:r>
              </a:p>
              <a:p>
                <a:endParaRPr lang="fr-FR"/>
              </a:p>
            </p:txBody>
          </p:sp>
          <p:sp>
            <p:nvSpPr>
              <p:cNvPr id="18" name="ZoneTexte 17">
                <a:extLst>
                  <a:ext uri="{FF2B5EF4-FFF2-40B4-BE49-F238E27FC236}">
                    <a16:creationId xmlns:a16="http://schemas.microsoft.com/office/drawing/2014/main" id="{787276E8-B2B3-979C-AEF7-65A2AE9A8747}"/>
                  </a:ext>
                </a:extLst>
              </p:cNvPr>
              <p:cNvSpPr txBox="1"/>
              <p:nvPr/>
            </p:nvSpPr>
            <p:spPr>
              <a:xfrm>
                <a:off x="6017682" y="141814"/>
                <a:ext cx="2743200"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400"/>
                  <a:t>Local : Sprinklers </a:t>
                </a:r>
                <a:endParaRPr lang="fr-FR"/>
              </a:p>
              <a:p>
                <a:r>
                  <a:rPr lang="fr-FR" sz="1400"/>
                  <a:t>  et ventilation</a:t>
                </a:r>
                <a:endParaRPr lang="fr-FR"/>
              </a:p>
              <a:p>
                <a:endParaRPr lang="fr-FR"/>
              </a:p>
            </p:txBody>
          </p:sp>
          <p:cxnSp>
            <p:nvCxnSpPr>
              <p:cNvPr id="38" name="Connecteur droit avec flèche 37">
                <a:extLst>
                  <a:ext uri="{FF2B5EF4-FFF2-40B4-BE49-F238E27FC236}">
                    <a16:creationId xmlns:a16="http://schemas.microsoft.com/office/drawing/2014/main" id="{47AC111A-7097-E88F-2166-59214E7E3D1C}"/>
                  </a:ext>
                </a:extLst>
              </p:cNvPr>
              <p:cNvCxnSpPr>
                <a:cxnSpLocks/>
              </p:cNvCxnSpPr>
              <p:nvPr/>
            </p:nvCxnSpPr>
            <p:spPr>
              <a:xfrm flipH="1">
                <a:off x="5740401" y="567265"/>
                <a:ext cx="355599" cy="4318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9" name="Flèche : droite 38">
                <a:extLst>
                  <a:ext uri="{FF2B5EF4-FFF2-40B4-BE49-F238E27FC236}">
                    <a16:creationId xmlns:a16="http://schemas.microsoft.com/office/drawing/2014/main" id="{02F217DF-6390-8CE1-5E0E-B32296D2C218}"/>
                  </a:ext>
                </a:extLst>
              </p:cNvPr>
              <p:cNvSpPr/>
              <p:nvPr/>
            </p:nvSpPr>
            <p:spPr>
              <a:xfrm>
                <a:off x="1284417" y="5814269"/>
                <a:ext cx="972206" cy="486103"/>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sp>
            <p:nvSpPr>
              <p:cNvPr id="44" name="Flèche : droite 43">
                <a:extLst>
                  <a:ext uri="{FF2B5EF4-FFF2-40B4-BE49-F238E27FC236}">
                    <a16:creationId xmlns:a16="http://schemas.microsoft.com/office/drawing/2014/main" id="{9C9D78FC-3885-DC96-E761-1EEFEAAF2116}"/>
                  </a:ext>
                </a:extLst>
              </p:cNvPr>
              <p:cNvSpPr/>
              <p:nvPr/>
            </p:nvSpPr>
            <p:spPr>
              <a:xfrm rot="16200000">
                <a:off x="3189449" y="5292724"/>
                <a:ext cx="591207" cy="24962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sp>
            <p:nvSpPr>
              <p:cNvPr id="45" name="Flèche : droite 44">
                <a:extLst>
                  <a:ext uri="{FF2B5EF4-FFF2-40B4-BE49-F238E27FC236}">
                    <a16:creationId xmlns:a16="http://schemas.microsoft.com/office/drawing/2014/main" id="{165ED269-6DDB-8492-9C02-F2AA52C4DBDC}"/>
                  </a:ext>
                </a:extLst>
              </p:cNvPr>
              <p:cNvSpPr/>
              <p:nvPr/>
            </p:nvSpPr>
            <p:spPr>
              <a:xfrm rot="16200000">
                <a:off x="5276504" y="5314496"/>
                <a:ext cx="591207" cy="24962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pic>
            <p:nvPicPr>
              <p:cNvPr id="46" name="Image 46">
                <a:extLst>
                  <a:ext uri="{FF2B5EF4-FFF2-40B4-BE49-F238E27FC236}">
                    <a16:creationId xmlns:a16="http://schemas.microsoft.com/office/drawing/2014/main" id="{23D9293C-1AE1-4A3D-9A2B-25F63A211148}"/>
                  </a:ext>
                </a:extLst>
              </p:cNvPr>
              <p:cNvPicPr>
                <a:picLocks noChangeAspect="1"/>
              </p:cNvPicPr>
              <p:nvPr/>
            </p:nvPicPr>
            <p:blipFill>
              <a:blip r:embed="rId5"/>
              <a:stretch>
                <a:fillRect/>
              </a:stretch>
            </p:blipFill>
            <p:spPr>
              <a:xfrm>
                <a:off x="3279227" y="2622330"/>
                <a:ext cx="220718" cy="286407"/>
              </a:xfrm>
              <a:prstGeom prst="rect">
                <a:avLst/>
              </a:prstGeom>
            </p:spPr>
          </p:pic>
          <p:pic>
            <p:nvPicPr>
              <p:cNvPr id="47" name="Image 47">
                <a:extLst>
                  <a:ext uri="{FF2B5EF4-FFF2-40B4-BE49-F238E27FC236}">
                    <a16:creationId xmlns:a16="http://schemas.microsoft.com/office/drawing/2014/main" id="{17B3E176-DB0C-A661-05F7-887B7F55B944}"/>
                  </a:ext>
                </a:extLst>
              </p:cNvPr>
              <p:cNvPicPr>
                <a:picLocks noChangeAspect="1"/>
              </p:cNvPicPr>
              <p:nvPr/>
            </p:nvPicPr>
            <p:blipFill>
              <a:blip r:embed="rId6"/>
              <a:stretch>
                <a:fillRect/>
              </a:stretch>
            </p:blipFill>
            <p:spPr>
              <a:xfrm>
                <a:off x="6038193" y="2898228"/>
                <a:ext cx="404649" cy="391510"/>
              </a:xfrm>
              <a:prstGeom prst="rect">
                <a:avLst/>
              </a:prstGeom>
            </p:spPr>
          </p:pic>
          <p:pic>
            <p:nvPicPr>
              <p:cNvPr id="48" name="Image 47">
                <a:extLst>
                  <a:ext uri="{FF2B5EF4-FFF2-40B4-BE49-F238E27FC236}">
                    <a16:creationId xmlns:a16="http://schemas.microsoft.com/office/drawing/2014/main" id="{C49059E1-7737-B45D-3301-5CD80A48D2D8}"/>
                  </a:ext>
                </a:extLst>
              </p:cNvPr>
              <p:cNvPicPr>
                <a:picLocks noChangeAspect="1"/>
              </p:cNvPicPr>
              <p:nvPr/>
            </p:nvPicPr>
            <p:blipFill>
              <a:blip r:embed="rId6"/>
              <a:stretch>
                <a:fillRect/>
              </a:stretch>
            </p:blipFill>
            <p:spPr>
              <a:xfrm>
                <a:off x="6038193" y="3463159"/>
                <a:ext cx="404649" cy="391510"/>
              </a:xfrm>
              <a:prstGeom prst="rect">
                <a:avLst/>
              </a:prstGeom>
            </p:spPr>
          </p:pic>
          <p:pic>
            <p:nvPicPr>
              <p:cNvPr id="49" name="Image 47">
                <a:extLst>
                  <a:ext uri="{FF2B5EF4-FFF2-40B4-BE49-F238E27FC236}">
                    <a16:creationId xmlns:a16="http://schemas.microsoft.com/office/drawing/2014/main" id="{52BE88C3-7B7D-A34E-2A58-0E39F3AD9515}"/>
                  </a:ext>
                </a:extLst>
              </p:cNvPr>
              <p:cNvPicPr>
                <a:picLocks noChangeAspect="1"/>
              </p:cNvPicPr>
              <p:nvPr/>
            </p:nvPicPr>
            <p:blipFill>
              <a:blip r:embed="rId6"/>
              <a:stretch>
                <a:fillRect/>
              </a:stretch>
            </p:blipFill>
            <p:spPr>
              <a:xfrm>
                <a:off x="5841124" y="5446986"/>
                <a:ext cx="404649" cy="391510"/>
              </a:xfrm>
              <a:prstGeom prst="rect">
                <a:avLst/>
              </a:prstGeom>
            </p:spPr>
          </p:pic>
          <p:pic>
            <p:nvPicPr>
              <p:cNvPr id="50" name="Image 47">
                <a:extLst>
                  <a:ext uri="{FF2B5EF4-FFF2-40B4-BE49-F238E27FC236}">
                    <a16:creationId xmlns:a16="http://schemas.microsoft.com/office/drawing/2014/main" id="{58477C1E-C988-93AC-1011-4522F18C8D38}"/>
                  </a:ext>
                </a:extLst>
              </p:cNvPr>
              <p:cNvPicPr>
                <a:picLocks noChangeAspect="1"/>
              </p:cNvPicPr>
              <p:nvPr/>
            </p:nvPicPr>
            <p:blipFill>
              <a:blip r:embed="rId6"/>
              <a:stretch>
                <a:fillRect/>
              </a:stretch>
            </p:blipFill>
            <p:spPr>
              <a:xfrm>
                <a:off x="2942896" y="5446986"/>
                <a:ext cx="404649" cy="391510"/>
              </a:xfrm>
              <a:prstGeom prst="rect">
                <a:avLst/>
              </a:prstGeom>
            </p:spPr>
          </p:pic>
          <p:sp>
            <p:nvSpPr>
              <p:cNvPr id="51" name="Rectangle 50">
                <a:extLst>
                  <a:ext uri="{FF2B5EF4-FFF2-40B4-BE49-F238E27FC236}">
                    <a16:creationId xmlns:a16="http://schemas.microsoft.com/office/drawing/2014/main" id="{760464BB-A36D-51B0-A90C-EA14A495ED14}"/>
                  </a:ext>
                </a:extLst>
              </p:cNvPr>
              <p:cNvSpPr/>
              <p:nvPr/>
            </p:nvSpPr>
            <p:spPr>
              <a:xfrm>
                <a:off x="7296914" y="4915738"/>
                <a:ext cx="778933" cy="719667"/>
              </a:xfrm>
              <a:prstGeom prst="rect">
                <a:avLst/>
              </a:prstGeom>
              <a:solidFill>
                <a:schemeClr val="bg1"/>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pic>
            <p:nvPicPr>
              <p:cNvPr id="52" name="Image 52">
                <a:extLst>
                  <a:ext uri="{FF2B5EF4-FFF2-40B4-BE49-F238E27FC236}">
                    <a16:creationId xmlns:a16="http://schemas.microsoft.com/office/drawing/2014/main" id="{6C35AB38-9421-6A97-BB53-1D0D2FB1F3F3}"/>
                  </a:ext>
                </a:extLst>
              </p:cNvPr>
              <p:cNvPicPr>
                <a:picLocks noChangeAspect="1"/>
              </p:cNvPicPr>
              <p:nvPr/>
            </p:nvPicPr>
            <p:blipFill>
              <a:blip r:embed="rId7"/>
              <a:stretch>
                <a:fillRect/>
              </a:stretch>
            </p:blipFill>
            <p:spPr>
              <a:xfrm>
                <a:off x="7443952" y="5055567"/>
                <a:ext cx="470338" cy="438624"/>
              </a:xfrm>
              <a:prstGeom prst="rect">
                <a:avLst/>
              </a:prstGeom>
            </p:spPr>
          </p:pic>
          <p:pic>
            <p:nvPicPr>
              <p:cNvPr id="53" name="Image 53">
                <a:extLst>
                  <a:ext uri="{FF2B5EF4-FFF2-40B4-BE49-F238E27FC236}">
                    <a16:creationId xmlns:a16="http://schemas.microsoft.com/office/drawing/2014/main" id="{C2FD05B2-6759-61AF-50C4-41DF61F88EAC}"/>
                  </a:ext>
                </a:extLst>
              </p:cNvPr>
              <p:cNvPicPr>
                <a:picLocks noChangeAspect="1"/>
              </p:cNvPicPr>
              <p:nvPr/>
            </p:nvPicPr>
            <p:blipFill>
              <a:blip r:embed="rId8"/>
              <a:stretch>
                <a:fillRect/>
              </a:stretch>
            </p:blipFill>
            <p:spPr>
              <a:xfrm>
                <a:off x="3272846" y="5161704"/>
                <a:ext cx="230104" cy="258631"/>
              </a:xfrm>
              <a:prstGeom prst="rect">
                <a:avLst/>
              </a:prstGeom>
            </p:spPr>
          </p:pic>
          <p:pic>
            <p:nvPicPr>
              <p:cNvPr id="54" name="Image 53">
                <a:extLst>
                  <a:ext uri="{FF2B5EF4-FFF2-40B4-BE49-F238E27FC236}">
                    <a16:creationId xmlns:a16="http://schemas.microsoft.com/office/drawing/2014/main" id="{67340A1C-830B-6D2D-3A68-4D1ADA6A5974}"/>
                  </a:ext>
                </a:extLst>
              </p:cNvPr>
              <p:cNvPicPr>
                <a:picLocks noChangeAspect="1"/>
              </p:cNvPicPr>
              <p:nvPr/>
            </p:nvPicPr>
            <p:blipFill>
              <a:blip r:embed="rId8"/>
              <a:stretch>
                <a:fillRect/>
              </a:stretch>
            </p:blipFill>
            <p:spPr>
              <a:xfrm>
                <a:off x="3279226" y="1531882"/>
                <a:ext cx="246995" cy="260132"/>
              </a:xfrm>
              <a:prstGeom prst="rect">
                <a:avLst/>
              </a:prstGeom>
            </p:spPr>
          </p:pic>
          <p:pic>
            <p:nvPicPr>
              <p:cNvPr id="56" name="Image 56">
                <a:extLst>
                  <a:ext uri="{FF2B5EF4-FFF2-40B4-BE49-F238E27FC236}">
                    <a16:creationId xmlns:a16="http://schemas.microsoft.com/office/drawing/2014/main" id="{05683601-F39A-B795-6E61-FC9E5AEE73F5}"/>
                  </a:ext>
                </a:extLst>
              </p:cNvPr>
              <p:cNvPicPr>
                <a:picLocks noChangeAspect="1"/>
              </p:cNvPicPr>
              <p:nvPr/>
            </p:nvPicPr>
            <p:blipFill>
              <a:blip r:embed="rId9"/>
              <a:stretch>
                <a:fillRect/>
              </a:stretch>
            </p:blipFill>
            <p:spPr>
              <a:xfrm>
                <a:off x="4234542" y="1589314"/>
                <a:ext cx="348344" cy="370114"/>
              </a:xfrm>
              <a:prstGeom prst="rect">
                <a:avLst/>
              </a:prstGeom>
            </p:spPr>
          </p:pic>
          <p:pic>
            <p:nvPicPr>
              <p:cNvPr id="57" name="Image 57" descr="Une image contenant texte, signe, jaune, rue&#10;&#10;Description générée automatiquement">
                <a:extLst>
                  <a:ext uri="{FF2B5EF4-FFF2-40B4-BE49-F238E27FC236}">
                    <a16:creationId xmlns:a16="http://schemas.microsoft.com/office/drawing/2014/main" id="{685FCBC6-C554-85A7-88BD-8F06826BA201}"/>
                  </a:ext>
                </a:extLst>
              </p:cNvPr>
              <p:cNvPicPr>
                <a:picLocks noChangeAspect="1"/>
              </p:cNvPicPr>
              <p:nvPr/>
            </p:nvPicPr>
            <p:blipFill>
              <a:blip r:embed="rId10"/>
              <a:stretch>
                <a:fillRect/>
              </a:stretch>
            </p:blipFill>
            <p:spPr>
              <a:xfrm>
                <a:off x="4626429" y="1607375"/>
                <a:ext cx="348343" cy="323109"/>
              </a:xfrm>
              <a:prstGeom prst="rect">
                <a:avLst/>
              </a:prstGeom>
            </p:spPr>
          </p:pic>
        </p:grpSp>
      </p:grpSp>
      <p:sp>
        <p:nvSpPr>
          <p:cNvPr id="59" name="Titre 1">
            <a:extLst>
              <a:ext uri="{FF2B5EF4-FFF2-40B4-BE49-F238E27FC236}">
                <a16:creationId xmlns:a16="http://schemas.microsoft.com/office/drawing/2014/main" id="{F022EB0B-EF89-0793-DBE7-310C62C59FEE}"/>
              </a:ext>
            </a:extLst>
          </p:cNvPr>
          <p:cNvSpPr>
            <a:spLocks noGrp="1"/>
          </p:cNvSpPr>
          <p:nvPr>
            <p:ph type="title"/>
          </p:nvPr>
        </p:nvSpPr>
        <p:spPr>
          <a:xfrm>
            <a:off x="220134" y="664030"/>
            <a:ext cx="3317097" cy="2986313"/>
          </a:xfrm>
        </p:spPr>
        <p:txBody>
          <a:bodyPr>
            <a:normAutofit fontScale="90000"/>
          </a:bodyPr>
          <a:lstStyle/>
          <a:p>
            <a:r>
              <a:rPr lang="fr-FR"/>
              <a:t>Les améliorations que nous pensons apporter au plan</a:t>
            </a:r>
          </a:p>
        </p:txBody>
      </p:sp>
      <p:pic>
        <p:nvPicPr>
          <p:cNvPr id="62" name="Image 62">
            <a:extLst>
              <a:ext uri="{FF2B5EF4-FFF2-40B4-BE49-F238E27FC236}">
                <a16:creationId xmlns:a16="http://schemas.microsoft.com/office/drawing/2014/main" id="{40BBC881-EB2D-DD77-0634-CA241453FD74}"/>
              </a:ext>
            </a:extLst>
          </p:cNvPr>
          <p:cNvPicPr>
            <a:picLocks noChangeAspect="1"/>
          </p:cNvPicPr>
          <p:nvPr/>
        </p:nvPicPr>
        <p:blipFill>
          <a:blip r:embed="rId11"/>
          <a:stretch>
            <a:fillRect/>
          </a:stretch>
        </p:blipFill>
        <p:spPr>
          <a:xfrm>
            <a:off x="4963886" y="1117517"/>
            <a:ext cx="250372" cy="236023"/>
          </a:xfrm>
          <a:prstGeom prst="rect">
            <a:avLst/>
          </a:prstGeom>
        </p:spPr>
      </p:pic>
      <p:cxnSp>
        <p:nvCxnSpPr>
          <p:cNvPr id="64" name="Connecteur droit avec flèche 63">
            <a:extLst>
              <a:ext uri="{FF2B5EF4-FFF2-40B4-BE49-F238E27FC236}">
                <a16:creationId xmlns:a16="http://schemas.microsoft.com/office/drawing/2014/main" id="{D6987F06-3FED-BFC0-E597-4919FB3A4E63}"/>
              </a:ext>
            </a:extLst>
          </p:cNvPr>
          <p:cNvCxnSpPr>
            <a:cxnSpLocks/>
          </p:cNvCxnSpPr>
          <p:nvPr/>
        </p:nvCxnSpPr>
        <p:spPr>
          <a:xfrm>
            <a:off x="4777013" y="3964215"/>
            <a:ext cx="13306" cy="1439333"/>
          </a:xfrm>
          <a:prstGeom prst="straightConnector1">
            <a:avLst/>
          </a:prstGeom>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8F8AB4F4-4D40-FEF4-C521-2A46506C56D6}"/>
              </a:ext>
            </a:extLst>
          </p:cNvPr>
          <p:cNvSpPr/>
          <p:nvPr/>
        </p:nvSpPr>
        <p:spPr>
          <a:xfrm>
            <a:off x="9228667" y="0"/>
            <a:ext cx="2963332" cy="41232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2" name="Image 41">
            <a:extLst>
              <a:ext uri="{FF2B5EF4-FFF2-40B4-BE49-F238E27FC236}">
                <a16:creationId xmlns:a16="http://schemas.microsoft.com/office/drawing/2014/main" id="{CDBDCDF6-2489-CE68-33D3-773FAD745FB2}"/>
              </a:ext>
            </a:extLst>
          </p:cNvPr>
          <p:cNvPicPr>
            <a:picLocks noChangeAspect="1"/>
          </p:cNvPicPr>
          <p:nvPr/>
        </p:nvPicPr>
        <p:blipFill>
          <a:blip r:embed="rId8"/>
          <a:stretch>
            <a:fillRect/>
          </a:stretch>
        </p:blipFill>
        <p:spPr>
          <a:xfrm>
            <a:off x="9331683" y="87711"/>
            <a:ext cx="246995" cy="260132"/>
          </a:xfrm>
          <a:prstGeom prst="rect">
            <a:avLst/>
          </a:prstGeom>
        </p:spPr>
      </p:pic>
      <p:sp>
        <p:nvSpPr>
          <p:cNvPr id="43" name="ZoneTexte 42">
            <a:extLst>
              <a:ext uri="{FF2B5EF4-FFF2-40B4-BE49-F238E27FC236}">
                <a16:creationId xmlns:a16="http://schemas.microsoft.com/office/drawing/2014/main" id="{7F9B9D00-DF88-0067-5573-996D8BF96342}"/>
              </a:ext>
            </a:extLst>
          </p:cNvPr>
          <p:cNvSpPr txBox="1"/>
          <p:nvPr/>
        </p:nvSpPr>
        <p:spPr>
          <a:xfrm>
            <a:off x="9581092" y="89958"/>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Commande de désenfumage</a:t>
            </a:r>
          </a:p>
        </p:txBody>
      </p:sp>
      <p:pic>
        <p:nvPicPr>
          <p:cNvPr id="58" name="Image 46">
            <a:extLst>
              <a:ext uri="{FF2B5EF4-FFF2-40B4-BE49-F238E27FC236}">
                <a16:creationId xmlns:a16="http://schemas.microsoft.com/office/drawing/2014/main" id="{F84C80F0-E657-D1AA-8977-8A74D4D375CC}"/>
              </a:ext>
            </a:extLst>
          </p:cNvPr>
          <p:cNvPicPr>
            <a:picLocks noChangeAspect="1"/>
          </p:cNvPicPr>
          <p:nvPr/>
        </p:nvPicPr>
        <p:blipFill>
          <a:blip r:embed="rId5"/>
          <a:stretch>
            <a:fillRect/>
          </a:stretch>
        </p:blipFill>
        <p:spPr>
          <a:xfrm>
            <a:off x="9357084" y="831026"/>
            <a:ext cx="220718" cy="286407"/>
          </a:xfrm>
          <a:prstGeom prst="rect">
            <a:avLst/>
          </a:prstGeom>
        </p:spPr>
      </p:pic>
      <p:sp>
        <p:nvSpPr>
          <p:cNvPr id="63" name="ZoneTexte 62">
            <a:extLst>
              <a:ext uri="{FF2B5EF4-FFF2-40B4-BE49-F238E27FC236}">
                <a16:creationId xmlns:a16="http://schemas.microsoft.com/office/drawing/2014/main" id="{126CF20C-B4C9-3AD7-3804-F49E693088B7}"/>
              </a:ext>
            </a:extLst>
          </p:cNvPr>
          <p:cNvSpPr txBox="1"/>
          <p:nvPr/>
        </p:nvSpPr>
        <p:spPr>
          <a:xfrm>
            <a:off x="9581092" y="79269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Téléphone fixe interne</a:t>
            </a:r>
          </a:p>
        </p:txBody>
      </p:sp>
      <p:pic>
        <p:nvPicPr>
          <p:cNvPr id="66" name="Image 13" descr="Une image contenant texte, clipart&#10;&#10;Description générée automatiquement">
            <a:extLst>
              <a:ext uri="{FF2B5EF4-FFF2-40B4-BE49-F238E27FC236}">
                <a16:creationId xmlns:a16="http://schemas.microsoft.com/office/drawing/2014/main" id="{02AB1AE3-04DF-74E9-EBE5-5B8AE7F4F0AB}"/>
              </a:ext>
            </a:extLst>
          </p:cNvPr>
          <p:cNvPicPr>
            <a:picLocks noChangeAspect="1"/>
          </p:cNvPicPr>
          <p:nvPr/>
        </p:nvPicPr>
        <p:blipFill>
          <a:blip r:embed="rId2"/>
          <a:stretch>
            <a:fillRect/>
          </a:stretch>
        </p:blipFill>
        <p:spPr>
          <a:xfrm>
            <a:off x="9329057" y="1239762"/>
            <a:ext cx="270934" cy="279401"/>
          </a:xfrm>
          <a:prstGeom prst="rect">
            <a:avLst/>
          </a:prstGeom>
        </p:spPr>
      </p:pic>
      <p:sp>
        <p:nvSpPr>
          <p:cNvPr id="67" name="ZoneTexte 66">
            <a:extLst>
              <a:ext uri="{FF2B5EF4-FFF2-40B4-BE49-F238E27FC236}">
                <a16:creationId xmlns:a16="http://schemas.microsoft.com/office/drawing/2014/main" id="{B1F8A444-C207-72EE-BED6-0690EC99F663}"/>
              </a:ext>
            </a:extLst>
          </p:cNvPr>
          <p:cNvSpPr txBox="1"/>
          <p:nvPr/>
        </p:nvSpPr>
        <p:spPr>
          <a:xfrm>
            <a:off x="9581092" y="119909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RIA</a:t>
            </a:r>
          </a:p>
        </p:txBody>
      </p:sp>
      <p:pic>
        <p:nvPicPr>
          <p:cNvPr id="69" name="Image 19" descr="Une image contenant texte, clipart&#10;&#10;Description générée automatiquement">
            <a:extLst>
              <a:ext uri="{FF2B5EF4-FFF2-40B4-BE49-F238E27FC236}">
                <a16:creationId xmlns:a16="http://schemas.microsoft.com/office/drawing/2014/main" id="{14089BA4-5E4F-4F05-25BB-F67A14970097}"/>
              </a:ext>
            </a:extLst>
          </p:cNvPr>
          <p:cNvPicPr>
            <a:picLocks noChangeAspect="1"/>
          </p:cNvPicPr>
          <p:nvPr/>
        </p:nvPicPr>
        <p:blipFill>
          <a:blip r:embed="rId4"/>
          <a:stretch>
            <a:fillRect/>
          </a:stretch>
        </p:blipFill>
        <p:spPr>
          <a:xfrm>
            <a:off x="9333818" y="1667329"/>
            <a:ext cx="320675" cy="440267"/>
          </a:xfrm>
          <a:prstGeom prst="rect">
            <a:avLst/>
          </a:prstGeom>
        </p:spPr>
      </p:pic>
      <p:sp>
        <p:nvSpPr>
          <p:cNvPr id="70" name="ZoneTexte 69">
            <a:extLst>
              <a:ext uri="{FF2B5EF4-FFF2-40B4-BE49-F238E27FC236}">
                <a16:creationId xmlns:a16="http://schemas.microsoft.com/office/drawing/2014/main" id="{A0BF85CB-EE94-EAA2-BB20-22C9C0CCCCC9}"/>
              </a:ext>
            </a:extLst>
          </p:cNvPr>
          <p:cNvSpPr txBox="1"/>
          <p:nvPr/>
        </p:nvSpPr>
        <p:spPr>
          <a:xfrm>
            <a:off x="9657292" y="174095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Point d'eau</a:t>
            </a:r>
          </a:p>
        </p:txBody>
      </p:sp>
      <p:sp>
        <p:nvSpPr>
          <p:cNvPr id="71" name="Ellipse 70">
            <a:extLst>
              <a:ext uri="{FF2B5EF4-FFF2-40B4-BE49-F238E27FC236}">
                <a16:creationId xmlns:a16="http://schemas.microsoft.com/office/drawing/2014/main" id="{A4A0DFB6-2E10-5012-16F3-411EEFD090F8}"/>
              </a:ext>
            </a:extLst>
          </p:cNvPr>
          <p:cNvSpPr/>
          <p:nvPr/>
        </p:nvSpPr>
        <p:spPr>
          <a:xfrm>
            <a:off x="7226300" y="3966633"/>
            <a:ext cx="279400" cy="279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Ellipse 71">
            <a:extLst>
              <a:ext uri="{FF2B5EF4-FFF2-40B4-BE49-F238E27FC236}">
                <a16:creationId xmlns:a16="http://schemas.microsoft.com/office/drawing/2014/main" id="{E3B6B8C2-3FD5-E624-29D7-07D90F27DB49}"/>
              </a:ext>
            </a:extLst>
          </p:cNvPr>
          <p:cNvSpPr/>
          <p:nvPr/>
        </p:nvSpPr>
        <p:spPr>
          <a:xfrm>
            <a:off x="9359900" y="2247899"/>
            <a:ext cx="279400" cy="279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ZoneTexte 72">
            <a:extLst>
              <a:ext uri="{FF2B5EF4-FFF2-40B4-BE49-F238E27FC236}">
                <a16:creationId xmlns:a16="http://schemas.microsoft.com/office/drawing/2014/main" id="{4F333B71-07B4-B98F-5422-363786C93409}"/>
              </a:ext>
            </a:extLst>
          </p:cNvPr>
          <p:cNvSpPr txBox="1"/>
          <p:nvPr/>
        </p:nvSpPr>
        <p:spPr>
          <a:xfrm>
            <a:off x="9657292" y="220662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Alimentation sprinklers</a:t>
            </a:r>
          </a:p>
        </p:txBody>
      </p:sp>
      <p:pic>
        <p:nvPicPr>
          <p:cNvPr id="75" name="Image 47">
            <a:extLst>
              <a:ext uri="{FF2B5EF4-FFF2-40B4-BE49-F238E27FC236}">
                <a16:creationId xmlns:a16="http://schemas.microsoft.com/office/drawing/2014/main" id="{D8BC4471-E22B-B40B-3B48-5B1F4375827F}"/>
              </a:ext>
            </a:extLst>
          </p:cNvPr>
          <p:cNvPicPr>
            <a:picLocks noChangeAspect="1"/>
          </p:cNvPicPr>
          <p:nvPr/>
        </p:nvPicPr>
        <p:blipFill>
          <a:blip r:embed="rId6"/>
          <a:stretch>
            <a:fillRect/>
          </a:stretch>
        </p:blipFill>
        <p:spPr>
          <a:xfrm>
            <a:off x="9336648" y="2656615"/>
            <a:ext cx="319983" cy="306844"/>
          </a:xfrm>
          <a:prstGeom prst="rect">
            <a:avLst/>
          </a:prstGeom>
        </p:spPr>
      </p:pic>
      <p:sp>
        <p:nvSpPr>
          <p:cNvPr id="76" name="ZoneTexte 75">
            <a:extLst>
              <a:ext uri="{FF2B5EF4-FFF2-40B4-BE49-F238E27FC236}">
                <a16:creationId xmlns:a16="http://schemas.microsoft.com/office/drawing/2014/main" id="{DF62EF40-5FE8-E77D-7F51-AA2786EF1AA6}"/>
              </a:ext>
            </a:extLst>
          </p:cNvPr>
          <p:cNvSpPr txBox="1"/>
          <p:nvPr/>
        </p:nvSpPr>
        <p:spPr>
          <a:xfrm>
            <a:off x="9657292" y="265535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Issues de secours</a:t>
            </a:r>
          </a:p>
        </p:txBody>
      </p:sp>
      <p:pic>
        <p:nvPicPr>
          <p:cNvPr id="79" name="Image 17" descr="Une image contenant texte, extérieur, signe, clipart&#10;&#10;Description générée automatiquement">
            <a:extLst>
              <a:ext uri="{FF2B5EF4-FFF2-40B4-BE49-F238E27FC236}">
                <a16:creationId xmlns:a16="http://schemas.microsoft.com/office/drawing/2014/main" id="{AD36AB8B-0E17-7B9F-3D99-CC21D2F0E30A}"/>
              </a:ext>
            </a:extLst>
          </p:cNvPr>
          <p:cNvPicPr>
            <a:picLocks noChangeAspect="1"/>
          </p:cNvPicPr>
          <p:nvPr/>
        </p:nvPicPr>
        <p:blipFill>
          <a:blip r:embed="rId3"/>
          <a:stretch>
            <a:fillRect/>
          </a:stretch>
        </p:blipFill>
        <p:spPr>
          <a:xfrm>
            <a:off x="9334895" y="3050460"/>
            <a:ext cx="321734" cy="330201"/>
          </a:xfrm>
          <a:prstGeom prst="rect">
            <a:avLst/>
          </a:prstGeom>
        </p:spPr>
      </p:pic>
      <p:sp>
        <p:nvSpPr>
          <p:cNvPr id="80" name="ZoneTexte 79">
            <a:extLst>
              <a:ext uri="{FF2B5EF4-FFF2-40B4-BE49-F238E27FC236}">
                <a16:creationId xmlns:a16="http://schemas.microsoft.com/office/drawing/2014/main" id="{83A83C10-4DB0-52BB-E19B-5382AC5BC330}"/>
              </a:ext>
            </a:extLst>
          </p:cNvPr>
          <p:cNvSpPr txBox="1"/>
          <p:nvPr/>
        </p:nvSpPr>
        <p:spPr>
          <a:xfrm>
            <a:off x="9640359" y="3053290"/>
            <a:ext cx="259926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Point de rassemblement</a:t>
            </a:r>
          </a:p>
        </p:txBody>
      </p:sp>
    </p:spTree>
    <p:extLst>
      <p:ext uri="{BB962C8B-B14F-4D97-AF65-F5344CB8AC3E}">
        <p14:creationId xmlns:p14="http://schemas.microsoft.com/office/powerpoint/2010/main" val="3277039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B0C70A-0D4D-3986-C3B9-5777828398AE}"/>
              </a:ext>
            </a:extLst>
          </p:cNvPr>
          <p:cNvSpPr>
            <a:spLocks noGrp="1"/>
          </p:cNvSpPr>
          <p:nvPr>
            <p:ph type="title"/>
          </p:nvPr>
        </p:nvSpPr>
        <p:spPr/>
        <p:txBody>
          <a:bodyPr/>
          <a:lstStyle/>
          <a:p>
            <a:r>
              <a:rPr lang="fr-FR" err="1"/>
              <a:t>Stellantis</a:t>
            </a:r>
            <a:r>
              <a:rPr lang="fr-FR"/>
              <a:t> c’est quoi ?</a:t>
            </a:r>
          </a:p>
        </p:txBody>
      </p:sp>
      <p:sp>
        <p:nvSpPr>
          <p:cNvPr id="3" name="Espace réservé du contenu 2">
            <a:extLst>
              <a:ext uri="{FF2B5EF4-FFF2-40B4-BE49-F238E27FC236}">
                <a16:creationId xmlns:a16="http://schemas.microsoft.com/office/drawing/2014/main" id="{56453535-1493-A93E-DBE3-6D5C0A79BC1B}"/>
              </a:ext>
            </a:extLst>
          </p:cNvPr>
          <p:cNvSpPr>
            <a:spLocks noGrp="1"/>
          </p:cNvSpPr>
          <p:nvPr>
            <p:ph idx="1"/>
          </p:nvPr>
        </p:nvSpPr>
        <p:spPr/>
        <p:txBody>
          <a:bodyPr vert="horz" lIns="91440" tIns="45720" rIns="91440" bIns="45720" rtlCol="0" anchor="t">
            <a:normAutofit/>
          </a:bodyPr>
          <a:lstStyle/>
          <a:p>
            <a:r>
              <a:rPr lang="fr-FR"/>
              <a:t>Constructeur automobile</a:t>
            </a:r>
          </a:p>
          <a:p>
            <a:r>
              <a:rPr lang="fr-FR"/>
              <a:t>Fusion du groupe PSA et Fiat Chrysler Automobiles</a:t>
            </a:r>
          </a:p>
          <a:p>
            <a:r>
              <a:rPr lang="fr-FR"/>
              <a:t>15 filiales </a:t>
            </a:r>
          </a:p>
          <a:p>
            <a:r>
              <a:rPr lang="fr-FR"/>
              <a:t>280 000 salariés </a:t>
            </a:r>
          </a:p>
          <a:p>
            <a:r>
              <a:rPr lang="fr-FR"/>
              <a:t>Implantation dans 30 pays</a:t>
            </a:r>
          </a:p>
          <a:p>
            <a:endParaRPr lang="fr-FR"/>
          </a:p>
        </p:txBody>
      </p:sp>
    </p:spTree>
    <p:extLst>
      <p:ext uri="{BB962C8B-B14F-4D97-AF65-F5344CB8AC3E}">
        <p14:creationId xmlns:p14="http://schemas.microsoft.com/office/powerpoint/2010/main" val="1484280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E35426-EA2B-F6E5-BA0A-0C02678E9889}"/>
              </a:ext>
            </a:extLst>
          </p:cNvPr>
          <p:cNvSpPr>
            <a:spLocks noGrp="1"/>
          </p:cNvSpPr>
          <p:nvPr>
            <p:ph type="title"/>
          </p:nvPr>
        </p:nvSpPr>
        <p:spPr/>
        <p:txBody>
          <a:bodyPr/>
          <a:lstStyle/>
          <a:p>
            <a:r>
              <a:rPr lang="fr-FR" err="1"/>
              <a:t>Stellantis</a:t>
            </a:r>
            <a:r>
              <a:rPr lang="fr-FR"/>
              <a:t> Villers-Semeuse</a:t>
            </a:r>
          </a:p>
        </p:txBody>
      </p:sp>
      <p:sp>
        <p:nvSpPr>
          <p:cNvPr id="3" name="Espace réservé du contenu 2">
            <a:extLst>
              <a:ext uri="{FF2B5EF4-FFF2-40B4-BE49-F238E27FC236}">
                <a16:creationId xmlns:a16="http://schemas.microsoft.com/office/drawing/2014/main" id="{529D63FA-3913-0828-3418-F220EBEE6493}"/>
              </a:ext>
            </a:extLst>
          </p:cNvPr>
          <p:cNvSpPr>
            <a:spLocks noGrp="1"/>
          </p:cNvSpPr>
          <p:nvPr>
            <p:ph idx="1"/>
          </p:nvPr>
        </p:nvSpPr>
        <p:spPr/>
        <p:txBody>
          <a:bodyPr vert="horz" lIns="91440" tIns="45720" rIns="91440" bIns="45720" rtlCol="0" anchor="t">
            <a:normAutofit/>
          </a:bodyPr>
          <a:lstStyle/>
          <a:p>
            <a:r>
              <a:rPr lang="fr-FR"/>
              <a:t>1 800 salariés (82% d'ouvriers, 14% ETAM, 4% de cadres) </a:t>
            </a:r>
          </a:p>
          <a:p>
            <a:r>
              <a:rPr lang="fr-FR"/>
              <a:t>Un des plus importants sites industriels des Ardennes </a:t>
            </a:r>
          </a:p>
          <a:p>
            <a:r>
              <a:rPr lang="fr-FR"/>
              <a:t>Une des plus grandes fonderies européennes </a:t>
            </a:r>
          </a:p>
          <a:p>
            <a:r>
              <a:rPr lang="fr-FR"/>
              <a:t>Objectif : Produire en série des pièces automobiles de fonderie</a:t>
            </a:r>
          </a:p>
          <a:p>
            <a:r>
              <a:rPr lang="fr-FR"/>
              <a:t>3 procédés : fonte ferreux, fonte aluminium et </a:t>
            </a:r>
            <a:r>
              <a:rPr lang="fr-FR" u="sng"/>
              <a:t>Procédé à Modèle Perdu (PMP)</a:t>
            </a:r>
          </a:p>
        </p:txBody>
      </p:sp>
    </p:spTree>
    <p:extLst>
      <p:ext uri="{BB962C8B-B14F-4D97-AF65-F5344CB8AC3E}">
        <p14:creationId xmlns:p14="http://schemas.microsoft.com/office/powerpoint/2010/main" val="1946882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E35426-EA2B-F6E5-BA0A-0C02678E9889}"/>
              </a:ext>
            </a:extLst>
          </p:cNvPr>
          <p:cNvSpPr>
            <a:spLocks noGrp="1"/>
          </p:cNvSpPr>
          <p:nvPr>
            <p:ph type="title"/>
          </p:nvPr>
        </p:nvSpPr>
        <p:spPr/>
        <p:txBody>
          <a:bodyPr/>
          <a:lstStyle/>
          <a:p>
            <a:r>
              <a:rPr lang="fr-FR"/>
              <a:t>Les différents rôles :</a:t>
            </a:r>
          </a:p>
        </p:txBody>
      </p:sp>
      <p:sp>
        <p:nvSpPr>
          <p:cNvPr id="3" name="Espace réservé du contenu 2">
            <a:extLst>
              <a:ext uri="{FF2B5EF4-FFF2-40B4-BE49-F238E27FC236}">
                <a16:creationId xmlns:a16="http://schemas.microsoft.com/office/drawing/2014/main" id="{529D63FA-3913-0828-3418-F220EBEE6493}"/>
              </a:ext>
            </a:extLst>
          </p:cNvPr>
          <p:cNvSpPr>
            <a:spLocks noGrp="1"/>
          </p:cNvSpPr>
          <p:nvPr>
            <p:ph idx="1"/>
          </p:nvPr>
        </p:nvSpPr>
        <p:spPr/>
        <p:txBody>
          <a:bodyPr vert="horz" lIns="91440" tIns="45720" rIns="91440" bIns="45720" rtlCol="0" anchor="t">
            <a:normAutofit/>
          </a:bodyPr>
          <a:lstStyle/>
          <a:p>
            <a:r>
              <a:rPr lang="fr-FR"/>
              <a:t>Clémentine : Elle s'occupe de la sûreté et du management des risques sur le site.</a:t>
            </a:r>
          </a:p>
          <a:p>
            <a:r>
              <a:rPr lang="fr-FR"/>
              <a:t>Éric : Il assure tout ce qui est protection incendie, sûreté du site, sûreté numérique (piratage informatique), management des risques (prévention et gestion de crise). Il est en relation avec la préfecture, le SDIS, la gendarmerie etc. Il s'occupe de cela avec un apprenti (en l'occurrence Clémentine)</a:t>
            </a:r>
          </a:p>
        </p:txBody>
      </p:sp>
    </p:spTree>
    <p:extLst>
      <p:ext uri="{BB962C8B-B14F-4D97-AF65-F5344CB8AC3E}">
        <p14:creationId xmlns:p14="http://schemas.microsoft.com/office/powerpoint/2010/main" val="2396174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re 1">
            <a:extLst>
              <a:ext uri="{FF2B5EF4-FFF2-40B4-BE49-F238E27FC236}">
                <a16:creationId xmlns:a16="http://schemas.microsoft.com/office/drawing/2014/main" id="{BCC6C9A5-5C82-7DD5-FEA2-520215C2FD49}"/>
              </a:ext>
            </a:extLst>
          </p:cNvPr>
          <p:cNvSpPr>
            <a:spLocks noGrp="1"/>
          </p:cNvSpPr>
          <p:nvPr>
            <p:ph type="title"/>
          </p:nvPr>
        </p:nvSpPr>
        <p:spPr>
          <a:xfrm>
            <a:off x="673754" y="643467"/>
            <a:ext cx="4203045" cy="1375608"/>
          </a:xfrm>
        </p:spPr>
        <p:txBody>
          <a:bodyPr anchor="ctr">
            <a:normAutofit/>
          </a:bodyPr>
          <a:lstStyle/>
          <a:p>
            <a:r>
              <a:rPr lang="fr-FR">
                <a:solidFill>
                  <a:schemeClr val="bg1"/>
                </a:solidFill>
              </a:rPr>
              <a:t>Le bâtiment 6 </a:t>
            </a:r>
          </a:p>
        </p:txBody>
      </p:sp>
      <p:sp>
        <p:nvSpPr>
          <p:cNvPr id="3" name="Espace réservé du contenu 2">
            <a:extLst>
              <a:ext uri="{FF2B5EF4-FFF2-40B4-BE49-F238E27FC236}">
                <a16:creationId xmlns:a16="http://schemas.microsoft.com/office/drawing/2014/main" id="{F2A7D497-DEF7-EA94-CE48-F668F1FC9389}"/>
              </a:ext>
            </a:extLst>
          </p:cNvPr>
          <p:cNvSpPr>
            <a:spLocks noGrp="1"/>
          </p:cNvSpPr>
          <p:nvPr>
            <p:ph idx="1"/>
          </p:nvPr>
        </p:nvSpPr>
        <p:spPr>
          <a:xfrm>
            <a:off x="673754" y="2160590"/>
            <a:ext cx="3973943" cy="3440110"/>
          </a:xfrm>
        </p:spPr>
        <p:txBody>
          <a:bodyPr vert="horz" lIns="91440" tIns="45720" rIns="91440" bIns="45720" rtlCol="0">
            <a:normAutofit/>
          </a:bodyPr>
          <a:lstStyle/>
          <a:p>
            <a:r>
              <a:rPr lang="fr-FR">
                <a:solidFill>
                  <a:schemeClr val="bg1"/>
                </a:solidFill>
              </a:rPr>
              <a:t>Réalisation du procédé PMP</a:t>
            </a:r>
          </a:p>
          <a:p>
            <a:r>
              <a:rPr lang="fr-FR">
                <a:solidFill>
                  <a:schemeClr val="bg1"/>
                </a:solidFill>
              </a:rPr>
              <a:t>7 207m^2</a:t>
            </a:r>
          </a:p>
          <a:p>
            <a:r>
              <a:rPr lang="fr-FR">
                <a:solidFill>
                  <a:schemeClr val="bg1"/>
                </a:solidFill>
              </a:rPr>
              <a:t>Niveau 0 </a:t>
            </a:r>
          </a:p>
          <a:p>
            <a:endParaRPr lang="fr-FR">
              <a:solidFill>
                <a:schemeClr val="bg1"/>
              </a:solidFill>
            </a:endParaRPr>
          </a:p>
        </p:txBody>
      </p:sp>
      <p:pic>
        <p:nvPicPr>
          <p:cNvPr id="4" name="Image 4" descr="Une image contenant texte&#10;&#10;Description générée automatiquement">
            <a:extLst>
              <a:ext uri="{FF2B5EF4-FFF2-40B4-BE49-F238E27FC236}">
                <a16:creationId xmlns:a16="http://schemas.microsoft.com/office/drawing/2014/main" id="{D39A2ADA-9B4F-4FDF-32DB-8F661F642AA6}"/>
              </a:ext>
            </a:extLst>
          </p:cNvPr>
          <p:cNvPicPr>
            <a:picLocks noChangeAspect="1"/>
          </p:cNvPicPr>
          <p:nvPr/>
        </p:nvPicPr>
        <p:blipFill rotWithShape="1">
          <a:blip r:embed="rId2"/>
          <a:srcRect l="9331" t="5405" r="7054" b="20270"/>
          <a:stretch/>
        </p:blipFill>
        <p:spPr>
          <a:xfrm>
            <a:off x="6096001" y="1708229"/>
            <a:ext cx="5143500" cy="3429026"/>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75337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274F64F-8060-3C3C-EB08-D87EB4B1FC85}"/>
              </a:ext>
            </a:extLst>
          </p:cNvPr>
          <p:cNvSpPr>
            <a:spLocks noGrp="1"/>
          </p:cNvSpPr>
          <p:nvPr>
            <p:ph type="title"/>
          </p:nvPr>
        </p:nvSpPr>
        <p:spPr>
          <a:xfrm>
            <a:off x="652481" y="1382486"/>
            <a:ext cx="3547581" cy="4093028"/>
          </a:xfrm>
        </p:spPr>
        <p:txBody>
          <a:bodyPr anchor="ctr">
            <a:normAutofit/>
          </a:bodyPr>
          <a:lstStyle/>
          <a:p>
            <a:r>
              <a:rPr lang="fr-FR" sz="4400"/>
              <a:t>Le procédé PMP</a:t>
            </a:r>
          </a:p>
        </p:txBody>
      </p:sp>
      <p:grpSp>
        <p:nvGrpSpPr>
          <p:cNvPr id="23"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4"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Espace réservé du contenu 2">
            <a:extLst>
              <a:ext uri="{FF2B5EF4-FFF2-40B4-BE49-F238E27FC236}">
                <a16:creationId xmlns:a16="http://schemas.microsoft.com/office/drawing/2014/main" id="{6199C707-F31A-F07E-4AE2-CB379C6DD3C0}"/>
              </a:ext>
            </a:extLst>
          </p:cNvPr>
          <p:cNvGraphicFramePr>
            <a:graphicFrameLocks noGrp="1"/>
          </p:cNvGraphicFramePr>
          <p:nvPr>
            <p:ph idx="1"/>
            <p:extLst>
              <p:ext uri="{D42A27DB-BD31-4B8C-83A1-F6EECF244321}">
                <p14:modId xmlns:p14="http://schemas.microsoft.com/office/powerpoint/2010/main" val="1322215287"/>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5533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1" name="Rectangle 19">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0358C16-7750-A7D5-0147-F3AE6E133C1F}"/>
              </a:ext>
            </a:extLst>
          </p:cNvPr>
          <p:cNvSpPr>
            <a:spLocks noGrp="1"/>
          </p:cNvSpPr>
          <p:nvPr>
            <p:ph type="title"/>
          </p:nvPr>
        </p:nvSpPr>
        <p:spPr>
          <a:xfrm>
            <a:off x="837032" y="999460"/>
            <a:ext cx="6368101" cy="4479852"/>
          </a:xfrm>
        </p:spPr>
        <p:txBody>
          <a:bodyPr vert="horz" lIns="91440" tIns="45720" rIns="91440" bIns="45720" rtlCol="0" anchor="ctr">
            <a:normAutofit/>
          </a:bodyPr>
          <a:lstStyle/>
          <a:p>
            <a:pPr algn="r"/>
            <a:r>
              <a:rPr lang="en-US" sz="5400"/>
              <a:t>Les points à </a:t>
            </a:r>
            <a:r>
              <a:rPr lang="en-US" sz="5400" err="1"/>
              <a:t>améliorer</a:t>
            </a:r>
            <a:endParaRPr lang="en-US" sz="5400"/>
          </a:p>
        </p:txBody>
      </p:sp>
      <p:sp>
        <p:nvSpPr>
          <p:cNvPr id="42" name="Isosceles Triangle 21">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3" name="Straight Connector 23">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44" name="Isosceles Triangle 25">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17329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783BF9-5FD9-FC38-3C27-7390976DB04C}"/>
              </a:ext>
            </a:extLst>
          </p:cNvPr>
          <p:cNvSpPr>
            <a:spLocks noGrp="1"/>
          </p:cNvSpPr>
          <p:nvPr>
            <p:ph type="title"/>
          </p:nvPr>
        </p:nvSpPr>
        <p:spPr/>
        <p:txBody>
          <a:bodyPr/>
          <a:lstStyle/>
          <a:p>
            <a:r>
              <a:rPr lang="fr-FR"/>
              <a:t>Le niveau 0</a:t>
            </a:r>
          </a:p>
        </p:txBody>
      </p:sp>
      <p:sp>
        <p:nvSpPr>
          <p:cNvPr id="3" name="Espace réservé du contenu 2">
            <a:extLst>
              <a:ext uri="{FF2B5EF4-FFF2-40B4-BE49-F238E27FC236}">
                <a16:creationId xmlns:a16="http://schemas.microsoft.com/office/drawing/2014/main" id="{EB2AC05B-B28C-9616-9DB3-248B1955E635}"/>
              </a:ext>
            </a:extLst>
          </p:cNvPr>
          <p:cNvSpPr>
            <a:spLocks noGrp="1"/>
          </p:cNvSpPr>
          <p:nvPr>
            <p:ph idx="1"/>
          </p:nvPr>
        </p:nvSpPr>
        <p:spPr>
          <a:xfrm>
            <a:off x="677334" y="2173726"/>
            <a:ext cx="6494600" cy="924740"/>
          </a:xfrm>
        </p:spPr>
        <p:txBody>
          <a:bodyPr vert="horz" lIns="91440" tIns="45720" rIns="91440" bIns="45720" rtlCol="0" anchor="t">
            <a:normAutofit/>
          </a:bodyPr>
          <a:lstStyle/>
          <a:p>
            <a:r>
              <a:rPr lang="fr-FR"/>
              <a:t>Indication sur le plan = niveau 0</a:t>
            </a:r>
          </a:p>
          <a:p>
            <a:r>
              <a:rPr lang="fr-FR"/>
              <a:t>Présence d'installation sur plusieurs niveaux non-indiqués </a:t>
            </a:r>
          </a:p>
        </p:txBody>
      </p:sp>
      <p:sp>
        <p:nvSpPr>
          <p:cNvPr id="5" name="Espace réservé du contenu 2">
            <a:extLst>
              <a:ext uri="{FF2B5EF4-FFF2-40B4-BE49-F238E27FC236}">
                <a16:creationId xmlns:a16="http://schemas.microsoft.com/office/drawing/2014/main" id="{5C53A464-E425-A0DC-8AEF-86C6AD17E898}"/>
              </a:ext>
            </a:extLst>
          </p:cNvPr>
          <p:cNvSpPr txBox="1">
            <a:spLocks/>
          </p:cNvSpPr>
          <p:nvPr/>
        </p:nvSpPr>
        <p:spPr>
          <a:xfrm>
            <a:off x="724630" y="5360990"/>
            <a:ext cx="8360184" cy="937877"/>
          </a:xfrm>
          <a:prstGeom prst="rect">
            <a:avLst/>
          </a:prstGeom>
        </p:spPr>
        <p:txBody>
          <a:bodyPr vert="horz" lIns="91440" tIns="45720" rIns="91440" bIns="45720" rtlCol="0" anchor="t">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a:t>Faire un plan détaillé des installations pour permettre un meilleur repérage pour les secours extérieurs</a:t>
            </a:r>
          </a:p>
          <a:p>
            <a:r>
              <a:rPr lang="fr-FR"/>
              <a:t>Bien préciser sur le plan qu'il y a plusieurs niveau</a:t>
            </a:r>
          </a:p>
        </p:txBody>
      </p:sp>
      <p:sp>
        <p:nvSpPr>
          <p:cNvPr id="7" name="Titre 1">
            <a:extLst>
              <a:ext uri="{FF2B5EF4-FFF2-40B4-BE49-F238E27FC236}">
                <a16:creationId xmlns:a16="http://schemas.microsoft.com/office/drawing/2014/main" id="{DD3BD281-06B8-55EB-89BA-FF2320C5732C}"/>
              </a:ext>
            </a:extLst>
          </p:cNvPr>
          <p:cNvSpPr txBox="1">
            <a:spLocks/>
          </p:cNvSpPr>
          <p:nvPr/>
        </p:nvSpPr>
        <p:spPr>
          <a:xfrm>
            <a:off x="672079" y="4085896"/>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a:t>Piste d'amélioration</a:t>
            </a:r>
          </a:p>
        </p:txBody>
      </p:sp>
    </p:spTree>
    <p:extLst>
      <p:ext uri="{BB962C8B-B14F-4D97-AF65-F5344CB8AC3E}">
        <p14:creationId xmlns:p14="http://schemas.microsoft.com/office/powerpoint/2010/main" val="469441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13D27E-FF5B-29E0-4543-71176D17D901}"/>
              </a:ext>
            </a:extLst>
          </p:cNvPr>
          <p:cNvSpPr>
            <a:spLocks noGrp="1"/>
          </p:cNvSpPr>
          <p:nvPr>
            <p:ph type="title"/>
          </p:nvPr>
        </p:nvSpPr>
        <p:spPr/>
        <p:txBody>
          <a:bodyPr/>
          <a:lstStyle/>
          <a:p>
            <a:r>
              <a:rPr lang="fr-FR"/>
              <a:t>Le PRV</a:t>
            </a:r>
          </a:p>
        </p:txBody>
      </p:sp>
      <p:sp>
        <p:nvSpPr>
          <p:cNvPr id="3" name="Espace réservé du contenu 2">
            <a:extLst>
              <a:ext uri="{FF2B5EF4-FFF2-40B4-BE49-F238E27FC236}">
                <a16:creationId xmlns:a16="http://schemas.microsoft.com/office/drawing/2014/main" id="{E819F423-C04B-28E3-A595-03A70F452DFC}"/>
              </a:ext>
            </a:extLst>
          </p:cNvPr>
          <p:cNvSpPr>
            <a:spLocks noGrp="1"/>
          </p:cNvSpPr>
          <p:nvPr>
            <p:ph idx="1"/>
          </p:nvPr>
        </p:nvSpPr>
        <p:spPr>
          <a:xfrm>
            <a:off x="677334" y="2160589"/>
            <a:ext cx="8596668" cy="1423980"/>
          </a:xfrm>
        </p:spPr>
        <p:txBody>
          <a:bodyPr vert="horz" lIns="91440" tIns="45720" rIns="91440" bIns="45720" rtlCol="0" anchor="t">
            <a:normAutofit/>
          </a:bodyPr>
          <a:lstStyle/>
          <a:p>
            <a:r>
              <a:rPr lang="fr-FR"/>
              <a:t>Hors de vue des secours</a:t>
            </a:r>
          </a:p>
          <a:p>
            <a:r>
              <a:rPr lang="fr-FR"/>
              <a:t>Difficile d'accès </a:t>
            </a:r>
          </a:p>
          <a:p>
            <a:r>
              <a:rPr lang="fr-FR"/>
              <a:t>Difficilement visible depuis l'intérieur du bâtiment</a:t>
            </a:r>
          </a:p>
        </p:txBody>
      </p:sp>
      <p:sp>
        <p:nvSpPr>
          <p:cNvPr id="5" name="Titre 1">
            <a:extLst>
              <a:ext uri="{FF2B5EF4-FFF2-40B4-BE49-F238E27FC236}">
                <a16:creationId xmlns:a16="http://schemas.microsoft.com/office/drawing/2014/main" id="{CB45AA44-F068-6DDE-4078-0BD31A92F7C4}"/>
              </a:ext>
            </a:extLst>
          </p:cNvPr>
          <p:cNvSpPr txBox="1">
            <a:spLocks/>
          </p:cNvSpPr>
          <p:nvPr/>
        </p:nvSpPr>
        <p:spPr>
          <a:xfrm>
            <a:off x="672079" y="4020207"/>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a:t>Pistes d'amélioration</a:t>
            </a:r>
          </a:p>
        </p:txBody>
      </p:sp>
      <p:sp>
        <p:nvSpPr>
          <p:cNvPr id="7" name="Espace réservé du contenu 2">
            <a:extLst>
              <a:ext uri="{FF2B5EF4-FFF2-40B4-BE49-F238E27FC236}">
                <a16:creationId xmlns:a16="http://schemas.microsoft.com/office/drawing/2014/main" id="{7CFC4B78-4B16-A412-30E3-6F0127D005B5}"/>
              </a:ext>
            </a:extLst>
          </p:cNvPr>
          <p:cNvSpPr txBox="1">
            <a:spLocks/>
          </p:cNvSpPr>
          <p:nvPr/>
        </p:nvSpPr>
        <p:spPr>
          <a:xfrm>
            <a:off x="672079" y="4993127"/>
            <a:ext cx="8596668" cy="142398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a:t>Placer le PRV à un endroit plus accessible et plus visible</a:t>
            </a:r>
          </a:p>
          <a:p>
            <a:r>
              <a:rPr lang="fr-FR"/>
              <a:t>Ne pas oublier de le faire figurer sur le plan d'intervention et d'évacuation</a:t>
            </a:r>
          </a:p>
        </p:txBody>
      </p:sp>
    </p:spTree>
    <p:extLst>
      <p:ext uri="{BB962C8B-B14F-4D97-AF65-F5344CB8AC3E}">
        <p14:creationId xmlns:p14="http://schemas.microsoft.com/office/powerpoint/2010/main" val="2075386576"/>
      </p:ext>
    </p:extLst>
  </p:cSld>
  <p:clrMapOvr>
    <a:masterClrMapping/>
  </p:clrMapOvr>
</p:sld>
</file>

<file path=ppt/theme/theme1.xml><?xml version="1.0" encoding="utf-8"?>
<a:theme xmlns:a="http://schemas.openxmlformats.org/drawingml/2006/main" name="Facette">
  <a:themeElements>
    <a:clrScheme name="Rouge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Facette</vt:lpstr>
      <vt:lpstr>Mise à jour des plans du bâtiment 6 du site Stellantis de Villers-Semeuse </vt:lpstr>
      <vt:lpstr>Stellantis c’est quoi ?</vt:lpstr>
      <vt:lpstr>Stellantis Villers-Semeuse</vt:lpstr>
      <vt:lpstr>Les différents rôles :</vt:lpstr>
      <vt:lpstr>Le bâtiment 6 </vt:lpstr>
      <vt:lpstr>Le procédé PMP</vt:lpstr>
      <vt:lpstr>Les points à améliorer</vt:lpstr>
      <vt:lpstr>Le niveau 0</vt:lpstr>
      <vt:lpstr>Le PRV</vt:lpstr>
      <vt:lpstr>Les issues de secours </vt:lpstr>
      <vt:lpstr>Le désenfumage</vt:lpstr>
      <vt:lpstr>Présence de Pentane</vt:lpstr>
      <vt:lpstr>Bouteille de gaz </vt:lpstr>
      <vt:lpstr>La colonne humide </vt:lpstr>
      <vt:lpstr>Les sprinklers</vt:lpstr>
      <vt:lpstr>Les plans non mis à jour</vt:lpstr>
      <vt:lpstr>Les améliorations que nous pensons apporter au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Mise à jour des plans du bâtiment 6 du site Stellantis de Villers-Semeuse </dc:title>
  <dc:creator>ENRIQUE BRIARD</dc:creator>
  <cp:revision>1</cp:revision>
  <dcterms:created xsi:type="dcterms:W3CDTF">2022-05-30T19:27:02Z</dcterms:created>
  <dcterms:modified xsi:type="dcterms:W3CDTF">2022-05-31T06:59:27Z</dcterms:modified>
</cp:coreProperties>
</file>