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2" r:id="rId23"/>
    <p:sldId id="264" r:id="rId24"/>
    <p:sldId id="265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CFE81-E397-418A-B282-338FD3EC7441}" type="datetimeFigureOut">
              <a:rPr lang="pt-BR" smtClean="0"/>
              <a:t>08/03/2016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7DB7E-ED59-4CC7-97B0-66748BDB6D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2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80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Edson Orivaldo Lessa Junior</a:t>
            </a:r>
          </a:p>
          <a:p>
            <a:r>
              <a:rPr lang="pt-BR" dirty="0"/>
              <a:t>Edson.lessa@unisul.br</a:t>
            </a:r>
          </a:p>
        </p:txBody>
      </p:sp>
    </p:spTree>
    <p:extLst>
      <p:ext uri="{BB962C8B-B14F-4D97-AF65-F5344CB8AC3E}">
        <p14:creationId xmlns:p14="http://schemas.microsoft.com/office/powerpoint/2010/main" val="220947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fabiaolima.files.wordpress.com/2008/08/suicidaun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892" y="1269992"/>
            <a:ext cx="4667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blogwebdesignmicrocamp.com.br/wp-content/uploads/2015/09/car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1" y="1803391"/>
            <a:ext cx="5524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6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orientação a objetos não é uma metodologia para o desenvolvimento de interfaces gráficas amigáveis, ou seja, o paradigma de objetos não está necessariamente relacionada a programação visual;</a:t>
            </a:r>
          </a:p>
          <a:p>
            <a:r>
              <a:rPr lang="pt-BR"/>
              <a:t>A orientação a objetos não elimina a necessidade de implementar os sistemas, e nem está relacionadas apenas a fase de implementação;</a:t>
            </a:r>
          </a:p>
          <a:p>
            <a:r>
              <a:rPr lang="pt-BR"/>
              <a:t>Padrões de projeto não são necessariamente abordagens relacionadas ao paradigma de objetos;</a:t>
            </a:r>
          </a:p>
          <a:p>
            <a:r>
              <a:rPr lang="pt-BR"/>
              <a:t>A orientação a objetos não garante a reutilização, ela oferece mecanismos para que isso ocorra, mas sempre será função do desenvolvedor garantir isso.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5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Desenvolvimento Orientado a Objetos</a:t>
            </a:r>
            <a:br>
              <a:rPr lang="pt-BR"/>
            </a:br>
            <a:r>
              <a:rPr lang="pt-BR"/>
              <a:t>Análise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construção de modelos para o domínio do problema</a:t>
            </a:r>
          </a:p>
          <a:p>
            <a:r>
              <a:rPr lang="pt-BR" dirty="0"/>
              <a:t>Identifica-se e especifica-se um conjunto de objetos que interagem conforme os requisitos</a:t>
            </a:r>
          </a:p>
          <a:p>
            <a:r>
              <a:rPr lang="pt-BR" dirty="0"/>
              <a:t>Comportamento dos objetos também ocorre em conformidade com os requisitos estabelecidos para o sistema</a:t>
            </a:r>
          </a:p>
        </p:txBody>
      </p:sp>
    </p:spTree>
    <p:extLst>
      <p:ext uri="{BB962C8B-B14F-4D97-AF65-F5344CB8AC3E}">
        <p14:creationId xmlns:p14="http://schemas.microsoft.com/office/powerpoint/2010/main" val="257219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Orientado a Objetos</a:t>
            </a:r>
            <a:br>
              <a:rPr lang="pt-BR" dirty="0"/>
            </a:br>
            <a:r>
              <a:rPr lang="pt-BR" dirty="0"/>
              <a:t>Projeto Orientado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processo de geração de uma especificação detalhada do software a ser desenvolvido</a:t>
            </a:r>
          </a:p>
          <a:p>
            <a:r>
              <a:rPr lang="pt-BR" dirty="0"/>
              <a:t>A especificação possa levar a direta implementação no ambiente alvo de forma a manter a abstração</a:t>
            </a:r>
          </a:p>
        </p:txBody>
      </p:sp>
    </p:spTree>
    <p:extLst>
      <p:ext uri="{BB962C8B-B14F-4D97-AF65-F5344CB8AC3E}">
        <p14:creationId xmlns:p14="http://schemas.microsoft.com/office/powerpoint/2010/main" val="278800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Orientado a Objetos</a:t>
            </a:r>
            <a:br>
              <a:rPr lang="pt-BR" dirty="0"/>
            </a:br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de programação que baseia-se em conceitos como classes, objetos, herança, etc. </a:t>
            </a:r>
          </a:p>
          <a:p>
            <a:r>
              <a:rPr lang="pt-BR" dirty="0"/>
              <a:t>Objetivo é a resolução de problemas baseando-se na identificação de objetos e o seu comportamento requerido para atender a necessidade do cliente</a:t>
            </a:r>
          </a:p>
          <a:p>
            <a:r>
              <a:rPr lang="pt-BR" dirty="0"/>
              <a:t>Criação de simulações dos objetos.</a:t>
            </a:r>
          </a:p>
          <a:p>
            <a:r>
              <a:rPr lang="pt-BR" dirty="0"/>
              <a:t>Definição de classes </a:t>
            </a:r>
          </a:p>
          <a:p>
            <a:r>
              <a:rPr lang="pt-BR" dirty="0"/>
              <a:t>Criação de hierarquias</a:t>
            </a:r>
          </a:p>
          <a:p>
            <a:pPr lvl="1"/>
            <a:r>
              <a:rPr lang="pt-BR" dirty="0"/>
              <a:t>Mantem-se as propriedades comuns que são transmitidas de pai para filho</a:t>
            </a:r>
          </a:p>
        </p:txBody>
      </p:sp>
    </p:spTree>
    <p:extLst>
      <p:ext uri="{BB962C8B-B14F-4D97-AF65-F5344CB8AC3E}">
        <p14:creationId xmlns:p14="http://schemas.microsoft.com/office/powerpoint/2010/main" val="123735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Orientação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  <a:p>
            <a:r>
              <a:rPr lang="pt-BR" dirty="0"/>
              <a:t>Encapsulamento</a:t>
            </a:r>
          </a:p>
          <a:p>
            <a:r>
              <a:rPr lang="pt-BR" dirty="0"/>
              <a:t>Herança</a:t>
            </a:r>
          </a:p>
          <a:p>
            <a:r>
              <a:rPr lang="pt-BR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235840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Orientação a Objetos</a:t>
            </a:r>
            <a:br>
              <a:rPr lang="pt-BR" dirty="0"/>
            </a:br>
            <a:r>
              <a:rPr lang="pt-BR" dirty="0"/>
              <a:t>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Identidade ao objeto</a:t>
            </a:r>
          </a:p>
          <a:p>
            <a:pPr lvl="1"/>
            <a:r>
              <a:rPr lang="pt-BR" dirty="0"/>
              <a:t>Deve ser única</a:t>
            </a:r>
          </a:p>
          <a:p>
            <a:r>
              <a:rPr lang="pt-BR" dirty="0"/>
              <a:t>Caracterizar</a:t>
            </a:r>
          </a:p>
          <a:p>
            <a:pPr lvl="1"/>
            <a:r>
              <a:rPr lang="pt-BR" dirty="0"/>
              <a:t>O que define</a:t>
            </a:r>
          </a:p>
          <a:p>
            <a:r>
              <a:rPr lang="pt-BR" dirty="0"/>
              <a:t>Ações ou comportamentos</a:t>
            </a:r>
          </a:p>
          <a:p>
            <a:pPr lvl="1"/>
            <a:r>
              <a:rPr lang="pt-BR" dirty="0"/>
              <a:t>Eventos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58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Orientação a Objetos</a:t>
            </a:r>
            <a:br>
              <a:rPr lang="pt-BR" dirty="0"/>
            </a:br>
            <a:r>
              <a:rPr lang="pt-BR" dirty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Segurança</a:t>
            </a:r>
          </a:p>
          <a:p>
            <a:r>
              <a:rPr lang="pt-BR" dirty="0"/>
              <a:t>Protege as característica do objeto</a:t>
            </a:r>
          </a:p>
          <a:p>
            <a:r>
              <a:rPr lang="pt-BR" dirty="0"/>
              <a:t>Evita acesso irrestrito as características do objeto de forma a causar problemas na aplicação</a:t>
            </a:r>
          </a:p>
        </p:txBody>
      </p:sp>
    </p:spTree>
    <p:extLst>
      <p:ext uri="{BB962C8B-B14F-4D97-AF65-F5344CB8AC3E}">
        <p14:creationId xmlns:p14="http://schemas.microsoft.com/office/powerpoint/2010/main" val="199972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Orientação a Objetos</a:t>
            </a:r>
            <a:br>
              <a:rPr lang="pt-BR" dirty="0"/>
            </a:br>
            <a:r>
              <a:rPr lang="pt-BR" dirty="0"/>
              <a:t>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Reutilização de código</a:t>
            </a:r>
          </a:p>
          <a:p>
            <a:r>
              <a:rPr lang="pt-BR" dirty="0"/>
              <a:t>Otimização na produção</a:t>
            </a:r>
          </a:p>
          <a:p>
            <a:pPr lvl="1"/>
            <a:r>
              <a:rPr lang="pt-BR" dirty="0"/>
              <a:t>Pai transmite suas características aos seus filhos</a:t>
            </a:r>
          </a:p>
        </p:txBody>
      </p:sp>
      <p:pic>
        <p:nvPicPr>
          <p:cNvPr id="6146" name="Picture 2" descr="http://www.revista.vestibular.uerj.br/lib/spaw2/uploads/images/2014/2_qualificacao/Numeros/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3450687"/>
            <a:ext cx="6146648" cy="332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Orientação a Objetos</a:t>
            </a:r>
            <a:br>
              <a:rPr lang="pt-BR" dirty="0"/>
            </a:br>
            <a:r>
              <a:rPr lang="pt-BR" dirty="0"/>
              <a:t>Polimorfismo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 suas forma conforme a necessidade</a:t>
            </a:r>
          </a:p>
          <a:p>
            <a:r>
              <a:rPr lang="pt-BR" dirty="0"/>
              <a:t>Os filhos podem se passar pelos seus ancestrais</a:t>
            </a:r>
          </a:p>
          <a:p>
            <a:r>
              <a:rPr lang="pt-BR" dirty="0"/>
              <a:t>Consiste na alteração do funcionamento interno de um método herdado de um objeto pai.</a:t>
            </a:r>
          </a:p>
        </p:txBody>
      </p:sp>
      <p:pic>
        <p:nvPicPr>
          <p:cNvPr id="7170" name="Picture 2" descr="http://2.bp.blogspot.com/-tlg6aqqR_8Q/UgR8Xco6k1I/AAAAAAAAAtM/hls-Ra92dm4/s400/mist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92" y="4096011"/>
            <a:ext cx="5628508" cy="274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7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/>
              <a:t>Formação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pt-BR" dirty="0"/>
              <a:t>Bacharel em Ciências da Computação</a:t>
            </a:r>
          </a:p>
          <a:p>
            <a:pPr>
              <a:lnSpc>
                <a:spcPct val="250000"/>
              </a:lnSpc>
            </a:pPr>
            <a:r>
              <a:rPr lang="pt-BR" dirty="0"/>
              <a:t>Especialista em Engenharia de Software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3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Orientação a Objetos</a:t>
            </a:r>
            <a:br>
              <a:rPr lang="pt-BR" dirty="0"/>
            </a:br>
            <a:r>
              <a:rPr lang="pt-BR" dirty="0"/>
              <a:t>Polimorfismo</a:t>
            </a:r>
          </a:p>
        </p:txBody>
      </p:sp>
      <p:pic>
        <p:nvPicPr>
          <p:cNvPr id="8194" name="Picture 2" descr="https://levidev.files.wordpress.com/2010/06/perrosyduen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4"/>
          <a:stretch/>
        </p:blipFill>
        <p:spPr bwMode="auto">
          <a:xfrm>
            <a:off x="3875169" y="1905000"/>
            <a:ext cx="4667582" cy="49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2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vidadeprogramador.com.br/wp-content/uploads/2012/04/tirinha5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45" y="298744"/>
            <a:ext cx="6260511" cy="62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4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  <a:p>
            <a:r>
              <a:rPr lang="pt-BR" dirty="0"/>
              <a:t>Classes</a:t>
            </a:r>
          </a:p>
          <a:p>
            <a:r>
              <a:rPr lang="pt-BR" dirty="0"/>
              <a:t>Atributos</a:t>
            </a:r>
          </a:p>
          <a:p>
            <a:r>
              <a:rPr lang="pt-BR" dirty="0"/>
              <a:t>Métodos</a:t>
            </a:r>
          </a:p>
          <a:p>
            <a:r>
              <a:rPr lang="pt-BR" dirty="0"/>
              <a:t>Construtores</a:t>
            </a:r>
          </a:p>
        </p:txBody>
      </p:sp>
    </p:spTree>
    <p:extLst>
      <p:ext uri="{BB962C8B-B14F-4D97-AF65-F5344CB8AC3E}">
        <p14:creationId xmlns:p14="http://schemas.microsoft.com/office/powerpoint/2010/main" val="252272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são a base da tecnologia orientada a objetos. </a:t>
            </a:r>
          </a:p>
          <a:p>
            <a:r>
              <a:rPr lang="pt-BR" dirty="0"/>
              <a:t>Consistem de modelos (abstrações) de objetos reais. </a:t>
            </a:r>
          </a:p>
          <a:p>
            <a:r>
              <a:rPr lang="pt-BR" dirty="0"/>
              <a:t>Representação virtual de algo real: o seu estado e o seu comportamento.</a:t>
            </a:r>
          </a:p>
          <a:p>
            <a:r>
              <a:rPr lang="pt-BR" dirty="0"/>
              <a:t>Qualquer objeto real pode ser abstraído para filtrar seu estado e comportamento</a:t>
            </a:r>
          </a:p>
        </p:txBody>
      </p:sp>
    </p:spTree>
    <p:extLst>
      <p:ext uri="{BB962C8B-B14F-4D97-AF65-F5344CB8AC3E}">
        <p14:creationId xmlns:p14="http://schemas.microsoft.com/office/powerpoint/2010/main" val="347778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153085"/>
              </p:ext>
            </p:extLst>
          </p:nvPr>
        </p:nvGraphicFramePr>
        <p:xfrm>
          <a:off x="2589213" y="2133600"/>
          <a:ext cx="8915400" cy="3891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61857509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7990567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95187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Arial" panose="020B0604020202020204" pitchFamily="34" charset="0"/>
                        </a:rPr>
                        <a:t>OBJETO</a:t>
                      </a:r>
                      <a:endParaRPr lang="pt-BR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Arial" panose="020B0604020202020204" pitchFamily="34" charset="0"/>
                        </a:rPr>
                        <a:t>ESTADO</a:t>
                      </a:r>
                      <a:endParaRPr lang="pt-BR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Arial" panose="020B0604020202020204" pitchFamily="34" charset="0"/>
                        </a:rPr>
                        <a:t>COMPORTAMENTO</a:t>
                      </a:r>
                      <a:endParaRPr lang="pt-BR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711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Arial" panose="020B0604020202020204" pitchFamily="34" charset="0"/>
                        </a:rPr>
                        <a:t>Carro</a:t>
                      </a:r>
                      <a:endParaRPr lang="pt-BR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Velocidade atual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Marcha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Cor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Modelo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Marca</a:t>
                      </a:r>
                      <a:endParaRPr lang="pt-BR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Troca marchas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Acelera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Ligar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Freia</a:t>
                      </a:r>
                      <a:endParaRPr lang="pt-BR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52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Arial" panose="020B0604020202020204" pitchFamily="34" charset="0"/>
                        </a:rPr>
                        <a:t>Gato</a:t>
                      </a:r>
                      <a:endParaRPr lang="pt-BR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Nome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Raça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Peso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Cor</a:t>
                      </a:r>
                      <a:r>
                        <a:rPr lang="pt-BR" b="1" baseline="0" dirty="0">
                          <a:latin typeface="Arial" panose="020B0604020202020204" pitchFamily="34" charset="0"/>
                        </a:rPr>
                        <a:t> do pelo</a:t>
                      </a:r>
                      <a:endParaRPr lang="pt-BR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Mia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Dorme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Lambe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Brinca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Caça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4956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Arial" panose="020B0604020202020204" pitchFamily="34" charset="0"/>
                        </a:rPr>
                        <a:t>Caneta</a:t>
                      </a:r>
                      <a:endParaRPr lang="pt-BR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Cor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Nível de tinta</a:t>
                      </a:r>
                      <a:endParaRPr lang="pt-BR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Escreve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latin typeface="Arial" panose="020B0604020202020204" pitchFamily="34" charset="0"/>
                        </a:rPr>
                        <a:t>Coloca mais tinta</a:t>
                      </a:r>
                      <a:endParaRPr lang="pt-BR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6491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71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webmaster.pt/wp-content/uploads/2010/05/estudo-de-caso-ani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66" y="412661"/>
            <a:ext cx="7774069" cy="603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0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 dirty="0"/>
              <a:t>Experiências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 dirty="0"/>
              <a:t>Analista de sistemas</a:t>
            </a:r>
          </a:p>
          <a:p>
            <a:pPr lvl="1"/>
            <a:r>
              <a:rPr lang="pt-BR" dirty="0"/>
              <a:t>Pauta </a:t>
            </a:r>
            <a:r>
              <a:rPr lang="pt-BR" dirty="0" err="1"/>
              <a:t>Ditribuidora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Agência de Fomento do Estado de Santa Catarina– BADESC</a:t>
            </a:r>
          </a:p>
          <a:p>
            <a:pPr lvl="1"/>
            <a:r>
              <a:rPr lang="pt-BR" dirty="0" err="1"/>
              <a:t>Softecnologia</a:t>
            </a:r>
            <a:endParaRPr lang="pt-BR" dirty="0"/>
          </a:p>
          <a:p>
            <a:pPr lvl="1"/>
            <a:r>
              <a:rPr lang="pt-BR" dirty="0"/>
              <a:t>AGEM Consultoria </a:t>
            </a:r>
            <a:r>
              <a:rPr lang="pt-BR" dirty="0">
                <a:sym typeface="Wingdings" panose="05000000000000000000" pitchFamily="2" charset="2"/>
              </a:rPr>
              <a:t> Corpo de Bombeiros Militar de SC</a:t>
            </a:r>
          </a:p>
          <a:p>
            <a:pPr lvl="1"/>
            <a:r>
              <a:rPr lang="pt-BR" dirty="0"/>
              <a:t>Universidade do Sul de Santa Catarina – UNISUL</a:t>
            </a:r>
          </a:p>
          <a:p>
            <a:pPr lvl="1"/>
            <a:r>
              <a:rPr lang="pt-BR" dirty="0"/>
              <a:t>Softplan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631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/>
              <a:t>Experiências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t-BR"/>
              <a:t>Professor</a:t>
            </a:r>
          </a:p>
          <a:p>
            <a:pPr lvl="1"/>
            <a:r>
              <a:rPr lang="pt-BR"/>
              <a:t>Linguagem de Programação 1 </a:t>
            </a:r>
          </a:p>
          <a:p>
            <a:pPr lvl="1"/>
            <a:r>
              <a:rPr lang="pt-BR"/>
              <a:t>Linguagem de Programação 3</a:t>
            </a:r>
          </a:p>
          <a:p>
            <a:pPr lvl="1"/>
            <a:r>
              <a:rPr lang="pt-BR"/>
              <a:t>Programação em C</a:t>
            </a:r>
          </a:p>
          <a:p>
            <a:pPr lvl="1"/>
            <a:r>
              <a:rPr lang="pt-BR"/>
              <a:t>Análise de algoritmo</a:t>
            </a:r>
          </a:p>
          <a:p>
            <a:pPr lvl="1"/>
            <a:r>
              <a:rPr lang="pt-BR"/>
              <a:t>Logica de programação 1/ Algoritmo 1</a:t>
            </a:r>
          </a:p>
          <a:p>
            <a:pPr lvl="1"/>
            <a:r>
              <a:rPr lang="pt-BR"/>
              <a:t>Lógica de programação 2/ Algoritmo 2</a:t>
            </a:r>
          </a:p>
          <a:p>
            <a:pPr lvl="1"/>
            <a:r>
              <a:rPr lang="pt-BR"/>
              <a:t>Qualidade de Software</a:t>
            </a:r>
          </a:p>
          <a:p>
            <a:r>
              <a:rPr lang="pt-BR"/>
              <a:t>Produção didática</a:t>
            </a:r>
          </a:p>
          <a:p>
            <a:pPr lvl="1"/>
            <a:r>
              <a:rPr lang="pt-BR"/>
              <a:t>Linguagem de programação 3 – Unisul Virtual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34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Orientada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Criador Alan </a:t>
            </a:r>
            <a:r>
              <a:rPr lang="pt-BR" dirty="0" err="1"/>
              <a:t>Kay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Smalltalk</a:t>
            </a:r>
            <a:endParaRPr lang="pt-BR" dirty="0"/>
          </a:p>
          <a:p>
            <a:r>
              <a:rPr lang="pt-BR" dirty="0"/>
              <a:t>Sucessora do Simula 67</a:t>
            </a:r>
          </a:p>
          <a:p>
            <a:pPr lvl="1"/>
            <a:r>
              <a:rPr lang="pt-BR" dirty="0"/>
              <a:t>Criada por </a:t>
            </a:r>
            <a:r>
              <a:rPr lang="pt-BR" dirty="0" err="1"/>
              <a:t>Ole</a:t>
            </a:r>
            <a:r>
              <a:rPr lang="pt-BR" dirty="0"/>
              <a:t> Johan Dahl e </a:t>
            </a:r>
            <a:r>
              <a:rPr lang="pt-BR" dirty="0" err="1"/>
              <a:t>Kristen</a:t>
            </a:r>
            <a:r>
              <a:rPr lang="pt-BR" dirty="0"/>
              <a:t> </a:t>
            </a:r>
            <a:r>
              <a:rPr lang="pt-BR" dirty="0" err="1"/>
              <a:t>Nygaard</a:t>
            </a:r>
            <a:r>
              <a:rPr lang="pt-BR" dirty="0"/>
              <a:t> em 1967</a:t>
            </a:r>
          </a:p>
          <a:p>
            <a:r>
              <a:rPr lang="pt-BR" dirty="0"/>
              <a:t>Maior divulgação a partir de 1986 com o 1o Workshop em Programação Orientada a Objetos e a conferência </a:t>
            </a:r>
            <a:r>
              <a:rPr lang="pt-BR" dirty="0" err="1"/>
              <a:t>ObjectOriented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Languages</a:t>
            </a:r>
            <a:r>
              <a:rPr lang="pt-BR" dirty="0"/>
              <a:t>, Systems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(OOPSLA).</a:t>
            </a:r>
          </a:p>
          <a:p>
            <a:endParaRPr lang="pt-BR" dirty="0"/>
          </a:p>
        </p:txBody>
      </p:sp>
      <p:pic>
        <p:nvPicPr>
          <p:cNvPr id="1026" name="Picture 2" descr="Linha do tempo das técnicas de program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87" y="4904415"/>
            <a:ext cx="9692197" cy="195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6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orientação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Simplicidade: os objetos escondem a complexidade do código. </a:t>
            </a:r>
          </a:p>
          <a:p>
            <a:r>
              <a:rPr lang="pt-BR" dirty="0"/>
              <a:t>Reutilização de código: objetos podem ser reutilizado por outras aplicações, ter suas funções estendidas e serem usados como blocos fundamentais em sistemas mais complexos.</a:t>
            </a:r>
          </a:p>
          <a:p>
            <a:r>
              <a:rPr lang="pt-BR" dirty="0"/>
              <a:t>Inclusão Dinâmica: objetos podem ser incluídos dinamicamente no programa, durante a execução. </a:t>
            </a:r>
          </a:p>
          <a:p>
            <a:pPr lvl="1"/>
            <a:r>
              <a:rPr lang="pt-BR" dirty="0"/>
              <a:t>Permite que vários programas compartilhem os mesmos objetos e classes, reduzindo o seu tamanho final.</a:t>
            </a:r>
          </a:p>
        </p:txBody>
      </p:sp>
    </p:spTree>
    <p:extLst>
      <p:ext uri="{BB962C8B-B14F-4D97-AF65-F5344CB8AC3E}">
        <p14:creationId xmlns:p14="http://schemas.microsoft.com/office/powerpoint/2010/main" val="195270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Orientação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modelo de análise no qual possibilita uma referencia direta do modelo virtual do modelo real</a:t>
            </a:r>
          </a:p>
          <a:p>
            <a:endParaRPr lang="pt-BR" dirty="0"/>
          </a:p>
          <a:p>
            <a:r>
              <a:rPr lang="pt-BR" dirty="0"/>
              <a:t>"O termo orientação a objetos significa organizar  o mundo real como uma coleção de objetos que incorporam estrutura de dados e um conjunto de operações que manipulam estes dados. "</a:t>
            </a:r>
          </a:p>
        </p:txBody>
      </p:sp>
    </p:spTree>
    <p:extLst>
      <p:ext uri="{BB962C8B-B14F-4D97-AF65-F5344CB8AC3E}">
        <p14:creationId xmlns:p14="http://schemas.microsoft.com/office/powerpoint/2010/main" val="405714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vidadeprogramador.com.br/wp-content/uploads/2011/11/tirinha3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07" y="159706"/>
            <a:ext cx="6538587" cy="6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3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rentcars.com.br/imagens/modules/localidade/cidades/carro-localidade-personaliz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917" y="546234"/>
            <a:ext cx="367665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ultramotors.org/wp-content/uploads/2011/01/Marathon-Blue-500x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60" y="663655"/>
            <a:ext cx="47625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vbtuning.com.br/images/car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37" y="4017855"/>
            <a:ext cx="42957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84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710</Words>
  <Application>Microsoft Office PowerPoint</Application>
  <PresentationFormat>Widescreen</PresentationFormat>
  <Paragraphs>126</Paragraphs>
  <Slides>25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Cacho</vt:lpstr>
      <vt:lpstr>Programação 1</vt:lpstr>
      <vt:lpstr>Formação</vt:lpstr>
      <vt:lpstr>Experiências</vt:lpstr>
      <vt:lpstr>Experiências</vt:lpstr>
      <vt:lpstr>Orientada a Objetos</vt:lpstr>
      <vt:lpstr>Porque usar orientação a objetos</vt:lpstr>
      <vt:lpstr>O que é Orientação a Objetos</vt:lpstr>
      <vt:lpstr>Apresentação do PowerPoint</vt:lpstr>
      <vt:lpstr>Apresentação do PowerPoint</vt:lpstr>
      <vt:lpstr>Apresentação do PowerPoint</vt:lpstr>
      <vt:lpstr>Preconceitos</vt:lpstr>
      <vt:lpstr>Desenvolvimento Orientado a Objetos Análise Orientada a Objetos</vt:lpstr>
      <vt:lpstr>Desenvolvimento Orientado a Objetos Projeto Orientado a Objetos</vt:lpstr>
      <vt:lpstr>Desenvolvimento Orientado a Objetos Programação Orientada a Objetos</vt:lpstr>
      <vt:lpstr>Paradigmas da Orientação a Objetos</vt:lpstr>
      <vt:lpstr>Paradigmas da Orientação a Objetos Abstração</vt:lpstr>
      <vt:lpstr>Paradigmas da Orientação a Objetos Encapsulamento</vt:lpstr>
      <vt:lpstr>Paradigmas da Orientação a Objetos Herança</vt:lpstr>
      <vt:lpstr>Paradigmas da Orientação a Objetos Polimorfismo</vt:lpstr>
      <vt:lpstr>Paradigmas da Orientação a Objetos Polimorfismo</vt:lpstr>
      <vt:lpstr>Apresentação do PowerPoint</vt:lpstr>
      <vt:lpstr>Elementos</vt:lpstr>
      <vt:lpstr>Objetos</vt:lpstr>
      <vt:lpstr>Objetos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1</dc:title>
  <dc:creator>Edson Lessa</dc:creator>
  <cp:lastModifiedBy>Edson Lessa</cp:lastModifiedBy>
  <cp:revision>15</cp:revision>
  <dcterms:created xsi:type="dcterms:W3CDTF">2016-02-28T20:08:06Z</dcterms:created>
  <dcterms:modified xsi:type="dcterms:W3CDTF">2016-03-09T01:42:02Z</dcterms:modified>
</cp:coreProperties>
</file>