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6" r:id="rId3"/>
    <p:sldId id="258" r:id="rId4"/>
    <p:sldId id="259" r:id="rId5"/>
    <p:sldId id="260" r:id="rId6"/>
    <p:sldId id="261" r:id="rId7"/>
    <p:sldId id="274" r:id="rId8"/>
    <p:sldId id="275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7" d="100"/>
          <a:sy n="77" d="100"/>
        </p:scale>
        <p:origin x="-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  <a:p>
            <a:r>
              <a:rPr lang="pt-BR" dirty="0"/>
              <a:t>edson.lessa@unisul.br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possuir atributos privados, a classe geralmente oferece serviços através de seus métodos para que se acessar e alterar seus valores.</a:t>
            </a:r>
          </a:p>
          <a:p>
            <a:r>
              <a:rPr lang="pt-BR" dirty="0"/>
              <a:t>Esses métodos são conhecidos como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 tivermos o atributo 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altura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método de acesso será: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getAltura</a:t>
            </a:r>
            <a:r>
              <a:rPr lang="pt-BR" b="1" dirty="0"/>
              <a:t>()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método para mudança será:</a:t>
            </a:r>
          </a:p>
          <a:p>
            <a:pPr marL="0" indent="0">
              <a:buNone/>
            </a:pPr>
            <a:r>
              <a:rPr lang="pt-BR" b="1" dirty="0"/>
              <a:t>		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setAltura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altura).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01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uso desta prática dá ao programador o direito de restringir a forma como um atributo pode ser mudado;</a:t>
            </a:r>
          </a:p>
          <a:p>
            <a:r>
              <a:rPr lang="pt-BR" dirty="0"/>
              <a:t>Por exemplo:</a:t>
            </a:r>
          </a:p>
          <a:p>
            <a:pPr lvl="1"/>
            <a:r>
              <a:rPr lang="pt-BR" dirty="0"/>
              <a:t>Imagine uma classe Dado que possui o atributo:</a:t>
            </a:r>
          </a:p>
          <a:p>
            <a:pPr marL="0" indent="0">
              <a:buNone/>
            </a:pPr>
            <a:r>
              <a:rPr lang="pt-BR" b="1" dirty="0"/>
              <a:t>		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face;</a:t>
            </a:r>
            <a:endParaRPr lang="pt-BR" dirty="0"/>
          </a:p>
          <a:p>
            <a:pPr lvl="1"/>
            <a:r>
              <a:rPr lang="pt-BR" dirty="0"/>
              <a:t>Uma face de um dado não tem que estar entre 1 e 6, então, o método </a:t>
            </a:r>
            <a:r>
              <a:rPr lang="pt-BR" dirty="0" err="1"/>
              <a:t>setFace</a:t>
            </a:r>
            <a:r>
              <a:rPr lang="pt-BR" dirty="0"/>
              <a:t> ficaria assim:</a:t>
            </a:r>
          </a:p>
          <a:p>
            <a:pPr marL="1257300" lvl="3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setFace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face) {</a:t>
            </a:r>
            <a:endParaRPr lang="pt-BR" dirty="0"/>
          </a:p>
          <a:p>
            <a:pPr marL="1714500" lvl="4" indent="0">
              <a:buNone/>
            </a:pPr>
            <a:r>
              <a:rPr lang="en-US" b="1" dirty="0"/>
              <a:t>if (face &gt;= 1 &amp;&amp; face &lt;=6)</a:t>
            </a:r>
            <a:endParaRPr lang="en-US" dirty="0"/>
          </a:p>
          <a:p>
            <a:pPr marL="1714500" lvl="4" indent="0">
              <a:buNone/>
            </a:pPr>
            <a:r>
              <a:rPr lang="pt-BR" b="1" dirty="0" err="1"/>
              <a:t>this.face</a:t>
            </a:r>
            <a:r>
              <a:rPr lang="pt-BR" b="1" dirty="0"/>
              <a:t> = face;</a:t>
            </a:r>
            <a:endParaRPr lang="pt-BR" dirty="0"/>
          </a:p>
          <a:p>
            <a:pPr marL="1257300" lvl="3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0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o modelo desenvolvido na última aula, </a:t>
            </a:r>
          </a:p>
          <a:p>
            <a:r>
              <a:rPr lang="pt-BR" dirty="0"/>
              <a:t>Uma locadora de automóvel solicitou que você planeje uma solução de software para suas locações. A locadora solicita que você:</a:t>
            </a:r>
          </a:p>
          <a:p>
            <a:pPr lvl="1"/>
            <a:r>
              <a:rPr lang="pt-BR" dirty="0"/>
              <a:t>Controle a locação de seu único veículo, se ele está locado ou não. A locação precisa controlar a quantidade de km rodados e o número de dias locado</a:t>
            </a:r>
          </a:p>
          <a:p>
            <a:pPr lvl="1"/>
            <a:r>
              <a:rPr lang="pt-BR" dirty="0"/>
              <a:t>A locação necessita saber os dados básicos do cliente: nº CNH, nome, </a:t>
            </a:r>
            <a:r>
              <a:rPr lang="pt-BR" dirty="0" err="1"/>
              <a:t>cpf</a:t>
            </a:r>
            <a:r>
              <a:rPr lang="pt-BR" dirty="0"/>
              <a:t>, idade, endereço.</a:t>
            </a:r>
          </a:p>
          <a:p>
            <a:pPr lvl="1"/>
            <a:r>
              <a:rPr lang="pt-BR" dirty="0"/>
              <a:t>Adeque o seu modelo para atender estas regras de negócio</a:t>
            </a:r>
          </a:p>
          <a:p>
            <a:pPr lvl="1"/>
            <a:r>
              <a:rPr lang="pt-BR" dirty="0"/>
              <a:t>Construa um programa em </a:t>
            </a:r>
            <a:r>
              <a:rPr lang="pt-BR" dirty="0" err="1"/>
              <a:t>java</a:t>
            </a:r>
            <a:r>
              <a:rPr lang="pt-BR" dirty="0"/>
              <a:t> com base no modelo</a:t>
            </a:r>
          </a:p>
        </p:txBody>
      </p:sp>
    </p:spTree>
    <p:extLst>
      <p:ext uri="{BB962C8B-B14F-4D97-AF65-F5344CB8AC3E}">
        <p14:creationId xmlns:p14="http://schemas.microsoft.com/office/powerpoint/2010/main" val="376311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7" y="376339"/>
            <a:ext cx="11937304" cy="619745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503113" y="4909745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Generalização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46950" y="4748699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Generalização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29369" y="4889137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Generalização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50603" y="366993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Associação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 rot="20330416">
            <a:off x="6337345" y="2078148"/>
            <a:ext cx="1406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Dependência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44377" y="192425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Associação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 rot="17519296">
            <a:off x="3462381" y="2899199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Agregação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3652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 Visões de objetos:</a:t>
            </a:r>
          </a:p>
          <a:p>
            <a:pPr lvl="1"/>
            <a:r>
              <a:rPr lang="pt-BR" dirty="0"/>
              <a:t>Interna -atributos e métodos da classe que o define;</a:t>
            </a:r>
          </a:p>
          <a:p>
            <a:pPr lvl="1"/>
            <a:r>
              <a:rPr lang="pt-BR" dirty="0"/>
              <a:t>Externa -os serviços que um objeto proporciona e como ele interage com o resto do sistema;</a:t>
            </a:r>
          </a:p>
          <a:p>
            <a:r>
              <a:rPr lang="pt-BR" dirty="0"/>
              <a:t>Externamente, um objeto é uma entidade </a:t>
            </a:r>
            <a:r>
              <a:rPr lang="pt-BR" i="1" dirty="0"/>
              <a:t>encapsulada</a:t>
            </a:r>
            <a:r>
              <a:rPr lang="pt-BR" dirty="0"/>
              <a:t>;</a:t>
            </a:r>
          </a:p>
          <a:p>
            <a:r>
              <a:rPr lang="pt-BR" dirty="0"/>
              <a:t>Um objeto pode usar os serviços providos por outro –mas não deve saber como estes serviços são implementados;</a:t>
            </a:r>
          </a:p>
          <a:p>
            <a:r>
              <a:rPr lang="pt-BR" dirty="0"/>
              <a:t>Qualquer mudança no estado de algum atributo do objeto usado deve ser feito através de seus métodos –dificultar (tornar impossível) a mudança direta de atributos fora da própria classe;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1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30" y="2779712"/>
            <a:ext cx="5706733" cy="3077391"/>
          </a:xfrm>
        </p:spPr>
      </p:pic>
    </p:spTree>
    <p:extLst>
      <p:ext uri="{BB962C8B-B14F-4D97-AF65-F5344CB8AC3E}">
        <p14:creationId xmlns:p14="http://schemas.microsoft.com/office/powerpoint/2010/main" val="22122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torna possível o encapsulamento através dos modificadores de acesso;</a:t>
            </a:r>
          </a:p>
          <a:p>
            <a:r>
              <a:rPr lang="pt-BR" dirty="0"/>
              <a:t>Um modificador é uma palavra reservada que especifica uma característica particular de um método ou atributo;</a:t>
            </a:r>
          </a:p>
          <a:p>
            <a:r>
              <a:rPr lang="pt-BR" dirty="0"/>
              <a:t>Java possui três modificadores de acesso: </a:t>
            </a:r>
            <a:r>
              <a:rPr lang="pt-BR" dirty="0" err="1"/>
              <a:t>public</a:t>
            </a:r>
            <a:r>
              <a:rPr lang="pt-BR" dirty="0"/>
              <a:t>, </a:t>
            </a:r>
            <a:r>
              <a:rPr lang="pt-BR" dirty="0" err="1"/>
              <a:t>protected</a:t>
            </a:r>
            <a:r>
              <a:rPr lang="pt-BR" dirty="0"/>
              <a:t> e </a:t>
            </a:r>
            <a:r>
              <a:rPr lang="pt-BR" dirty="0" err="1"/>
              <a:t>private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Membros que são declarados como:</a:t>
            </a:r>
          </a:p>
          <a:p>
            <a:pPr lvl="1"/>
            <a:r>
              <a:rPr lang="pt-BR" b="1" dirty="0" err="1"/>
              <a:t>public</a:t>
            </a:r>
            <a:r>
              <a:rPr lang="pt-BR" dirty="0"/>
              <a:t>: podem ser referenciados em qualquer parte;</a:t>
            </a:r>
          </a:p>
          <a:p>
            <a:pPr lvl="1"/>
            <a:r>
              <a:rPr lang="pt-BR" b="1" dirty="0" err="1"/>
              <a:t>protected</a:t>
            </a:r>
            <a:r>
              <a:rPr lang="pt-BR" dirty="0"/>
              <a:t>: podem ser referenciados somente no mesmo pacote ou pela herança</a:t>
            </a:r>
          </a:p>
          <a:p>
            <a:pPr lvl="1"/>
            <a:r>
              <a:rPr lang="pt-BR" b="1" dirty="0"/>
              <a:t>default</a:t>
            </a:r>
            <a:r>
              <a:rPr lang="pt-BR" dirty="0"/>
              <a:t>: podem ser acessados somente dentro do pacote</a:t>
            </a:r>
          </a:p>
          <a:p>
            <a:pPr lvl="1"/>
            <a:r>
              <a:rPr lang="pt-BR" b="1" dirty="0" err="1"/>
              <a:t>private</a:t>
            </a:r>
            <a:r>
              <a:rPr lang="pt-BR" b="1" dirty="0"/>
              <a:t>: </a:t>
            </a:r>
            <a:r>
              <a:rPr lang="pt-BR" dirty="0"/>
              <a:t>só podem ser referenciados dentro da própria classe;</a:t>
            </a:r>
          </a:p>
        </p:txBody>
      </p:sp>
    </p:spTree>
    <p:extLst>
      <p:ext uri="{BB962C8B-B14F-4D97-AF65-F5344CB8AC3E}">
        <p14:creationId xmlns:p14="http://schemas.microsoft.com/office/powerpoint/2010/main" val="28980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Membros que são declarados como:</a:t>
            </a:r>
          </a:p>
          <a:p>
            <a:pPr lvl="1"/>
            <a:r>
              <a:rPr lang="pt-BR" b="1" dirty="0"/>
              <a:t>final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Classe: não permite estende-la</a:t>
            </a:r>
          </a:p>
          <a:p>
            <a:pPr lvl="2"/>
            <a:r>
              <a:rPr lang="pt-BR" dirty="0"/>
              <a:t>Métodos impede que o mesmo seja sobrescrito (</a:t>
            </a:r>
            <a:r>
              <a:rPr lang="pt-BR" dirty="0" err="1"/>
              <a:t>overriding</a:t>
            </a:r>
            <a:r>
              <a:rPr lang="pt-BR" dirty="0"/>
              <a:t>) na subclasse</a:t>
            </a:r>
          </a:p>
          <a:p>
            <a:pPr lvl="2"/>
            <a:r>
              <a:rPr lang="pt-BR" dirty="0"/>
              <a:t>Valores de variáveis não pode ser alterado depois que já tenha sido atribuído um valor.</a:t>
            </a:r>
          </a:p>
          <a:p>
            <a:pPr lvl="1"/>
            <a:r>
              <a:rPr lang="pt-BR" b="1" dirty="0"/>
              <a:t>abstract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Não se aplica as variáveis, somente nas classes</a:t>
            </a:r>
          </a:p>
          <a:p>
            <a:pPr lvl="2"/>
            <a:r>
              <a:rPr lang="pt-BR" dirty="0"/>
              <a:t>Classe abstrata não pode ser instanciada, ou seja, não pode ser chamada pelos seus construtores</a:t>
            </a:r>
          </a:p>
          <a:p>
            <a:pPr lvl="2"/>
            <a:r>
              <a:rPr lang="pt-BR" dirty="0"/>
              <a:t>Se houver alguma declaração de um método como abstract (abstrato), a classe também deve ser marcada como abstract.</a:t>
            </a:r>
          </a:p>
        </p:txBody>
      </p:sp>
    </p:spTree>
    <p:extLst>
      <p:ext uri="{BB962C8B-B14F-4D97-AF65-F5344CB8AC3E}">
        <p14:creationId xmlns:p14="http://schemas.microsoft.com/office/powerpoint/2010/main" val="717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Membros que são declarados como:</a:t>
            </a:r>
          </a:p>
          <a:p>
            <a:pPr lvl="1"/>
            <a:r>
              <a:rPr lang="pt-BR" b="1" dirty="0" err="1"/>
              <a:t>static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Variável poderá ser acessada por todas as instâncias de objetos desta classe como uma variável comum</a:t>
            </a:r>
          </a:p>
          <a:p>
            <a:pPr lvl="2"/>
            <a:r>
              <a:rPr lang="pt-BR" dirty="0"/>
              <a:t>Variável criada será a mesma em todas as instâncias e quando seu conteúdo é modificado numa das instâncias, a modificação ocorre em todas as demais</a:t>
            </a:r>
          </a:p>
          <a:p>
            <a:pPr lvl="2"/>
            <a:r>
              <a:rPr lang="pt-BR" dirty="0"/>
              <a:t>Métodos ajudam no acesso direto à classe, portanto não é necessário instanciar um objeto para acessar o método.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56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104608"/>
              </p:ext>
            </p:extLst>
          </p:nvPr>
        </p:nvGraphicFramePr>
        <p:xfrm>
          <a:off x="2589213" y="2133600"/>
          <a:ext cx="8915400" cy="192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public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private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Viola o encapsulamento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Força o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encapsulamento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Oferece serviços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aos clientes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Dá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suporte </a:t>
                      </a:r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outros métodos 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classe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0398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594</Words>
  <Application>Microsoft Office PowerPoint</Application>
  <PresentationFormat>Personalizar</PresentationFormat>
  <Paragraphs>83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Cacho</vt:lpstr>
      <vt:lpstr>Orientação a Objetos</vt:lpstr>
      <vt:lpstr>Apresentação do PowerPoint</vt:lpstr>
      <vt:lpstr> Encapsulamento</vt:lpstr>
      <vt:lpstr>Encapsulamento</vt:lpstr>
      <vt:lpstr>Modificadores de Acesso</vt:lpstr>
      <vt:lpstr>Modificadores de Acesso</vt:lpstr>
      <vt:lpstr>Modificadores de Acesso</vt:lpstr>
      <vt:lpstr>Modificadores de Acesso</vt:lpstr>
      <vt:lpstr>Modificadores de Acesso</vt:lpstr>
      <vt:lpstr>Modificadores de Acesso</vt:lpstr>
      <vt:lpstr>Modificadores de Acesso</vt:lpstr>
      <vt:lpstr>Exercício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Jean Barcellos</cp:lastModifiedBy>
  <cp:revision>13</cp:revision>
  <dcterms:created xsi:type="dcterms:W3CDTF">2015-09-01T04:05:04Z</dcterms:created>
  <dcterms:modified xsi:type="dcterms:W3CDTF">2016-04-10T21:57:08Z</dcterms:modified>
</cp:coreProperties>
</file>