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4" r:id="rId7"/>
    <p:sldId id="260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4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6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92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6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5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618C-735A-4AF0-8ADA-520E9A291A6D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C0AB7-B995-4B2B-A584-A3CD6F0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- 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coleção de pares nome/valor</a:t>
            </a:r>
          </a:p>
          <a:p>
            <a:pPr lvl="1"/>
            <a:r>
              <a:rPr lang="pt-BR" dirty="0"/>
              <a:t>Em várias linguagens, isto é caracterizado como um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record</a:t>
            </a:r>
            <a:r>
              <a:rPr lang="pt-BR" dirty="0"/>
              <a:t>, </a:t>
            </a:r>
            <a:r>
              <a:rPr lang="pt-BR" dirty="0" err="1"/>
              <a:t>struct</a:t>
            </a:r>
            <a:r>
              <a:rPr lang="pt-BR" dirty="0"/>
              <a:t>, dicionário,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keyed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, ou </a:t>
            </a:r>
            <a:r>
              <a:rPr lang="pt-BR" dirty="0" err="1"/>
              <a:t>arrays</a:t>
            </a:r>
            <a:r>
              <a:rPr lang="pt-BR" dirty="0"/>
              <a:t> associativas.</a:t>
            </a:r>
          </a:p>
          <a:p>
            <a:r>
              <a:rPr lang="pt-BR" dirty="0"/>
              <a:t>Uma lista ordenada de valores</a:t>
            </a:r>
          </a:p>
          <a:p>
            <a:pPr lvl="1"/>
            <a:r>
              <a:rPr lang="pt-BR" dirty="0"/>
              <a:t>Na maioria das linguagens, isto é caracterizado como uma </a:t>
            </a:r>
            <a:r>
              <a:rPr lang="pt-BR" dirty="0" err="1"/>
              <a:t>array</a:t>
            </a:r>
            <a:r>
              <a:rPr lang="pt-BR" dirty="0"/>
              <a:t>, vetor, lista ou sequência.</a:t>
            </a:r>
          </a:p>
        </p:txBody>
      </p:sp>
    </p:spTree>
    <p:extLst>
      <p:ext uri="{BB962C8B-B14F-4D97-AF65-F5344CB8AC3E}">
        <p14:creationId xmlns:p14="http://schemas.microsoft.com/office/powerpoint/2010/main" val="26399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–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569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Rótulo: nome dado para identificar o valor</a:t>
            </a:r>
          </a:p>
          <a:p>
            <a:r>
              <a:rPr lang="pt-BR" dirty="0"/>
              <a:t>Valor: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 (inteiro ou decimal) e </a:t>
            </a:r>
            <a:r>
              <a:rPr lang="pt-BR" dirty="0" err="1"/>
              <a:t>Boolean</a:t>
            </a:r>
            <a:endParaRPr lang="pt-BR" dirty="0"/>
          </a:p>
          <a:p>
            <a:r>
              <a:rPr lang="pt-BR" dirty="0" err="1"/>
              <a:t>Array</a:t>
            </a:r>
            <a:r>
              <a:rPr lang="pt-BR" dirty="0"/>
              <a:t>: delimitados por colchetes</a:t>
            </a:r>
          </a:p>
          <a:p>
            <a:r>
              <a:rPr lang="pt-BR" dirty="0"/>
              <a:t>Objetos: delimitados por chaves</a:t>
            </a:r>
          </a:p>
          <a:p>
            <a:pPr marL="0" indent="0">
              <a:buNone/>
            </a:pPr>
            <a:r>
              <a:rPr lang="pt-BR" dirty="0"/>
              <a:t>{ “titulo”: “Programação Web”, </a:t>
            </a:r>
          </a:p>
          <a:p>
            <a:pPr marL="0" indent="0">
              <a:buNone/>
            </a:pPr>
            <a:r>
              <a:rPr lang="pt-BR" dirty="0"/>
              <a:t>  “professor”: “Edson Lessa”, </a:t>
            </a:r>
          </a:p>
          <a:p>
            <a:pPr marL="0" indent="0">
              <a:buNone/>
            </a:pPr>
            <a:r>
              <a:rPr lang="pt-BR" dirty="0"/>
              <a:t>  “ano”: 2016, </a:t>
            </a:r>
          </a:p>
          <a:p>
            <a:pPr marL="0" indent="0">
              <a:buNone/>
            </a:pPr>
            <a:r>
              <a:rPr lang="pt-BR" dirty="0"/>
              <a:t>  “conteúdo”: [“HTML”, “</a:t>
            </a:r>
            <a:r>
              <a:rPr lang="pt-BR" dirty="0" err="1"/>
              <a:t>JavaScript</a:t>
            </a:r>
            <a:r>
              <a:rPr lang="pt-BR" dirty="0"/>
              <a:t>”, “</a:t>
            </a:r>
            <a:r>
              <a:rPr lang="pt-BR" dirty="0" err="1"/>
              <a:t>Servlets</a:t>
            </a:r>
            <a:r>
              <a:rPr lang="pt-BR" dirty="0"/>
              <a:t>”] 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56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x XML - Semelhanças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Os dois modelos representam informações no formato texto</a:t>
            </a:r>
          </a:p>
          <a:p>
            <a:r>
              <a:rPr lang="pt-BR" dirty="0"/>
              <a:t>Possuem natureza </a:t>
            </a:r>
            <a:r>
              <a:rPr lang="pt-BR" dirty="0" err="1"/>
              <a:t>auto-descritiva</a:t>
            </a:r>
            <a:endParaRPr lang="pt-BR" dirty="0"/>
          </a:p>
          <a:p>
            <a:r>
              <a:rPr lang="pt-BR" dirty="0"/>
              <a:t>Capacidade de representar informação complexa, difícil de representar no formato tabular</a:t>
            </a:r>
          </a:p>
          <a:p>
            <a:pPr lvl="1"/>
            <a:r>
              <a:rPr lang="pt-BR" dirty="0"/>
              <a:t>Exemplos: objetos compostos (objetos dentro de objetos), relações de hierarquia, atributos multivalorados, </a:t>
            </a:r>
            <a:r>
              <a:rPr lang="pt-BR" dirty="0" err="1"/>
              <a:t>arrays</a:t>
            </a:r>
            <a:r>
              <a:rPr lang="pt-BR" dirty="0"/>
              <a:t>, dados ausentes, etc.</a:t>
            </a:r>
          </a:p>
          <a:p>
            <a:r>
              <a:rPr lang="pt-BR" dirty="0"/>
              <a:t>Podem ser utilizados para transportar informações em aplicações AJAX.</a:t>
            </a:r>
          </a:p>
          <a:p>
            <a:r>
              <a:rPr lang="pt-BR" dirty="0"/>
              <a:t>Podem ser considerados padrões para representação de dados. </a:t>
            </a:r>
          </a:p>
          <a:p>
            <a:pPr lvl="1"/>
            <a:r>
              <a:rPr lang="pt-BR" dirty="0"/>
              <a:t>XML é um padrão W3C</a:t>
            </a:r>
          </a:p>
          <a:p>
            <a:pPr lvl="1"/>
            <a:r>
              <a:rPr lang="pt-BR" dirty="0"/>
              <a:t>JSON foi formalizado na RFC 4627.</a:t>
            </a:r>
          </a:p>
          <a:p>
            <a:r>
              <a:rPr lang="pt-BR" dirty="0"/>
              <a:t>Independentes de linguagem</a:t>
            </a:r>
          </a:p>
          <a:p>
            <a:pPr lvl="1"/>
            <a:r>
              <a:rPr lang="pt-BR" dirty="0"/>
              <a:t>Dados representados em XML e JSON podem ser acessados por qualquer linguagem de programação, através de </a:t>
            </a:r>
            <a:r>
              <a:rPr lang="pt-BR" dirty="0" err="1"/>
              <a:t>API’s</a:t>
            </a:r>
            <a:r>
              <a:rPr lang="pt-BR" dirty="0"/>
              <a:t> específicas.</a:t>
            </a:r>
          </a:p>
        </p:txBody>
      </p:sp>
    </p:spTree>
    <p:extLst>
      <p:ext uri="{BB962C8B-B14F-4D97-AF65-F5344CB8AC3E}">
        <p14:creationId xmlns:p14="http://schemas.microsoft.com/office/powerpoint/2010/main" val="87951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x XML - Diferenças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JSON não é uma linguagem de marcação</a:t>
            </a:r>
          </a:p>
          <a:p>
            <a:pPr lvl="1"/>
            <a:r>
              <a:rPr lang="pt-BR" dirty="0"/>
              <a:t>Não possui </a:t>
            </a:r>
            <a:r>
              <a:rPr lang="pt-BR" dirty="0" err="1"/>
              <a:t>tag</a:t>
            </a:r>
            <a:r>
              <a:rPr lang="pt-BR" dirty="0"/>
              <a:t> de abertura e muito menos de fechamento!</a:t>
            </a:r>
          </a:p>
          <a:p>
            <a:r>
              <a:rPr lang="pt-BR" dirty="0"/>
              <a:t>As informações representadas em JSON não podem ser validadas por um esquema</a:t>
            </a:r>
          </a:p>
          <a:p>
            <a:pPr lvl="1"/>
            <a:r>
              <a:rPr lang="pt-BR" dirty="0"/>
              <a:t>Já em XML, é possível validar através por DTD e XML </a:t>
            </a:r>
            <a:r>
              <a:rPr lang="pt-BR" dirty="0" err="1"/>
              <a:t>Schema</a:t>
            </a:r>
            <a:r>
              <a:rPr lang="pt-BR" dirty="0"/>
              <a:t>.</a:t>
            </a:r>
          </a:p>
          <a:p>
            <a:r>
              <a:rPr lang="pt-BR" dirty="0"/>
              <a:t>JSON representa as informações de forma mais compacta</a:t>
            </a:r>
          </a:p>
          <a:p>
            <a:r>
              <a:rPr lang="pt-BR" dirty="0"/>
              <a:t>JSON não permite a execução de instruções de processamento, possível em XML</a:t>
            </a:r>
          </a:p>
        </p:txBody>
      </p:sp>
    </p:spTree>
    <p:extLst>
      <p:ext uri="{BB962C8B-B14F-4D97-AF65-F5344CB8AC3E}">
        <p14:creationId xmlns:p14="http://schemas.microsoft.com/office/powerpoint/2010/main" val="177587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- </a:t>
            </a:r>
            <a:r>
              <a:rPr lang="pt-BR" dirty="0" err="1"/>
              <a:t>Parser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Empresas desenvolvem seus próprios </a:t>
            </a:r>
            <a:r>
              <a:rPr lang="pt-BR" dirty="0" err="1"/>
              <a:t>parsers</a:t>
            </a:r>
            <a:r>
              <a:rPr lang="pt-BR" dirty="0"/>
              <a:t> para interpretar o JSON</a:t>
            </a:r>
          </a:p>
          <a:p>
            <a:r>
              <a:rPr lang="pt-BR" dirty="0"/>
              <a:t>Falta maturidade para a notação</a:t>
            </a:r>
          </a:p>
          <a:p>
            <a:r>
              <a:rPr lang="pt-BR" dirty="0" err="1"/>
              <a:t>Utilizavel</a:t>
            </a:r>
            <a:r>
              <a:rPr lang="pt-BR" dirty="0"/>
              <a:t> </a:t>
            </a:r>
            <a:r>
              <a:rPr lang="pt-BR" dirty="0" err="1"/>
              <a:t>gson</a:t>
            </a:r>
            <a:r>
              <a:rPr lang="pt-BR" dirty="0"/>
              <a:t> da Google</a:t>
            </a:r>
          </a:p>
        </p:txBody>
      </p:sp>
    </p:spTree>
    <p:extLst>
      <p:ext uri="{BB962C8B-B14F-4D97-AF65-F5344CB8AC3E}">
        <p14:creationId xmlns:p14="http://schemas.microsoft.com/office/powerpoint/2010/main" val="363483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formulário para cadastrar Pessoa e seu Endereço</a:t>
            </a:r>
          </a:p>
          <a:p>
            <a:r>
              <a:rPr lang="pt-BR" dirty="0"/>
              <a:t>Instancie suas respectivas classes</a:t>
            </a:r>
          </a:p>
          <a:p>
            <a:r>
              <a:rPr lang="pt-BR" dirty="0" err="1"/>
              <a:t>Amazene</a:t>
            </a:r>
            <a:r>
              <a:rPr lang="pt-BR" dirty="0"/>
              <a:t> na notação JSON os dados do formulário</a:t>
            </a:r>
          </a:p>
          <a:p>
            <a:r>
              <a:rPr lang="pt-BR" dirty="0"/>
              <a:t>Crie </a:t>
            </a:r>
            <a:r>
              <a:rPr lang="pt-BR"/>
              <a:t>uma interface </a:t>
            </a:r>
            <a:r>
              <a:rPr lang="pt-BR" dirty="0"/>
              <a:t>listando os dados armazenados no arquivo</a:t>
            </a:r>
          </a:p>
        </p:txBody>
      </p:sp>
    </p:spTree>
    <p:extLst>
      <p:ext uri="{BB962C8B-B14F-4D97-AF65-F5344CB8AC3E}">
        <p14:creationId xmlns:p14="http://schemas.microsoft.com/office/powerpoint/2010/main" val="266547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 Transmissão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  <a:p>
            <a:pPr lvl="1"/>
            <a:r>
              <a:rPr lang="pt-BR" dirty="0"/>
              <a:t>Data: Textos delimitados por posição</a:t>
            </a:r>
          </a:p>
          <a:p>
            <a:pPr lvl="1"/>
            <a:r>
              <a:rPr lang="pt-BR" dirty="0"/>
              <a:t>CSV: Textos limitados por ponto e virgula</a:t>
            </a:r>
          </a:p>
          <a:p>
            <a:pPr lvl="1"/>
            <a:r>
              <a:rPr lang="pt-BR" dirty="0"/>
              <a:t>XML: Textos formatados por </a:t>
            </a:r>
            <a:r>
              <a:rPr lang="pt-BR" dirty="0" err="1"/>
              <a:t>tags</a:t>
            </a:r>
            <a:endParaRPr lang="pt-BR" dirty="0"/>
          </a:p>
          <a:p>
            <a:pPr lvl="1"/>
            <a:r>
              <a:rPr lang="pt-BR" dirty="0" err="1"/>
              <a:t>Json</a:t>
            </a:r>
            <a:r>
              <a:rPr lang="pt-BR" dirty="0"/>
              <a:t>: Textos formatados por objetos</a:t>
            </a:r>
          </a:p>
        </p:txBody>
      </p:sp>
    </p:spTree>
    <p:extLst>
      <p:ext uri="{BB962C8B-B14F-4D97-AF65-F5344CB8AC3E}">
        <p14:creationId xmlns:p14="http://schemas.microsoft.com/office/powerpoint/2010/main" val="24177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Diariamente utiliza-se arquivos para armazenar e consultadas dados</a:t>
            </a:r>
          </a:p>
          <a:p>
            <a:r>
              <a:rPr lang="pt-BR" dirty="0"/>
              <a:t>Recursos altamente utilizado em programação</a:t>
            </a:r>
          </a:p>
          <a:p>
            <a:r>
              <a:rPr lang="pt-BR" dirty="0"/>
              <a:t>Dados são persistidos ao final da execução de um programa</a:t>
            </a:r>
          </a:p>
          <a:p>
            <a:r>
              <a:rPr lang="pt-BR" dirty="0"/>
              <a:t>Os dados deixam de ser mantidos somente em memória</a:t>
            </a:r>
          </a:p>
          <a:p>
            <a:r>
              <a:rPr lang="pt-BR" dirty="0"/>
              <a:t>Após o fechamento do software os dados podem ser recuperados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29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java.io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 e saída são tratados como fluxo de dados (os tão chamados </a:t>
            </a:r>
            <a:r>
              <a:rPr lang="pt-BR" dirty="0" err="1"/>
              <a:t>Streams</a:t>
            </a:r>
            <a:r>
              <a:rPr lang="pt-BR" dirty="0"/>
              <a:t>)</a:t>
            </a:r>
          </a:p>
          <a:p>
            <a:r>
              <a:rPr lang="pt-BR" dirty="0"/>
              <a:t>Classes ligadas a </a:t>
            </a:r>
            <a:r>
              <a:rPr lang="pt-BR" dirty="0" err="1"/>
              <a:t>io</a:t>
            </a:r>
            <a:r>
              <a:rPr lang="pt-BR" dirty="0"/>
              <a:t> estão no pacote java.io e </a:t>
            </a:r>
            <a:r>
              <a:rPr lang="pt-BR" dirty="0" err="1"/>
              <a:t>java.nio</a:t>
            </a:r>
            <a:endParaRPr lang="pt-BR" dirty="0"/>
          </a:p>
          <a:p>
            <a:r>
              <a:rPr lang="pt-BR" dirty="0"/>
              <a:t>Instancia da classe </a:t>
            </a:r>
            <a:r>
              <a:rPr lang="pt-BR" dirty="0" err="1"/>
              <a:t>java.io.File</a:t>
            </a:r>
            <a:r>
              <a:rPr lang="pt-BR" dirty="0"/>
              <a:t> representam caminhos (paths) para possíveis locais no sistema operacional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está diretamente ligada à um caminho</a:t>
            </a:r>
          </a:p>
          <a:p>
            <a:r>
              <a:rPr lang="pt-BR" dirty="0"/>
              <a:t>Caminho pode existir ou não</a:t>
            </a:r>
          </a:p>
          <a:p>
            <a:r>
              <a:rPr lang="pt-BR" dirty="0"/>
              <a:t>Por meio deste objeto é possível verificar propriedades de um arquivo ou pasta</a:t>
            </a:r>
          </a:p>
          <a:p>
            <a:pPr lvl="1"/>
            <a:r>
              <a:rPr lang="pt-BR" dirty="0"/>
              <a:t>Não há interação com o seu conteúdo</a:t>
            </a:r>
          </a:p>
          <a:p>
            <a:r>
              <a:rPr lang="pt-BR" dirty="0"/>
              <a:t>É possível criar arquivos e pastas mas não escrever dentro do mesmo</a:t>
            </a:r>
          </a:p>
        </p:txBody>
      </p:sp>
    </p:spTree>
    <p:extLst>
      <p:ext uri="{BB962C8B-B14F-4D97-AF65-F5344CB8AC3E}">
        <p14:creationId xmlns:p14="http://schemas.microsoft.com/office/powerpoint/2010/main" val="204519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Escrita em arquivo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escrever um arquivo é necessário em 3 etapas</a:t>
            </a:r>
          </a:p>
          <a:p>
            <a:r>
              <a:rPr lang="pt-BR" dirty="0"/>
              <a:t>Escrita dos bytes</a:t>
            </a:r>
          </a:p>
          <a:p>
            <a:pPr lvl="1"/>
            <a:r>
              <a:rPr lang="pt-BR" dirty="0" err="1"/>
              <a:t>OutputStream</a:t>
            </a:r>
            <a:endParaRPr lang="pt-BR" dirty="0"/>
          </a:p>
          <a:p>
            <a:r>
              <a:rPr lang="pt-BR" dirty="0"/>
              <a:t>Conversão para caracteres</a:t>
            </a:r>
          </a:p>
          <a:p>
            <a:pPr lvl="1"/>
            <a:r>
              <a:rPr lang="pt-BR" dirty="0" err="1"/>
              <a:t>OutputStreamWriter</a:t>
            </a:r>
            <a:endParaRPr lang="pt-BR" dirty="0"/>
          </a:p>
          <a:p>
            <a:r>
              <a:rPr lang="pt-BR" dirty="0"/>
              <a:t>Trata valor literal</a:t>
            </a:r>
          </a:p>
          <a:p>
            <a:pPr lvl="1"/>
            <a:r>
              <a:rPr lang="pt-BR" dirty="0" err="1"/>
              <a:t>BufferedWriter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74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Leitura de Arquivo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0507"/>
            <a:ext cx="7994431" cy="47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em arquivo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ler um arquivo é necessário em 3 etapas</a:t>
            </a:r>
          </a:p>
          <a:p>
            <a:r>
              <a:rPr lang="pt-BR" dirty="0"/>
              <a:t>Leitura dos bytes</a:t>
            </a:r>
          </a:p>
          <a:p>
            <a:pPr lvl="1"/>
            <a:r>
              <a:rPr lang="pt-BR" dirty="0" err="1"/>
              <a:t>InputStream</a:t>
            </a:r>
            <a:endParaRPr lang="pt-BR" dirty="0"/>
          </a:p>
          <a:p>
            <a:r>
              <a:rPr lang="pt-BR" dirty="0"/>
              <a:t>Conversão para caracteres</a:t>
            </a:r>
          </a:p>
          <a:p>
            <a:pPr lvl="1"/>
            <a:r>
              <a:rPr lang="pt-BR" dirty="0" err="1"/>
              <a:t>InputStreamReader</a:t>
            </a:r>
            <a:endParaRPr lang="pt-BR" dirty="0"/>
          </a:p>
          <a:p>
            <a:r>
              <a:rPr lang="pt-BR" dirty="0"/>
              <a:t>Trata valor literal</a:t>
            </a:r>
          </a:p>
          <a:p>
            <a:pPr lvl="1"/>
            <a:r>
              <a:rPr lang="pt-BR" dirty="0" err="1"/>
              <a:t>BufferReader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6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 -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Formatação de troca de dados leve</a:t>
            </a:r>
          </a:p>
          <a:p>
            <a:r>
              <a:rPr lang="pt-BR" dirty="0"/>
              <a:t>Fácil para os usuários lerem e escreverem </a:t>
            </a:r>
          </a:p>
          <a:p>
            <a:r>
              <a:rPr lang="pt-BR" dirty="0"/>
              <a:t>O desenvolvimento é fácil de interpretar e gerar</a:t>
            </a:r>
          </a:p>
          <a:p>
            <a:r>
              <a:rPr lang="pt-BR" dirty="0"/>
              <a:t>Baseando-se em um subconjunto da linguagem de programação </a:t>
            </a:r>
            <a:r>
              <a:rPr lang="pt-BR" dirty="0" err="1"/>
              <a:t>JavaScript</a:t>
            </a:r>
            <a:r>
              <a:rPr lang="pt-BR" dirty="0"/>
              <a:t>, Standard ECMA-262 3a Edição -Dezembro – 1999</a:t>
            </a:r>
          </a:p>
          <a:p>
            <a:r>
              <a:rPr lang="pt-BR" dirty="0"/>
              <a:t>JSON é em formato texto e completamente independente de linguagem, pois usam convenções que são familiares a várias linguagens </a:t>
            </a:r>
          </a:p>
          <a:p>
            <a:r>
              <a:rPr lang="pt-BR" dirty="0"/>
              <a:t>Estas propriedades fazem com que JSON seja um formato ideal de troca de dados</a:t>
            </a:r>
          </a:p>
        </p:txBody>
      </p:sp>
    </p:spTree>
    <p:extLst>
      <p:ext uri="{BB962C8B-B14F-4D97-AF65-F5344CB8AC3E}">
        <p14:creationId xmlns:p14="http://schemas.microsoft.com/office/powerpoint/2010/main" val="3756158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650</Words>
  <Application>Microsoft Office PowerPoint</Application>
  <PresentationFormat>Apresentação na tela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Orientação a Objetos</vt:lpstr>
      <vt:lpstr>Armazenamento e Transmissão</vt:lpstr>
      <vt:lpstr>Manipulação de arquivos</vt:lpstr>
      <vt:lpstr>Pacote java.io</vt:lpstr>
      <vt:lpstr>Classe File</vt:lpstr>
      <vt:lpstr>Escrita em arquivo</vt:lpstr>
      <vt:lpstr>Leitura de Arquivo</vt:lpstr>
      <vt:lpstr>Leitura em arquivo</vt:lpstr>
      <vt:lpstr>JSON - JavaScript Object Notation</vt:lpstr>
      <vt:lpstr>JSON - Estruturas</vt:lpstr>
      <vt:lpstr>JSON – Sintaxe</vt:lpstr>
      <vt:lpstr>JSON x XML - Semelhanças</vt:lpstr>
      <vt:lpstr>JSON x XML - Diferenças</vt:lpstr>
      <vt:lpstr>JSON - Parser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Edson Lessa</cp:lastModifiedBy>
  <cp:revision>6</cp:revision>
  <dcterms:created xsi:type="dcterms:W3CDTF">2016-06-22T01:32:21Z</dcterms:created>
  <dcterms:modified xsi:type="dcterms:W3CDTF">2016-06-22T02:40:41Z</dcterms:modified>
</cp:coreProperties>
</file>