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45720000" cx="34290000"/>
  <p:notesSz cx="6858000" cy="9144000"/>
  <p:embeddedFontLst>
    <p:embeddedFont>
      <p:font typeface="Arial Black"/>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1" name="Shape 11"/>
        <p:cNvGrpSpPr/>
        <p:nvPr/>
      </p:nvGrpSpPr>
      <p:grpSpPr>
        <a:xfrm>
          <a:off x="0" y="0"/>
          <a:ext cx="0" cy="0"/>
          <a:chOff x="0" y="0"/>
          <a:chExt cx="0" cy="0"/>
        </a:xfrm>
      </p:grpSpPr>
      <p:sp>
        <p:nvSpPr>
          <p:cNvPr id="12" name="Shape 12"/>
          <p:cNvSpPr txBox="1"/>
          <p:nvPr>
            <p:ph type="ctrTitle"/>
          </p:nvPr>
        </p:nvSpPr>
        <p:spPr>
          <a:xfrm>
            <a:off x="2571750" y="14203362"/>
            <a:ext cx="29146499" cy="9799637"/>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13" name="Shape 13"/>
          <p:cNvSpPr txBox="1"/>
          <p:nvPr>
            <p:ph idx="1" type="subTitle"/>
          </p:nvPr>
        </p:nvSpPr>
        <p:spPr>
          <a:xfrm>
            <a:off x="5143500" y="25908000"/>
            <a:ext cx="24003001" cy="11684000"/>
          </a:xfrm>
          <a:prstGeom prst="rect">
            <a:avLst/>
          </a:prstGeom>
          <a:noFill/>
          <a:ln>
            <a:noFill/>
          </a:ln>
        </p:spPr>
        <p:txBody>
          <a:bodyPr anchorCtr="0" anchor="t" bIns="91425" lIns="91425" rIns="91425" tIns="91425"/>
          <a:lstStyle>
            <a:lvl1pPr indent="0" lvl="0" marL="0" marR="0" rtl="0" algn="ctr">
              <a:spcBef>
                <a:spcPts val="3200"/>
              </a:spcBef>
              <a:spcAft>
                <a:spcPts val="0"/>
              </a:spcAft>
              <a:buClr>
                <a:schemeClr val="dk1"/>
              </a:buClr>
              <a:buFont typeface="Times New Roman"/>
              <a:buNone/>
              <a:defRPr b="0" i="0" sz="16000" u="none" cap="none" strike="noStrike">
                <a:solidFill>
                  <a:schemeClr val="dk1"/>
                </a:solidFill>
                <a:latin typeface="Times New Roman"/>
                <a:ea typeface="Times New Roman"/>
                <a:cs typeface="Times New Roman"/>
                <a:sym typeface="Times New Roman"/>
              </a:defRPr>
            </a:lvl1pPr>
            <a:lvl2pPr indent="0" lvl="1" marL="457200" marR="0" rtl="0" algn="ctr">
              <a:spcBef>
                <a:spcPts val="2800"/>
              </a:spcBef>
              <a:spcAft>
                <a:spcPts val="0"/>
              </a:spcAft>
              <a:buClr>
                <a:schemeClr val="dk1"/>
              </a:buClr>
              <a:buFont typeface="Times New Roman"/>
              <a:buNone/>
              <a:defRPr b="0" i="0" sz="14000" u="none" cap="none" strike="noStrike">
                <a:solidFill>
                  <a:schemeClr val="dk1"/>
                </a:solidFill>
                <a:latin typeface="Times New Roman"/>
                <a:ea typeface="Times New Roman"/>
                <a:cs typeface="Times New Roman"/>
                <a:sym typeface="Times New Roman"/>
              </a:defRPr>
            </a:lvl2pPr>
            <a:lvl3pPr indent="0" lvl="2" marL="914400" marR="0" rtl="0" algn="ctr">
              <a:spcBef>
                <a:spcPts val="2400"/>
              </a:spcBef>
              <a:spcAft>
                <a:spcPts val="0"/>
              </a:spcAft>
              <a:buClr>
                <a:schemeClr val="dk1"/>
              </a:buClr>
              <a:buFont typeface="Times New Roman"/>
              <a:buNone/>
              <a:defRPr b="0" i="0" sz="12000" u="none" cap="none" strike="noStrike">
                <a:solidFill>
                  <a:schemeClr val="dk1"/>
                </a:solidFill>
                <a:latin typeface="Times New Roman"/>
                <a:ea typeface="Times New Roman"/>
                <a:cs typeface="Times New Roman"/>
                <a:sym typeface="Times New Roman"/>
              </a:defRPr>
            </a:lvl3pPr>
            <a:lvl4pPr indent="0" lvl="3" marL="1371600" marR="0" rtl="0" algn="ctr">
              <a:spcBef>
                <a:spcPts val="2000"/>
              </a:spcBef>
              <a:spcAft>
                <a:spcPts val="0"/>
              </a:spcAft>
              <a:buClr>
                <a:schemeClr val="dk1"/>
              </a:buClr>
              <a:buFont typeface="Times New Roman"/>
              <a:buNone/>
              <a:defRPr b="0" i="0" sz="10000" u="none" cap="none" strike="noStrike">
                <a:solidFill>
                  <a:schemeClr val="dk1"/>
                </a:solidFill>
                <a:latin typeface="Times New Roman"/>
                <a:ea typeface="Times New Roman"/>
                <a:cs typeface="Times New Roman"/>
                <a:sym typeface="Times New Roman"/>
              </a:defRPr>
            </a:lvl4pPr>
            <a:lvl5pPr indent="0" lvl="4" marL="1828800" marR="0" rtl="0" algn="ctr">
              <a:spcBef>
                <a:spcPts val="2000"/>
              </a:spcBef>
              <a:spcAft>
                <a:spcPts val="0"/>
              </a:spcAft>
              <a:buClr>
                <a:schemeClr val="dk1"/>
              </a:buClr>
              <a:buFont typeface="Times New Roman"/>
              <a:buNone/>
              <a:defRPr b="0" i="0" sz="10000" u="none" cap="none" strike="noStrike">
                <a:solidFill>
                  <a:schemeClr val="dk1"/>
                </a:solidFill>
                <a:latin typeface="Times New Roman"/>
                <a:ea typeface="Times New Roman"/>
                <a:cs typeface="Times New Roman"/>
                <a:sym typeface="Times New Roman"/>
              </a:defRPr>
            </a:lvl5pPr>
            <a:lvl6pPr indent="0" lvl="5" marL="2286000" marR="0" rtl="0" algn="ctr">
              <a:spcBef>
                <a:spcPts val="2000"/>
              </a:spcBef>
              <a:spcAft>
                <a:spcPts val="0"/>
              </a:spcAft>
              <a:buClr>
                <a:schemeClr val="dk1"/>
              </a:buClr>
              <a:buFont typeface="Times New Roman"/>
              <a:buNone/>
              <a:defRPr b="0" i="0" sz="10000" u="none" cap="none" strike="noStrike">
                <a:solidFill>
                  <a:schemeClr val="dk1"/>
                </a:solidFill>
                <a:latin typeface="Times New Roman"/>
                <a:ea typeface="Times New Roman"/>
                <a:cs typeface="Times New Roman"/>
                <a:sym typeface="Times New Roman"/>
              </a:defRPr>
            </a:lvl6pPr>
            <a:lvl7pPr indent="0" lvl="6" marL="2743200" marR="0" rtl="0" algn="ctr">
              <a:spcBef>
                <a:spcPts val="2000"/>
              </a:spcBef>
              <a:spcAft>
                <a:spcPts val="0"/>
              </a:spcAft>
              <a:buClr>
                <a:schemeClr val="dk1"/>
              </a:buClr>
              <a:buFont typeface="Times New Roman"/>
              <a:buNone/>
              <a:defRPr b="0" i="0" sz="10000" u="none" cap="none" strike="noStrike">
                <a:solidFill>
                  <a:schemeClr val="dk1"/>
                </a:solidFill>
                <a:latin typeface="Times New Roman"/>
                <a:ea typeface="Times New Roman"/>
                <a:cs typeface="Times New Roman"/>
                <a:sym typeface="Times New Roman"/>
              </a:defRPr>
            </a:lvl7pPr>
            <a:lvl8pPr indent="0" lvl="7" marL="3200400" marR="0" rtl="0" algn="ctr">
              <a:spcBef>
                <a:spcPts val="2000"/>
              </a:spcBef>
              <a:spcAft>
                <a:spcPts val="0"/>
              </a:spcAft>
              <a:buClr>
                <a:schemeClr val="dk1"/>
              </a:buClr>
              <a:buFont typeface="Times New Roman"/>
              <a:buNone/>
              <a:defRPr b="0" i="0" sz="10000" u="none" cap="none" strike="noStrike">
                <a:solidFill>
                  <a:schemeClr val="dk1"/>
                </a:solidFill>
                <a:latin typeface="Times New Roman"/>
                <a:ea typeface="Times New Roman"/>
                <a:cs typeface="Times New Roman"/>
                <a:sym typeface="Times New Roman"/>
              </a:defRPr>
            </a:lvl8pPr>
            <a:lvl9pPr indent="0" lvl="8" marL="3657600" marR="0" rtl="0" algn="ctr">
              <a:spcBef>
                <a:spcPts val="2000"/>
              </a:spcBef>
              <a:spcAft>
                <a:spcPts val="0"/>
              </a:spcAft>
              <a:buClr>
                <a:schemeClr val="dk1"/>
              </a:buClr>
              <a:buFont typeface="Times New Roman"/>
              <a:buNone/>
              <a:defRPr b="0" i="0" sz="100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Shape 15"/>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cap="none" strike="noStrik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68" name="Shape 68"/>
        <p:cNvGrpSpPr/>
        <p:nvPr/>
      </p:nvGrpSpPr>
      <p:grpSpPr>
        <a:xfrm>
          <a:off x="0" y="0"/>
          <a:ext cx="0" cy="0"/>
          <a:chOff x="0" y="0"/>
          <a:chExt cx="0" cy="0"/>
        </a:xfrm>
      </p:grpSpPr>
      <p:sp>
        <p:nvSpPr>
          <p:cNvPr id="69" name="Shape 69"/>
          <p:cNvSpPr txBox="1"/>
          <p:nvPr>
            <p:ph type="title"/>
          </p:nvPr>
        </p:nvSpPr>
        <p:spPr>
          <a:xfrm>
            <a:off x="2708275" y="29379862"/>
            <a:ext cx="29146499" cy="9080499"/>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70" name="Shape 70"/>
          <p:cNvSpPr txBox="1"/>
          <p:nvPr>
            <p:ph idx="1" type="body"/>
          </p:nvPr>
        </p:nvSpPr>
        <p:spPr>
          <a:xfrm>
            <a:off x="2708275" y="19378612"/>
            <a:ext cx="29146499" cy="1000125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71" name="Shape 71"/>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72" name="Shape 72"/>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73" name="Shape 73"/>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74" name="Shape 74"/>
        <p:cNvGrpSpPr/>
        <p:nvPr/>
      </p:nvGrpSpPr>
      <p:grpSpPr>
        <a:xfrm>
          <a:off x="0" y="0"/>
          <a:ext cx="0" cy="0"/>
          <a:chOff x="0" y="0"/>
          <a:chExt cx="0" cy="0"/>
        </a:xfrm>
      </p:grpSpPr>
      <p:sp>
        <p:nvSpPr>
          <p:cNvPr id="75" name="Shape 75"/>
          <p:cNvSpPr txBox="1"/>
          <p:nvPr>
            <p:ph type="title"/>
          </p:nvPr>
        </p:nvSpPr>
        <p:spPr>
          <a:xfrm>
            <a:off x="2571750" y="4064000"/>
            <a:ext cx="29146499" cy="7619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76" name="Shape 76"/>
          <p:cNvSpPr txBox="1"/>
          <p:nvPr>
            <p:ph idx="1" type="body"/>
          </p:nvPr>
        </p:nvSpPr>
        <p:spPr>
          <a:xfrm>
            <a:off x="2571750" y="13208000"/>
            <a:ext cx="29146499" cy="27432000"/>
          </a:xfrm>
          <a:prstGeom prst="rect">
            <a:avLst/>
          </a:prstGeom>
          <a:noFill/>
          <a:ln>
            <a:noFill/>
          </a:ln>
        </p:spPr>
        <p:txBody>
          <a:bodyPr anchorCtr="0" anchor="t" bIns="91425" lIns="91425" rIns="91425" tIns="91425"/>
          <a:lstStyle>
            <a:lvl1pPr indent="-698500" lvl="0" marL="1714500" marR="0" rtl="0" algn="l">
              <a:spcBef>
                <a:spcPts val="3200"/>
              </a:spcBef>
              <a:spcAft>
                <a:spcPts val="0"/>
              </a:spcAft>
              <a:buClr>
                <a:schemeClr val="dk1"/>
              </a:buClr>
              <a:buSzPct val="100000"/>
              <a:buFont typeface="Times New Roman"/>
              <a:buChar char="•"/>
              <a:defRPr b="0" i="0" sz="16000" u="none" cap="none" strike="noStrike">
                <a:solidFill>
                  <a:schemeClr val="dk1"/>
                </a:solidFill>
                <a:latin typeface="Times New Roman"/>
                <a:ea typeface="Times New Roman"/>
                <a:cs typeface="Times New Roman"/>
                <a:sym typeface="Times New Roman"/>
              </a:defRPr>
            </a:lvl1pPr>
            <a:lvl2pPr indent="-539750" lvl="1" marL="3714750" marR="0" rtl="0" algn="l">
              <a:spcBef>
                <a:spcPts val="2800"/>
              </a:spcBef>
              <a:spcAft>
                <a:spcPts val="0"/>
              </a:spcAft>
              <a:buClr>
                <a:schemeClr val="dk1"/>
              </a:buClr>
              <a:buSzPct val="100000"/>
              <a:buFont typeface="Times New Roman"/>
              <a:buChar char="–"/>
              <a:defRPr b="0" i="0" sz="14000" u="none" cap="none" strike="noStrike">
                <a:solidFill>
                  <a:schemeClr val="dk1"/>
                </a:solidFill>
                <a:latin typeface="Times New Roman"/>
                <a:ea typeface="Times New Roman"/>
                <a:cs typeface="Times New Roman"/>
                <a:sym typeface="Times New Roman"/>
              </a:defRPr>
            </a:lvl2pPr>
            <a:lvl3pPr indent="-381000" lvl="2" marL="5715000" marR="0" rtl="0" algn="l">
              <a:spcBef>
                <a:spcPts val="2400"/>
              </a:spcBef>
              <a:spcAft>
                <a:spcPts val="0"/>
              </a:spcAft>
              <a:buClr>
                <a:schemeClr val="dk1"/>
              </a:buClr>
              <a:buSzPct val="100000"/>
              <a:buFont typeface="Times New Roman"/>
              <a:buChar char="•"/>
              <a:defRPr b="0" i="0" sz="12000" u="none" cap="none" strike="noStrike">
                <a:solidFill>
                  <a:schemeClr val="dk1"/>
                </a:solidFill>
                <a:latin typeface="Times New Roman"/>
                <a:ea typeface="Times New Roman"/>
                <a:cs typeface="Times New Roman"/>
                <a:sym typeface="Times New Roman"/>
              </a:defRPr>
            </a:lvl3pPr>
            <a:lvl4pPr indent="-508000" lvl="3" marL="8001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4pPr>
            <a:lvl5pPr indent="-508000" lvl="4" marL="10287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5pPr>
            <a:lvl6pPr indent="-508000" lvl="5" marL="107442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6pPr>
            <a:lvl7pPr indent="-508000" lvl="6" marL="112014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7pPr>
            <a:lvl8pPr indent="-508000" lvl="7" marL="116586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8pPr>
            <a:lvl9pPr indent="-508000" lvl="8" marL="121158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78" name="Shape 78"/>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79" name="Shape 79"/>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17" name="Shape 17"/>
        <p:cNvGrpSpPr/>
        <p:nvPr/>
      </p:nvGrpSpPr>
      <p:grpSpPr>
        <a:xfrm>
          <a:off x="0" y="0"/>
          <a:ext cx="0" cy="0"/>
          <a:chOff x="0" y="0"/>
          <a:chExt cx="0" cy="0"/>
        </a:xfrm>
      </p:grpSpPr>
      <p:sp>
        <p:nvSpPr>
          <p:cNvPr id="18" name="Shape 18"/>
          <p:cNvSpPr txBox="1"/>
          <p:nvPr>
            <p:ph type="title"/>
          </p:nvPr>
        </p:nvSpPr>
        <p:spPr>
          <a:xfrm rot="5400000">
            <a:off x="9786936" y="18708688"/>
            <a:ext cx="36576001" cy="72866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19" name="Shape 19"/>
          <p:cNvSpPr txBox="1"/>
          <p:nvPr>
            <p:ph idx="1" type="body"/>
          </p:nvPr>
        </p:nvSpPr>
        <p:spPr>
          <a:xfrm rot="5400000">
            <a:off x="-4862513" y="11498262"/>
            <a:ext cx="36576001" cy="21707475"/>
          </a:xfrm>
          <a:prstGeom prst="rect">
            <a:avLst/>
          </a:prstGeom>
          <a:noFill/>
          <a:ln>
            <a:noFill/>
          </a:ln>
        </p:spPr>
        <p:txBody>
          <a:bodyPr anchorCtr="0" anchor="t" bIns="91425" lIns="91425" rIns="91425" tIns="91425"/>
          <a:lstStyle>
            <a:lvl1pPr indent="-698500" lvl="0" marL="1714500" marR="0" rtl="0" algn="l">
              <a:spcBef>
                <a:spcPts val="3200"/>
              </a:spcBef>
              <a:spcAft>
                <a:spcPts val="0"/>
              </a:spcAft>
              <a:buClr>
                <a:schemeClr val="dk1"/>
              </a:buClr>
              <a:buSzPct val="100000"/>
              <a:buFont typeface="Times New Roman"/>
              <a:buChar char="•"/>
              <a:defRPr b="0" i="0" sz="16000" u="none" cap="none" strike="noStrike">
                <a:solidFill>
                  <a:schemeClr val="dk1"/>
                </a:solidFill>
                <a:latin typeface="Times New Roman"/>
                <a:ea typeface="Times New Roman"/>
                <a:cs typeface="Times New Roman"/>
                <a:sym typeface="Times New Roman"/>
              </a:defRPr>
            </a:lvl1pPr>
            <a:lvl2pPr indent="-539750" lvl="1" marL="3714750" marR="0" rtl="0" algn="l">
              <a:spcBef>
                <a:spcPts val="2800"/>
              </a:spcBef>
              <a:spcAft>
                <a:spcPts val="0"/>
              </a:spcAft>
              <a:buClr>
                <a:schemeClr val="dk1"/>
              </a:buClr>
              <a:buSzPct val="100000"/>
              <a:buFont typeface="Times New Roman"/>
              <a:buChar char="–"/>
              <a:defRPr b="0" i="0" sz="14000" u="none" cap="none" strike="noStrike">
                <a:solidFill>
                  <a:schemeClr val="dk1"/>
                </a:solidFill>
                <a:latin typeface="Times New Roman"/>
                <a:ea typeface="Times New Roman"/>
                <a:cs typeface="Times New Roman"/>
                <a:sym typeface="Times New Roman"/>
              </a:defRPr>
            </a:lvl2pPr>
            <a:lvl3pPr indent="-381000" lvl="2" marL="5715000" marR="0" rtl="0" algn="l">
              <a:spcBef>
                <a:spcPts val="2400"/>
              </a:spcBef>
              <a:spcAft>
                <a:spcPts val="0"/>
              </a:spcAft>
              <a:buClr>
                <a:schemeClr val="dk1"/>
              </a:buClr>
              <a:buSzPct val="100000"/>
              <a:buFont typeface="Times New Roman"/>
              <a:buChar char="•"/>
              <a:defRPr b="0" i="0" sz="12000" u="none" cap="none" strike="noStrike">
                <a:solidFill>
                  <a:schemeClr val="dk1"/>
                </a:solidFill>
                <a:latin typeface="Times New Roman"/>
                <a:ea typeface="Times New Roman"/>
                <a:cs typeface="Times New Roman"/>
                <a:sym typeface="Times New Roman"/>
              </a:defRPr>
            </a:lvl3pPr>
            <a:lvl4pPr indent="-508000" lvl="3" marL="8001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4pPr>
            <a:lvl5pPr indent="-508000" lvl="4" marL="10287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5pPr>
            <a:lvl6pPr indent="-508000" lvl="5" marL="107442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6pPr>
            <a:lvl7pPr indent="-508000" lvl="6" marL="112014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7pPr>
            <a:lvl8pPr indent="-508000" lvl="7" marL="116586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8pPr>
            <a:lvl9pPr indent="-508000" lvl="8" marL="121158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9pPr>
          </a:lstStyle>
          <a:p/>
        </p:txBody>
      </p:sp>
      <p:sp>
        <p:nvSpPr>
          <p:cNvPr id="20" name="Shape 20"/>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1" name="Shape 21"/>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2" name="Shape 22"/>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23" name="Shape 23"/>
        <p:cNvGrpSpPr/>
        <p:nvPr/>
      </p:nvGrpSpPr>
      <p:grpSpPr>
        <a:xfrm>
          <a:off x="0" y="0"/>
          <a:ext cx="0" cy="0"/>
          <a:chOff x="0" y="0"/>
          <a:chExt cx="0" cy="0"/>
        </a:xfrm>
      </p:grpSpPr>
      <p:sp>
        <p:nvSpPr>
          <p:cNvPr id="24" name="Shape 24"/>
          <p:cNvSpPr txBox="1"/>
          <p:nvPr>
            <p:ph type="title"/>
          </p:nvPr>
        </p:nvSpPr>
        <p:spPr>
          <a:xfrm>
            <a:off x="2571750" y="4064000"/>
            <a:ext cx="29146499" cy="7619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25" name="Shape 25"/>
          <p:cNvSpPr txBox="1"/>
          <p:nvPr>
            <p:ph idx="1" type="body"/>
          </p:nvPr>
        </p:nvSpPr>
        <p:spPr>
          <a:xfrm rot="5400000">
            <a:off x="3429000" y="12350750"/>
            <a:ext cx="27432000" cy="29146499"/>
          </a:xfrm>
          <a:prstGeom prst="rect">
            <a:avLst/>
          </a:prstGeom>
          <a:noFill/>
          <a:ln>
            <a:noFill/>
          </a:ln>
        </p:spPr>
        <p:txBody>
          <a:bodyPr anchorCtr="0" anchor="t" bIns="91425" lIns="91425" rIns="91425" tIns="91425"/>
          <a:lstStyle>
            <a:lvl1pPr indent="-698500" lvl="0" marL="1714500" marR="0" rtl="0" algn="l">
              <a:spcBef>
                <a:spcPts val="3200"/>
              </a:spcBef>
              <a:spcAft>
                <a:spcPts val="0"/>
              </a:spcAft>
              <a:buClr>
                <a:schemeClr val="dk1"/>
              </a:buClr>
              <a:buSzPct val="100000"/>
              <a:buFont typeface="Times New Roman"/>
              <a:buChar char="•"/>
              <a:defRPr b="0" i="0" sz="16000" u="none" cap="none" strike="noStrike">
                <a:solidFill>
                  <a:schemeClr val="dk1"/>
                </a:solidFill>
                <a:latin typeface="Times New Roman"/>
                <a:ea typeface="Times New Roman"/>
                <a:cs typeface="Times New Roman"/>
                <a:sym typeface="Times New Roman"/>
              </a:defRPr>
            </a:lvl1pPr>
            <a:lvl2pPr indent="-539750" lvl="1" marL="3714750" marR="0" rtl="0" algn="l">
              <a:spcBef>
                <a:spcPts val="2800"/>
              </a:spcBef>
              <a:spcAft>
                <a:spcPts val="0"/>
              </a:spcAft>
              <a:buClr>
                <a:schemeClr val="dk1"/>
              </a:buClr>
              <a:buSzPct val="100000"/>
              <a:buFont typeface="Times New Roman"/>
              <a:buChar char="–"/>
              <a:defRPr b="0" i="0" sz="14000" u="none" cap="none" strike="noStrike">
                <a:solidFill>
                  <a:schemeClr val="dk1"/>
                </a:solidFill>
                <a:latin typeface="Times New Roman"/>
                <a:ea typeface="Times New Roman"/>
                <a:cs typeface="Times New Roman"/>
                <a:sym typeface="Times New Roman"/>
              </a:defRPr>
            </a:lvl2pPr>
            <a:lvl3pPr indent="-381000" lvl="2" marL="5715000" marR="0" rtl="0" algn="l">
              <a:spcBef>
                <a:spcPts val="2400"/>
              </a:spcBef>
              <a:spcAft>
                <a:spcPts val="0"/>
              </a:spcAft>
              <a:buClr>
                <a:schemeClr val="dk1"/>
              </a:buClr>
              <a:buSzPct val="100000"/>
              <a:buFont typeface="Times New Roman"/>
              <a:buChar char="•"/>
              <a:defRPr b="0" i="0" sz="12000" u="none" cap="none" strike="noStrike">
                <a:solidFill>
                  <a:schemeClr val="dk1"/>
                </a:solidFill>
                <a:latin typeface="Times New Roman"/>
                <a:ea typeface="Times New Roman"/>
                <a:cs typeface="Times New Roman"/>
                <a:sym typeface="Times New Roman"/>
              </a:defRPr>
            </a:lvl3pPr>
            <a:lvl4pPr indent="-508000" lvl="3" marL="8001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4pPr>
            <a:lvl5pPr indent="-508000" lvl="4" marL="10287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5pPr>
            <a:lvl6pPr indent="-508000" lvl="5" marL="107442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6pPr>
            <a:lvl7pPr indent="-508000" lvl="6" marL="112014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7pPr>
            <a:lvl8pPr indent="-508000" lvl="7" marL="116586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8pPr>
            <a:lvl9pPr indent="-508000" lvl="8" marL="121158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9pPr>
          </a:lstStyle>
          <a:p/>
        </p:txBody>
      </p:sp>
      <p:sp>
        <p:nvSpPr>
          <p:cNvPr id="26" name="Shape 26"/>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Shape 27"/>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8" name="Shape 28"/>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29" name="Shape 29"/>
        <p:cNvGrpSpPr/>
        <p:nvPr/>
      </p:nvGrpSpPr>
      <p:grpSpPr>
        <a:xfrm>
          <a:off x="0" y="0"/>
          <a:ext cx="0" cy="0"/>
          <a:chOff x="0" y="0"/>
          <a:chExt cx="0" cy="0"/>
        </a:xfrm>
      </p:grpSpPr>
      <p:sp>
        <p:nvSpPr>
          <p:cNvPr id="30" name="Shape 30"/>
          <p:cNvSpPr txBox="1"/>
          <p:nvPr>
            <p:ph type="title"/>
          </p:nvPr>
        </p:nvSpPr>
        <p:spPr>
          <a:xfrm>
            <a:off x="6721475" y="32004000"/>
            <a:ext cx="20573999" cy="3778250"/>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31" name="Shape 31"/>
          <p:cNvSpPr/>
          <p:nvPr>
            <p:ph idx="2" type="pic"/>
          </p:nvPr>
        </p:nvSpPr>
        <p:spPr>
          <a:xfrm>
            <a:off x="6721475" y="4084637"/>
            <a:ext cx="20573999" cy="274320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2" name="Shape 32"/>
          <p:cNvSpPr txBox="1"/>
          <p:nvPr>
            <p:ph idx="1" type="body"/>
          </p:nvPr>
        </p:nvSpPr>
        <p:spPr>
          <a:xfrm>
            <a:off x="6721475" y="35782250"/>
            <a:ext cx="20573999" cy="536574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33" name="Shape 33"/>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Shape 34"/>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5" name="Shape 35"/>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36" name="Shape 36"/>
        <p:cNvGrpSpPr/>
        <p:nvPr/>
      </p:nvGrpSpPr>
      <p:grpSpPr>
        <a:xfrm>
          <a:off x="0" y="0"/>
          <a:ext cx="0" cy="0"/>
          <a:chOff x="0" y="0"/>
          <a:chExt cx="0" cy="0"/>
        </a:xfrm>
      </p:grpSpPr>
      <p:sp>
        <p:nvSpPr>
          <p:cNvPr id="37" name="Shape 37"/>
          <p:cNvSpPr txBox="1"/>
          <p:nvPr>
            <p:ph type="title"/>
          </p:nvPr>
        </p:nvSpPr>
        <p:spPr>
          <a:xfrm>
            <a:off x="1714500" y="1820863"/>
            <a:ext cx="11280775" cy="774699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38" name="Shape 38"/>
          <p:cNvSpPr txBox="1"/>
          <p:nvPr>
            <p:ph idx="1" type="body"/>
          </p:nvPr>
        </p:nvSpPr>
        <p:spPr>
          <a:xfrm>
            <a:off x="13406437" y="1820863"/>
            <a:ext cx="19169062" cy="39020750"/>
          </a:xfrm>
          <a:prstGeom prst="rect">
            <a:avLst/>
          </a:prstGeom>
          <a:noFill/>
          <a:ln>
            <a:noFill/>
          </a:ln>
        </p:spPr>
        <p:txBody>
          <a:bodyPr anchorCtr="0" anchor="t" bIns="91425" lIns="91425" rIns="91425" tIns="91425"/>
          <a:lstStyle>
            <a:lvl1pPr indent="-1511300" lvl="0" marL="17145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250950" lvl="1" marL="37147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990600" lvl="2" marL="5715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0" lvl="3" marL="8001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0" lvl="4" marL="10287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0" lvl="5" marL="10744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0" lvl="6" marL="11201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0" lvl="7" marL="11658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0" lvl="8" marL="12115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Shape 39"/>
          <p:cNvSpPr txBox="1"/>
          <p:nvPr>
            <p:ph idx="2" type="body"/>
          </p:nvPr>
        </p:nvSpPr>
        <p:spPr>
          <a:xfrm>
            <a:off x="1714500" y="9567863"/>
            <a:ext cx="11280775" cy="31273750"/>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40" name="Shape 40"/>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1" name="Shape 41"/>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2" name="Shape 42"/>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43" name="Shape 43"/>
        <p:cNvGrpSpPr/>
        <p:nvPr/>
      </p:nvGrpSpPr>
      <p:grpSpPr>
        <a:xfrm>
          <a:off x="0" y="0"/>
          <a:ext cx="0" cy="0"/>
          <a:chOff x="0" y="0"/>
          <a:chExt cx="0" cy="0"/>
        </a:xfrm>
      </p:grpSpPr>
      <p:sp>
        <p:nvSpPr>
          <p:cNvPr id="44" name="Shape 44"/>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6" name="Shape 46"/>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47" name="Shape 47"/>
        <p:cNvGrpSpPr/>
        <p:nvPr/>
      </p:nvGrpSpPr>
      <p:grpSpPr>
        <a:xfrm>
          <a:off x="0" y="0"/>
          <a:ext cx="0" cy="0"/>
          <a:chOff x="0" y="0"/>
          <a:chExt cx="0" cy="0"/>
        </a:xfrm>
      </p:grpSpPr>
      <p:sp>
        <p:nvSpPr>
          <p:cNvPr id="48" name="Shape 48"/>
          <p:cNvSpPr txBox="1"/>
          <p:nvPr>
            <p:ph type="title"/>
          </p:nvPr>
        </p:nvSpPr>
        <p:spPr>
          <a:xfrm>
            <a:off x="2571750" y="4064000"/>
            <a:ext cx="29146499" cy="7619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49" name="Shape 49"/>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50" name="Shape 50"/>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51" name="Shape 51"/>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52" name="Shape 52"/>
        <p:cNvGrpSpPr/>
        <p:nvPr/>
      </p:nvGrpSpPr>
      <p:grpSpPr>
        <a:xfrm>
          <a:off x="0" y="0"/>
          <a:ext cx="0" cy="0"/>
          <a:chOff x="0" y="0"/>
          <a:chExt cx="0" cy="0"/>
        </a:xfrm>
      </p:grpSpPr>
      <p:sp>
        <p:nvSpPr>
          <p:cNvPr id="53" name="Shape 53"/>
          <p:cNvSpPr txBox="1"/>
          <p:nvPr>
            <p:ph type="title"/>
          </p:nvPr>
        </p:nvSpPr>
        <p:spPr>
          <a:xfrm>
            <a:off x="1714500" y="1830388"/>
            <a:ext cx="30860999" cy="7619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54" name="Shape 54"/>
          <p:cNvSpPr txBox="1"/>
          <p:nvPr>
            <p:ph idx="1" type="body"/>
          </p:nvPr>
        </p:nvSpPr>
        <p:spPr>
          <a:xfrm>
            <a:off x="1714500" y="10234613"/>
            <a:ext cx="15151100" cy="4264024"/>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2" type="body"/>
          </p:nvPr>
        </p:nvSpPr>
        <p:spPr>
          <a:xfrm>
            <a:off x="1714500" y="14498637"/>
            <a:ext cx="15151100" cy="26342974"/>
          </a:xfrm>
          <a:prstGeom prst="rect">
            <a:avLst/>
          </a:prstGeom>
          <a:noFill/>
          <a:ln>
            <a:noFill/>
          </a:ln>
        </p:spPr>
        <p:txBody>
          <a:bodyPr anchorCtr="0" anchor="t" bIns="91425" lIns="91425" rIns="91425" tIns="91425"/>
          <a:lstStyle>
            <a:lvl1pPr indent="-1562100" lvl="0" marL="17145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301750" lvl="1" marL="37147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028700" lvl="2" marL="5715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041400" lvl="3" marL="8001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041400" lvl="4" marL="10287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041400" lvl="5" marL="10744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041400" lvl="6" marL="11201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041400" lvl="7" marL="11658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041400" lvl="8" marL="12115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3" type="body"/>
          </p:nvPr>
        </p:nvSpPr>
        <p:spPr>
          <a:xfrm>
            <a:off x="17419637" y="10234613"/>
            <a:ext cx="15155861" cy="4264024"/>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7" name="Shape 57"/>
          <p:cNvSpPr txBox="1"/>
          <p:nvPr>
            <p:ph idx="4" type="body"/>
          </p:nvPr>
        </p:nvSpPr>
        <p:spPr>
          <a:xfrm>
            <a:off x="17419637" y="14498637"/>
            <a:ext cx="15155861" cy="26342974"/>
          </a:xfrm>
          <a:prstGeom prst="rect">
            <a:avLst/>
          </a:prstGeom>
          <a:noFill/>
          <a:ln>
            <a:noFill/>
          </a:ln>
        </p:spPr>
        <p:txBody>
          <a:bodyPr anchorCtr="0" anchor="t" bIns="91425" lIns="91425" rIns="91425" tIns="91425"/>
          <a:lstStyle>
            <a:lvl1pPr indent="-1562100" lvl="0" marL="17145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301750" lvl="1" marL="37147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028700" lvl="2" marL="5715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041400" lvl="3" marL="8001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041400" lvl="4" marL="10287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041400" lvl="5" marL="10744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041400" lvl="6" marL="11201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041400" lvl="7" marL="11658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041400" lvl="8" marL="12115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8" name="Shape 58"/>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61" name="Shape 61"/>
        <p:cNvGrpSpPr/>
        <p:nvPr/>
      </p:nvGrpSpPr>
      <p:grpSpPr>
        <a:xfrm>
          <a:off x="0" y="0"/>
          <a:ext cx="0" cy="0"/>
          <a:chOff x="0" y="0"/>
          <a:chExt cx="0" cy="0"/>
        </a:xfrm>
      </p:grpSpPr>
      <p:sp>
        <p:nvSpPr>
          <p:cNvPr id="62" name="Shape 62"/>
          <p:cNvSpPr txBox="1"/>
          <p:nvPr>
            <p:ph type="title"/>
          </p:nvPr>
        </p:nvSpPr>
        <p:spPr>
          <a:xfrm>
            <a:off x="2571750" y="4064000"/>
            <a:ext cx="29146499" cy="7619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63" name="Shape 63"/>
          <p:cNvSpPr txBox="1"/>
          <p:nvPr>
            <p:ph idx="1" type="body"/>
          </p:nvPr>
        </p:nvSpPr>
        <p:spPr>
          <a:xfrm>
            <a:off x="2571750" y="13208000"/>
            <a:ext cx="14497049" cy="27432000"/>
          </a:xfrm>
          <a:prstGeom prst="rect">
            <a:avLst/>
          </a:prstGeom>
          <a:noFill/>
          <a:ln>
            <a:noFill/>
          </a:ln>
        </p:spPr>
        <p:txBody>
          <a:bodyPr anchorCtr="0" anchor="t" bIns="91425" lIns="91425" rIns="91425" tIns="91425"/>
          <a:lstStyle>
            <a:lvl1pPr indent="-1536700" lvl="0" marL="17145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276350" lvl="1" marL="37147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0" lvl="2" marL="5715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028700" lvl="3" marL="8001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028700" lvl="4" marL="10287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028700" lvl="5" marL="10744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028700" lvl="6" marL="11201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028700" lvl="7" marL="11658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028700" lvl="8" marL="12115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4" name="Shape 64"/>
          <p:cNvSpPr txBox="1"/>
          <p:nvPr>
            <p:ph idx="2" type="body"/>
          </p:nvPr>
        </p:nvSpPr>
        <p:spPr>
          <a:xfrm>
            <a:off x="17221200" y="13208000"/>
            <a:ext cx="14497049" cy="27432000"/>
          </a:xfrm>
          <a:prstGeom prst="rect">
            <a:avLst/>
          </a:prstGeom>
          <a:noFill/>
          <a:ln>
            <a:noFill/>
          </a:ln>
        </p:spPr>
        <p:txBody>
          <a:bodyPr anchorCtr="0" anchor="t" bIns="91425" lIns="91425" rIns="91425" tIns="91425"/>
          <a:lstStyle>
            <a:lvl1pPr indent="-1536700" lvl="0" marL="17145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276350" lvl="1" marL="37147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0" lvl="2" marL="5715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028700" lvl="3" marL="8001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028700" lvl="4" marL="10287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028700" lvl="5" marL="10744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028700" lvl="6" marL="11201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028700" lvl="7" marL="11658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028700" lvl="8" marL="12115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5" name="Shape 65"/>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66" name="Shape 66"/>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67" name="Shape 67"/>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a:solidFill>
                  <a:schemeClr val="dk1"/>
                </a:solidFill>
                <a:latin typeface="Times New Roman"/>
                <a:ea typeface="Times New Roman"/>
                <a:cs typeface="Times New Roman"/>
                <a:sym typeface="Times New Roma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571750" y="4064000"/>
            <a:ext cx="29146499" cy="7619999"/>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None/>
              <a:defRPr b="0" i="0" sz="22000" u="none" cap="none" strike="noStrike">
                <a:solidFill>
                  <a:schemeClr val="dk2"/>
                </a:solidFill>
                <a:latin typeface="Times New Roman"/>
                <a:ea typeface="Times New Roman"/>
                <a:cs typeface="Times New Roman"/>
                <a:sym typeface="Times New Roman"/>
              </a:defRPr>
            </a:lvl9pPr>
          </a:lstStyle>
          <a:p/>
        </p:txBody>
      </p:sp>
      <p:sp>
        <p:nvSpPr>
          <p:cNvPr id="7" name="Shape 7"/>
          <p:cNvSpPr txBox="1"/>
          <p:nvPr>
            <p:ph idx="1" type="body"/>
          </p:nvPr>
        </p:nvSpPr>
        <p:spPr>
          <a:xfrm>
            <a:off x="2571750" y="13208000"/>
            <a:ext cx="29146499" cy="27432000"/>
          </a:xfrm>
          <a:prstGeom prst="rect">
            <a:avLst/>
          </a:prstGeom>
          <a:noFill/>
          <a:ln>
            <a:noFill/>
          </a:ln>
        </p:spPr>
        <p:txBody>
          <a:bodyPr anchorCtr="0" anchor="t" bIns="91425" lIns="91425" rIns="91425" tIns="91425"/>
          <a:lstStyle>
            <a:lvl1pPr indent="-698500" lvl="0" marL="1714500" marR="0" rtl="0" algn="l">
              <a:spcBef>
                <a:spcPts val="3200"/>
              </a:spcBef>
              <a:spcAft>
                <a:spcPts val="0"/>
              </a:spcAft>
              <a:buClr>
                <a:schemeClr val="dk1"/>
              </a:buClr>
              <a:buSzPct val="100000"/>
              <a:buFont typeface="Times New Roman"/>
              <a:buChar char="•"/>
              <a:defRPr b="0" i="0" sz="16000" u="none" cap="none" strike="noStrike">
                <a:solidFill>
                  <a:schemeClr val="dk1"/>
                </a:solidFill>
                <a:latin typeface="Times New Roman"/>
                <a:ea typeface="Times New Roman"/>
                <a:cs typeface="Times New Roman"/>
                <a:sym typeface="Times New Roman"/>
              </a:defRPr>
            </a:lvl1pPr>
            <a:lvl2pPr indent="-539750" lvl="1" marL="3714750" marR="0" rtl="0" algn="l">
              <a:spcBef>
                <a:spcPts val="2800"/>
              </a:spcBef>
              <a:spcAft>
                <a:spcPts val="0"/>
              </a:spcAft>
              <a:buClr>
                <a:schemeClr val="dk1"/>
              </a:buClr>
              <a:buSzPct val="100000"/>
              <a:buFont typeface="Times New Roman"/>
              <a:buChar char="–"/>
              <a:defRPr b="0" i="0" sz="14000" u="none" cap="none" strike="noStrike">
                <a:solidFill>
                  <a:schemeClr val="dk1"/>
                </a:solidFill>
                <a:latin typeface="Times New Roman"/>
                <a:ea typeface="Times New Roman"/>
                <a:cs typeface="Times New Roman"/>
                <a:sym typeface="Times New Roman"/>
              </a:defRPr>
            </a:lvl2pPr>
            <a:lvl3pPr indent="-381000" lvl="2" marL="5715000" marR="0" rtl="0" algn="l">
              <a:spcBef>
                <a:spcPts val="2400"/>
              </a:spcBef>
              <a:spcAft>
                <a:spcPts val="0"/>
              </a:spcAft>
              <a:buClr>
                <a:schemeClr val="dk1"/>
              </a:buClr>
              <a:buSzPct val="100000"/>
              <a:buFont typeface="Times New Roman"/>
              <a:buChar char="•"/>
              <a:defRPr b="0" i="0" sz="12000" u="none" cap="none" strike="noStrike">
                <a:solidFill>
                  <a:schemeClr val="dk1"/>
                </a:solidFill>
                <a:latin typeface="Times New Roman"/>
                <a:ea typeface="Times New Roman"/>
                <a:cs typeface="Times New Roman"/>
                <a:sym typeface="Times New Roman"/>
              </a:defRPr>
            </a:lvl3pPr>
            <a:lvl4pPr indent="-508000" lvl="3" marL="8001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4pPr>
            <a:lvl5pPr indent="-508000" lvl="4" marL="102870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5pPr>
            <a:lvl6pPr indent="-508000" lvl="5" marL="107442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6pPr>
            <a:lvl7pPr indent="-508000" lvl="6" marL="112014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7pPr>
            <a:lvl8pPr indent="-508000" lvl="7" marL="116586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8pPr>
            <a:lvl9pPr indent="-508000" lvl="8" marL="12115800" marR="0" rtl="0" algn="l">
              <a:spcBef>
                <a:spcPts val="2000"/>
              </a:spcBef>
              <a:spcAft>
                <a:spcPts val="0"/>
              </a:spcAft>
              <a:buClr>
                <a:schemeClr val="dk1"/>
              </a:buClr>
              <a:buSzPct val="100000"/>
              <a:buFont typeface="Times New Roman"/>
              <a:buChar char="»"/>
              <a:defRPr b="0" i="0" sz="10000" u="none" cap="none" strike="noStrike">
                <a:solidFill>
                  <a:schemeClr val="dk1"/>
                </a:solidFill>
                <a:latin typeface="Times New Roman"/>
                <a:ea typeface="Times New Roman"/>
                <a:cs typeface="Times New Roman"/>
                <a:sym typeface="Times New Roman"/>
              </a:defRPr>
            </a:lvl9pPr>
          </a:lstStyle>
          <a:p/>
        </p:txBody>
      </p:sp>
      <p:sp>
        <p:nvSpPr>
          <p:cNvPr id="8" name="Shape 8"/>
          <p:cNvSpPr txBox="1"/>
          <p:nvPr>
            <p:ph idx="10" type="dt"/>
          </p:nvPr>
        </p:nvSpPr>
        <p:spPr>
          <a:xfrm>
            <a:off x="2571750" y="41656000"/>
            <a:ext cx="714374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Shape 9"/>
          <p:cNvSpPr txBox="1"/>
          <p:nvPr>
            <p:ph idx="11" type="ftr"/>
          </p:nvPr>
        </p:nvSpPr>
        <p:spPr>
          <a:xfrm>
            <a:off x="11715750" y="41656000"/>
            <a:ext cx="10858499"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Shape 10"/>
          <p:cNvSpPr txBox="1"/>
          <p:nvPr>
            <p:ph idx="12" type="sldNum"/>
          </p:nvPr>
        </p:nvSpPr>
        <p:spPr>
          <a:xfrm>
            <a:off x="24574500" y="41656000"/>
            <a:ext cx="7143749" cy="3048000"/>
          </a:xfrm>
          <a:prstGeom prst="rect">
            <a:avLst/>
          </a:prstGeom>
          <a:noFill/>
          <a:ln>
            <a:noFill/>
          </a:ln>
        </p:spPr>
        <p:txBody>
          <a:bodyPr anchorCtr="0" anchor="t" bIns="228600" lIns="457200" rIns="457200" tIns="228600">
            <a:noAutofit/>
          </a:bodyPr>
          <a:lstStyle/>
          <a:p>
            <a:pPr indent="0" lvl="0" marL="0" marR="0" rtl="0" algn="r">
              <a:lnSpc>
                <a:spcPct val="100000"/>
              </a:lnSpc>
              <a:spcBef>
                <a:spcPts val="0"/>
              </a:spcBef>
              <a:spcAft>
                <a:spcPts val="0"/>
              </a:spcAft>
              <a:buClr>
                <a:schemeClr val="dk1"/>
              </a:buClr>
              <a:buSzPct val="25000"/>
              <a:buFont typeface="Times New Roman"/>
              <a:buNone/>
            </a:pPr>
            <a:fld id="{00000000-1234-1234-1234-123412341234}" type="slidenum">
              <a:rPr b="0" i="0" lang="en-US" sz="7000" u="none" cap="none" strike="noStrike">
                <a:solidFill>
                  <a:schemeClr val="dk1"/>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2117525" y="990600"/>
            <a:ext cx="21151500" cy="2286000"/>
          </a:xfrm>
          <a:prstGeom prst="rect">
            <a:avLst/>
          </a:prstGeom>
          <a:noFill/>
          <a:ln>
            <a:noFill/>
          </a:ln>
        </p:spPr>
        <p:txBody>
          <a:bodyPr anchorCtr="0" anchor="ctr" bIns="228600" lIns="457200" rIns="457200" tIns="228600">
            <a:noAutofit/>
          </a:bodyPr>
          <a:lstStyle/>
          <a:p>
            <a:pPr indent="0" lvl="0" marL="0" marR="0" rtl="0" algn="ctr">
              <a:lnSpc>
                <a:spcPct val="100000"/>
              </a:lnSpc>
              <a:spcBef>
                <a:spcPts val="0"/>
              </a:spcBef>
              <a:spcAft>
                <a:spcPts val="0"/>
              </a:spcAft>
              <a:buClr>
                <a:schemeClr val="dk2"/>
              </a:buClr>
              <a:buSzPct val="25000"/>
              <a:buFont typeface="Arial Black"/>
              <a:buNone/>
            </a:pPr>
            <a:r>
              <a:rPr b="1" lang="en-US" sz="15000">
                <a:solidFill>
                  <a:srgbClr val="CC0000"/>
                </a:solidFill>
                <a:latin typeface="Trebuchet MS"/>
                <a:ea typeface="Trebuchet MS"/>
                <a:cs typeface="Trebuchet MS"/>
                <a:sym typeface="Trebuchet MS"/>
              </a:rPr>
              <a:t>Título do Banner</a:t>
            </a:r>
          </a:p>
        </p:txBody>
      </p:sp>
      <p:sp>
        <p:nvSpPr>
          <p:cNvPr id="85" name="Shape 85"/>
          <p:cNvSpPr txBox="1"/>
          <p:nvPr>
            <p:ph idx="1" type="subTitle"/>
          </p:nvPr>
        </p:nvSpPr>
        <p:spPr>
          <a:xfrm>
            <a:off x="609600" y="4114800"/>
            <a:ext cx="33070798" cy="3276600"/>
          </a:xfrm>
          <a:prstGeom prst="rect">
            <a:avLst/>
          </a:prstGeom>
          <a:noFill/>
          <a:ln>
            <a:noFill/>
          </a:ln>
        </p:spPr>
        <p:txBody>
          <a:bodyPr anchorCtr="0" anchor="t" bIns="228600" lIns="457200" rIns="457200" tIns="228600">
            <a:noAutofit/>
          </a:bodyPr>
          <a:lstStyle/>
          <a:p>
            <a:pPr indent="0" lvl="0" marL="0" marR="0" rtl="0" algn="ctr">
              <a:lnSpc>
                <a:spcPct val="100000"/>
              </a:lnSpc>
              <a:spcBef>
                <a:spcPts val="0"/>
              </a:spcBef>
              <a:spcAft>
                <a:spcPts val="0"/>
              </a:spcAft>
              <a:buClr>
                <a:schemeClr val="dk1"/>
              </a:buClr>
              <a:buSzPct val="25000"/>
              <a:buFont typeface="Arial Black"/>
              <a:buNone/>
            </a:pPr>
            <a:r>
              <a:rPr b="1" i="0" lang="en-US" sz="3600" u="none" cap="none" strike="noStrike">
                <a:solidFill>
                  <a:schemeClr val="dk1"/>
                </a:solidFill>
                <a:latin typeface="Trebuchet MS"/>
                <a:ea typeface="Trebuchet MS"/>
                <a:cs typeface="Trebuchet MS"/>
                <a:sym typeface="Trebuchet MS"/>
              </a:rPr>
              <a:t>Título da Pesquisa em Inglês</a:t>
            </a:r>
          </a:p>
          <a:p>
            <a:pPr indent="0" lvl="0" marL="0" marR="0" rtl="0" algn="ctr">
              <a:lnSpc>
                <a:spcPct val="100000"/>
              </a:lnSpc>
              <a:spcBef>
                <a:spcPts val="720"/>
              </a:spcBef>
              <a:spcAft>
                <a:spcPts val="0"/>
              </a:spcAft>
              <a:buClr>
                <a:schemeClr val="dk1"/>
              </a:buClr>
              <a:buSzPct val="25000"/>
              <a:buFont typeface="Arial"/>
              <a:buNone/>
            </a:pPr>
            <a:r>
              <a:rPr i="0" lang="en-US" sz="3600" u="none" cap="none" strike="noStrike">
                <a:solidFill>
                  <a:schemeClr val="dk1"/>
                </a:solidFill>
                <a:latin typeface="Trebuchet MS"/>
                <a:ea typeface="Trebuchet MS"/>
                <a:cs typeface="Trebuchet MS"/>
                <a:sym typeface="Trebuchet MS"/>
              </a:rPr>
              <a:t>NOME DOS PESQUISADORES NONONO,NO; NONONO,NO; NONONO,NO; NONONO,NO; NONONO,NO; NONONO,NO. 1. Nome do contato - Email do contato nonono@nonono.com.br 2. Nome do contato - Email do contato nonono@nonono.com.br 3. Nome do contato - Email do contato nonono@nonono.com.br 4. Nome do contato - Email do contato nonono@nonono.com.br 5. Nome do contato - Email do contato nonono@nonono.com.br 6. Nome do contato - Email do contato nonono@nonono.com.br </a:t>
            </a:r>
          </a:p>
        </p:txBody>
      </p:sp>
      <p:sp>
        <p:nvSpPr>
          <p:cNvPr id="86" name="Shape 86"/>
          <p:cNvSpPr txBox="1"/>
          <p:nvPr/>
        </p:nvSpPr>
        <p:spPr>
          <a:xfrm>
            <a:off x="533400" y="8305800"/>
            <a:ext cx="16611599" cy="914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Black"/>
              <a:buNone/>
            </a:pPr>
            <a:r>
              <a:rPr b="1" i="0" lang="en-US" sz="5400" u="none" cap="none" strike="noStrike">
                <a:solidFill>
                  <a:srgbClr val="CC0000"/>
                </a:solidFill>
                <a:latin typeface="Trebuchet MS"/>
                <a:ea typeface="Trebuchet MS"/>
                <a:cs typeface="Trebuchet MS"/>
                <a:sym typeface="Trebuchet MS"/>
              </a:rPr>
              <a:t>TÍTULO</a:t>
            </a:r>
          </a:p>
        </p:txBody>
      </p:sp>
      <p:sp>
        <p:nvSpPr>
          <p:cNvPr id="87" name="Shape 87"/>
          <p:cNvSpPr txBox="1"/>
          <p:nvPr/>
        </p:nvSpPr>
        <p:spPr>
          <a:xfrm>
            <a:off x="17678400" y="8305800"/>
            <a:ext cx="16611599" cy="914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Black"/>
              <a:buNone/>
            </a:pPr>
            <a:r>
              <a:rPr b="1" i="0" lang="en-US" sz="5400" u="none" cap="none" strike="noStrike">
                <a:solidFill>
                  <a:srgbClr val="CC0000"/>
                </a:solidFill>
                <a:latin typeface="Trebuchet MS"/>
                <a:ea typeface="Trebuchet MS"/>
                <a:cs typeface="Trebuchet MS"/>
                <a:sym typeface="Trebuchet MS"/>
              </a:rPr>
              <a:t>TÍTULO</a:t>
            </a:r>
          </a:p>
        </p:txBody>
      </p:sp>
      <p:sp>
        <p:nvSpPr>
          <p:cNvPr id="88" name="Shape 88"/>
          <p:cNvSpPr txBox="1"/>
          <p:nvPr/>
        </p:nvSpPr>
        <p:spPr>
          <a:xfrm>
            <a:off x="533400" y="9677400"/>
            <a:ext cx="16611599" cy="24307800"/>
          </a:xfrm>
          <a:prstGeom prst="rect">
            <a:avLst/>
          </a:prstGeom>
          <a:noFill/>
          <a:ln>
            <a:noFill/>
          </a:ln>
        </p:spPr>
        <p:txBody>
          <a:bodyPr anchorCtr="0" anchor="t" bIns="228600" lIns="457200" rIns="457200" tIns="228600">
            <a:noAutofit/>
          </a:bodyPr>
          <a:lstStyle/>
          <a:p>
            <a:pPr indent="0" lvl="0" marL="0" marR="0" rtl="0" algn="just">
              <a:lnSpc>
                <a:spcPct val="100000"/>
              </a:lnSpc>
              <a:spcBef>
                <a:spcPts val="0"/>
              </a:spcBef>
              <a:spcAft>
                <a:spcPts val="0"/>
              </a:spcAft>
              <a:buClr>
                <a:schemeClr val="dk1"/>
              </a:buClr>
              <a:buSzPct val="25000"/>
              <a:buFont typeface="Arial"/>
              <a:buNone/>
            </a:pPr>
            <a:r>
              <a:rPr i="0" lang="en-US" sz="4400" u="none" cap="none" strike="noStrike">
                <a:solidFill>
                  <a:schemeClr val="dk1"/>
                </a:solidFill>
                <a:latin typeface="Trebuchet MS"/>
                <a:ea typeface="Trebuchet MS"/>
                <a:cs typeface="Trebuchet MS"/>
                <a:sym typeface="Trebuchet MS"/>
              </a:rPr>
              <a:t>Lorem ipsum dolor sit amet, consectetur adipiscing elit. Duis in turpis quis velit dapibus consequat. Vivamus tortor ligula, posuere id laoreet quis, ultrices eget nulla. Maecenas turpis odio, posuere non tempor nec, tincidunt sed lectus. Integer molestie rutrum iaculis. Lorem ipsum dolor sit amet, consectetur adipiscing elit. Fusce eget molestie velit. Sed blandit lectus vel justo ultrices aliquet. Etiam quis augue et urna dignissim pharetra ut sed nunc. Donec dictum ullamcorper porttitor. Sed commodo magna suscipit leo bibendum auctor. </a:t>
            </a:r>
          </a:p>
          <a:p>
            <a:pPr indent="0" lvl="0" marL="0" marR="0" rtl="0" algn="just">
              <a:lnSpc>
                <a:spcPct val="100000"/>
              </a:lnSpc>
              <a:spcBef>
                <a:spcPts val="0"/>
              </a:spcBef>
              <a:spcAft>
                <a:spcPts val="0"/>
              </a:spcAft>
              <a:buClr>
                <a:schemeClr val="dk1"/>
              </a:buClr>
              <a:buFont typeface="Times New Roman"/>
              <a:buNone/>
            </a:pPr>
            <a:r>
              <a:t/>
            </a:r>
            <a:endParaRPr i="0" sz="44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ct val="100000"/>
              <a:buFont typeface="Trebuchet MS"/>
              <a:buChar char="•"/>
            </a:pPr>
            <a:r>
              <a:rPr i="0" lang="en-US" sz="4400" u="none" cap="none" strike="noStrike">
                <a:solidFill>
                  <a:schemeClr val="dk1"/>
                </a:solidFill>
                <a:latin typeface="Trebuchet MS"/>
                <a:ea typeface="Trebuchet MS"/>
                <a:cs typeface="Trebuchet MS"/>
                <a:sym typeface="Trebuchet MS"/>
              </a:rPr>
              <a:t>Cum sociis natoque penatibus et magnis dis parturient montes, nascetur ridiculus mus. Vivamus sed justo et dui scelerisque imperdiet. Praesent a ullamcorper justo. </a:t>
            </a:r>
          </a:p>
          <a:p>
            <a:pPr indent="0" lvl="0" marL="0" marR="0" rtl="0" algn="just">
              <a:lnSpc>
                <a:spcPct val="100000"/>
              </a:lnSpc>
              <a:spcBef>
                <a:spcPts val="0"/>
              </a:spcBef>
              <a:spcAft>
                <a:spcPts val="0"/>
              </a:spcAft>
              <a:buClr>
                <a:schemeClr val="dk1"/>
              </a:buClr>
              <a:buSzPct val="100000"/>
              <a:buFont typeface="Trebuchet MS"/>
              <a:buChar char="•"/>
            </a:pPr>
            <a:r>
              <a:rPr i="0" lang="en-US" sz="4400" u="none" cap="none" strike="noStrike">
                <a:solidFill>
                  <a:schemeClr val="dk1"/>
                </a:solidFill>
                <a:latin typeface="Trebuchet MS"/>
                <a:ea typeface="Trebuchet MS"/>
                <a:cs typeface="Trebuchet MS"/>
                <a:sym typeface="Trebuchet MS"/>
              </a:rPr>
              <a:t>Mauris vehicula hendrerit purus, mollis tristique velit eleifend sit amet. Cras velit sem, tincidunt ut dapibus ut, condimentum at quam. Duis iaculis felis quis tortor congue nec egestas nulla dapibus. Aliquam erat volutpat. </a:t>
            </a:r>
          </a:p>
          <a:p>
            <a:pPr indent="0" lvl="0" marL="0" marR="0" rtl="0" algn="just">
              <a:lnSpc>
                <a:spcPct val="100000"/>
              </a:lnSpc>
              <a:spcBef>
                <a:spcPts val="0"/>
              </a:spcBef>
              <a:spcAft>
                <a:spcPts val="0"/>
              </a:spcAft>
              <a:buClr>
                <a:schemeClr val="dk1"/>
              </a:buClr>
              <a:buSzPct val="100000"/>
              <a:buFont typeface="Trebuchet MS"/>
              <a:buChar char="•"/>
            </a:pPr>
            <a:r>
              <a:rPr i="0" lang="en-US" sz="4400" u="none" cap="none" strike="noStrike">
                <a:solidFill>
                  <a:schemeClr val="dk1"/>
                </a:solidFill>
                <a:latin typeface="Trebuchet MS"/>
                <a:ea typeface="Trebuchet MS"/>
                <a:cs typeface="Trebuchet MS"/>
                <a:sym typeface="Trebuchet MS"/>
              </a:rPr>
              <a:t>Cras ligula sem, laoreet a consequat sit amet, fringilla et odio. Aliquam velit nisl, euismod sit amet pharetra sed, convallis vitae mi. Curabitur in eleifend risus. Aliquam non iaculis mi. Aenean id pellentesque est. Sed quis justo erat, non laoreet nisi. </a:t>
            </a:r>
          </a:p>
          <a:p>
            <a:pPr indent="0" lvl="0" marL="0" marR="0" rtl="0" algn="just">
              <a:lnSpc>
                <a:spcPct val="100000"/>
              </a:lnSpc>
              <a:spcBef>
                <a:spcPts val="0"/>
              </a:spcBef>
              <a:spcAft>
                <a:spcPts val="0"/>
              </a:spcAft>
              <a:buClr>
                <a:schemeClr val="dk1"/>
              </a:buClr>
              <a:buSzPct val="100000"/>
              <a:buFont typeface="Trebuchet MS"/>
              <a:buChar char="•"/>
            </a:pPr>
            <a:r>
              <a:rPr i="0" lang="en-US" sz="4400" u="none" cap="none" strike="noStrike">
                <a:solidFill>
                  <a:schemeClr val="dk1"/>
                </a:solidFill>
                <a:latin typeface="Trebuchet MS"/>
                <a:ea typeface="Trebuchet MS"/>
                <a:cs typeface="Trebuchet MS"/>
                <a:sym typeface="Trebuchet MS"/>
              </a:rPr>
              <a:t>Nullam nec lorem magna. Nam volutpat orci erat, hendrerit rutrum velit. Pellentesque in mauris et erat vulputate consequat. Vivamus ut erat eget dolor imperdiet aliquam ac eu est. Mauris condimentum varius elit sit amet tempus. Nam convallis mattis tempus.</a:t>
            </a:r>
          </a:p>
          <a:p>
            <a:pPr indent="0" lvl="0" marL="0" marR="0" rtl="0" algn="just">
              <a:lnSpc>
                <a:spcPct val="100000"/>
              </a:lnSpc>
              <a:spcBef>
                <a:spcPts val="0"/>
              </a:spcBef>
              <a:spcAft>
                <a:spcPts val="0"/>
              </a:spcAft>
              <a:buClr>
                <a:schemeClr val="dk1"/>
              </a:buClr>
              <a:buFont typeface="Times New Roman"/>
              <a:buNone/>
            </a:pPr>
            <a:r>
              <a:t/>
            </a:r>
            <a:endParaRPr i="0" sz="44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ct val="25000"/>
              <a:buFont typeface="Arial"/>
              <a:buNone/>
            </a:pPr>
            <a:r>
              <a:rPr i="0" lang="en-US" sz="4400" u="none" cap="none" strike="noStrike">
                <a:solidFill>
                  <a:schemeClr val="dk1"/>
                </a:solidFill>
                <a:latin typeface="Trebuchet MS"/>
                <a:ea typeface="Trebuchet MS"/>
                <a:cs typeface="Trebuchet MS"/>
                <a:sym typeface="Trebuchet MS"/>
              </a:rPr>
              <a:t>Aliquam ornare sodales lectus in porttitor. Quisque congue, ante et luctus dignissim, turpis nisl rhoncus nulla, sed sagittis enim felis ac enim. Vivamus tempus lacinia libero, at fermentum odio condimentum quis. Praesent metus dui, interdum a lobortis ac, suscipit ac augue. Donec commodo, purus vitae adipiscing molestie, erat lacus accumsan purus, id porta metus lacus nec eros. Proin et luctus felis. </a:t>
            </a:r>
          </a:p>
        </p:txBody>
      </p:sp>
      <p:sp>
        <p:nvSpPr>
          <p:cNvPr id="89" name="Shape 89"/>
          <p:cNvSpPr txBox="1"/>
          <p:nvPr/>
        </p:nvSpPr>
        <p:spPr>
          <a:xfrm>
            <a:off x="17602200" y="10134600"/>
            <a:ext cx="16154399" cy="5946774"/>
          </a:xfrm>
          <a:prstGeom prst="rect">
            <a:avLst/>
          </a:prstGeom>
          <a:solidFill>
            <a:srgbClr val="009900"/>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b="0" i="0" sz="9600" u="none" cap="none" strike="noStrike">
              <a:solidFill>
                <a:schemeClr val="lt1"/>
              </a:solidFill>
              <a:latin typeface="Arial"/>
              <a:ea typeface="Arial"/>
              <a:cs typeface="Arial"/>
              <a:sym typeface="Arial"/>
            </a:endParaRPr>
          </a:p>
          <a:p>
            <a:pPr indent="0" lvl="0" marL="0" marR="0" rtl="0" algn="ctr">
              <a:lnSpc>
                <a:spcPct val="100000"/>
              </a:lnSpc>
              <a:spcBef>
                <a:spcPts val="4800"/>
              </a:spcBef>
              <a:spcAft>
                <a:spcPts val="0"/>
              </a:spcAft>
              <a:buClr>
                <a:schemeClr val="lt1"/>
              </a:buClr>
              <a:buSzPct val="25000"/>
              <a:buFont typeface="Arial Black"/>
              <a:buNone/>
            </a:pPr>
            <a:r>
              <a:rPr b="0" i="0" lang="en-US" sz="9600" u="none" cap="none" strike="noStrike">
                <a:solidFill>
                  <a:schemeClr val="lt1"/>
                </a:solidFill>
                <a:latin typeface="Arial Black"/>
                <a:ea typeface="Arial Black"/>
                <a:cs typeface="Arial Black"/>
                <a:sym typeface="Arial Black"/>
              </a:rPr>
              <a:t>IMAGEM</a:t>
            </a:r>
          </a:p>
          <a:p>
            <a:pPr indent="0" lvl="0" marL="0" marR="0" rtl="0" algn="l">
              <a:lnSpc>
                <a:spcPct val="100000"/>
              </a:lnSpc>
              <a:spcBef>
                <a:spcPts val="0"/>
              </a:spcBef>
              <a:spcAft>
                <a:spcPts val="0"/>
              </a:spcAft>
              <a:buNone/>
            </a:pPr>
            <a:r>
              <a:t/>
            </a:r>
            <a:endParaRPr b="0" i="0" sz="9600" u="none">
              <a:solidFill>
                <a:schemeClr val="lt1"/>
              </a:solidFill>
              <a:latin typeface="Arial Black"/>
              <a:ea typeface="Arial Black"/>
              <a:cs typeface="Arial Black"/>
              <a:sym typeface="Arial Black"/>
            </a:endParaRPr>
          </a:p>
        </p:txBody>
      </p:sp>
      <p:sp>
        <p:nvSpPr>
          <p:cNvPr id="90" name="Shape 90"/>
          <p:cNvSpPr txBox="1"/>
          <p:nvPr/>
        </p:nvSpPr>
        <p:spPr>
          <a:xfrm>
            <a:off x="17602200" y="16078200"/>
            <a:ext cx="16154399" cy="2286000"/>
          </a:xfrm>
          <a:prstGeom prst="rect">
            <a:avLst/>
          </a:prstGeom>
          <a:noFill/>
          <a:ln>
            <a:noFill/>
          </a:ln>
        </p:spPr>
        <p:txBody>
          <a:bodyPr anchorCtr="0" anchor="t" bIns="228600" lIns="457200" rIns="457200" tIns="228600">
            <a:noAutofit/>
          </a:bodyPr>
          <a:lstStyle/>
          <a:p>
            <a:pPr indent="0" lvl="0" marL="0" marR="0" rtl="0" algn="just">
              <a:lnSpc>
                <a:spcPct val="100000"/>
              </a:lnSpc>
              <a:spcBef>
                <a:spcPts val="0"/>
              </a:spcBef>
              <a:spcAft>
                <a:spcPts val="0"/>
              </a:spcAft>
              <a:buClr>
                <a:schemeClr val="dk1"/>
              </a:buClr>
              <a:buSzPct val="25000"/>
              <a:buFont typeface="Arial"/>
              <a:buNone/>
            </a:pPr>
            <a:r>
              <a:rPr i="0" lang="en-US" sz="3600" u="none">
                <a:solidFill>
                  <a:schemeClr val="dk1"/>
                </a:solidFill>
                <a:latin typeface="Trebuchet MS"/>
                <a:ea typeface="Trebuchet MS"/>
                <a:cs typeface="Trebuchet MS"/>
                <a:sym typeface="Trebuchet MS"/>
              </a:rPr>
              <a:t>Lorem ipsum dolor sit amet, consectetur adipiscing elit. Duis in turpis quis velit dapibus consequat. Vivamus tortor ligula, posuere id laoreet quis, ultrices eget nulla. </a:t>
            </a:r>
          </a:p>
        </p:txBody>
      </p:sp>
      <p:pic>
        <p:nvPicPr>
          <p:cNvPr descr="Univesp_logo_jpg_rgb.jpg" id="91" name="Shape 91"/>
          <p:cNvPicPr preferRelativeResize="0"/>
          <p:nvPr/>
        </p:nvPicPr>
        <p:blipFill>
          <a:blip r:embed="rId3">
            <a:alphaModFix/>
          </a:blip>
          <a:stretch>
            <a:fillRect/>
          </a:stretch>
        </p:blipFill>
        <p:spPr>
          <a:xfrm>
            <a:off x="1158875" y="159475"/>
            <a:ext cx="7738002" cy="4557249"/>
          </a:xfrm>
          <a:prstGeom prst="rect">
            <a:avLst/>
          </a:prstGeom>
          <a:noFill/>
          <a:ln>
            <a:noFill/>
          </a:ln>
        </p:spPr>
      </p:pic>
      <p:cxnSp>
        <p:nvCxnSpPr>
          <p:cNvPr id="92" name="Shape 92"/>
          <p:cNvCxnSpPr/>
          <p:nvPr/>
        </p:nvCxnSpPr>
        <p:spPr>
          <a:xfrm>
            <a:off x="1158875" y="3994150"/>
            <a:ext cx="32597725" cy="0"/>
          </a:xfrm>
          <a:prstGeom prst="straightConnector1">
            <a:avLst/>
          </a:prstGeom>
          <a:noFill/>
          <a:ln cap="flat" cmpd="sng" w="76200">
            <a:solidFill>
              <a:srgbClr val="B7B7B7"/>
            </a:solidFill>
            <a:prstDash val="solid"/>
            <a:miter/>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