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casaluno@univesp.br" TargetMode="External"/><Relationship Id="rId3" Type="http://schemas.openxmlformats.org/officeDocument/2006/relationships/hyperlink" Target="http://www.univesp.br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casaluno@univesp.br" TargetMode="External"/><Relationship Id="rId3" Type="http://schemas.openxmlformats.org/officeDocument/2006/relationships/hyperlink" Target="http://www.univesp.br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casaluno@univesp.br" TargetMode="External"/><Relationship Id="rId3" Type="http://schemas.openxmlformats.org/officeDocument/2006/relationships/hyperlink" Target="http://www.univesp.b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casaluno@univesp.br" TargetMode="External"/><Relationship Id="rId3" Type="http://schemas.openxmlformats.org/officeDocument/2006/relationships/hyperlink" Target="http://www.univesp.b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casaluno@univesp.br" TargetMode="External"/><Relationship Id="rId3" Type="http://schemas.openxmlformats.org/officeDocument/2006/relationships/hyperlink" Target="http://www.univesp.br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casaluno@univesp.br" TargetMode="External"/><Relationship Id="rId3" Type="http://schemas.openxmlformats.org/officeDocument/2006/relationships/hyperlink" Target="http://www.univesp.br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casaluno@univesp.br" TargetMode="External"/><Relationship Id="rId3" Type="http://schemas.openxmlformats.org/officeDocument/2006/relationships/hyperlink" Target="http://www.univesp.br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casaluno@univesp.br" TargetMode="External"/><Relationship Id="rId3" Type="http://schemas.openxmlformats.org/officeDocument/2006/relationships/hyperlink" Target="http://www.univesp.b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685800" y="3392669"/>
            <a:ext cx="7772400" cy="10838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Trebuchet MS"/>
              <a:buNone/>
              <a:defRPr b="0" i="0" sz="3600" u="none" cap="none" strike="noStrike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532466" y="4601676"/>
            <a:ext cx="6049904" cy="1227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30000"/>
              </a:lnSpc>
              <a:spcBef>
                <a:spcPts val="360"/>
              </a:spcBef>
              <a:buClr>
                <a:srgbClr val="BFBFBF"/>
              </a:buClr>
              <a:buFont typeface="Arial"/>
              <a:buNone/>
              <a:defRPr b="0" i="0" sz="1800" u="none" cap="none" strike="noStrike">
                <a:solidFill>
                  <a:srgbClr val="BFBFB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lnSpc>
                <a:spcPct val="130000"/>
              </a:lnSpc>
              <a:spcBef>
                <a:spcPts val="560"/>
              </a:spcBef>
              <a:buClr>
                <a:srgbClr val="ABACAE"/>
              </a:buClr>
              <a:buFont typeface="Arial"/>
              <a:buNone/>
              <a:defRPr b="0" i="0" sz="28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lnSpc>
                <a:spcPct val="130000"/>
              </a:lnSpc>
              <a:spcBef>
                <a:spcPts val="480"/>
              </a:spcBef>
              <a:buClr>
                <a:srgbClr val="ABACAE"/>
              </a:buClr>
              <a:buFont typeface="Arial"/>
              <a:buNone/>
              <a:defRPr b="0" i="0" sz="24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lnSpc>
                <a:spcPct val="130000"/>
              </a:lnSpc>
              <a:spcBef>
                <a:spcPts val="400"/>
              </a:spcBef>
              <a:buClr>
                <a:srgbClr val="ABACAE"/>
              </a:buClr>
              <a:buFont typeface="Arial"/>
              <a:buNone/>
              <a:defRPr b="0" i="0" sz="20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lnSpc>
                <a:spcPct val="130000"/>
              </a:lnSpc>
              <a:spcBef>
                <a:spcPts val="400"/>
              </a:spcBef>
              <a:buClr>
                <a:srgbClr val="ABACAE"/>
              </a:buClr>
              <a:buFont typeface="Arial"/>
              <a:buNone/>
              <a:defRPr b="0" i="0" sz="20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ABACAE"/>
              </a:buClr>
              <a:buFont typeface="Arial"/>
              <a:buNone/>
              <a:defRPr b="0" i="0" sz="20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ABACAE"/>
              </a:buClr>
              <a:buFont typeface="Arial"/>
              <a:buNone/>
              <a:defRPr b="0" i="0" sz="20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ABACAE"/>
              </a:buClr>
              <a:buFont typeface="Arial"/>
              <a:buNone/>
              <a:defRPr b="0" i="0" sz="20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ABACAE"/>
              </a:buClr>
              <a:buFont typeface="Arial"/>
              <a:buNone/>
              <a:defRPr b="0" i="0" sz="20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logo.png" id="15" name="Shape 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948" y="2043447"/>
            <a:ext cx="3311174" cy="115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580444" y="4398169"/>
            <a:ext cx="5698243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b="0" i="0" sz="2000" u="none" cap="none" strike="noStrik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1580444" y="612775"/>
            <a:ext cx="5698243" cy="373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640"/>
              </a:spcBef>
              <a:buClr>
                <a:srgbClr val="808285"/>
              </a:buClr>
              <a:buFont typeface="Arial"/>
              <a:buNone/>
              <a:defRPr b="0" i="0" sz="32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Font typeface="Arial"/>
              <a:buNone/>
              <a:defRPr b="0" i="0" sz="2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Font typeface="Arial"/>
              <a:buNone/>
              <a:defRPr b="0" i="0" sz="2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Font typeface="Arial"/>
              <a:buNone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Font typeface="Arial"/>
              <a:buNone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580444" y="4964907"/>
            <a:ext cx="5698243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280"/>
              </a:spcBef>
              <a:buClr>
                <a:srgbClr val="808285"/>
              </a:buClr>
              <a:buFont typeface="Arial"/>
              <a:buNone/>
              <a:defRPr b="0" i="0" sz="1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30000"/>
              </a:lnSpc>
              <a:spcBef>
                <a:spcPts val="240"/>
              </a:spcBef>
              <a:buClr>
                <a:srgbClr val="808285"/>
              </a:buClr>
              <a:buFont typeface="Arial"/>
              <a:buNone/>
              <a:defRPr b="0" i="0" sz="12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30000"/>
              </a:lnSpc>
              <a:spcBef>
                <a:spcPts val="200"/>
              </a:spcBef>
              <a:buClr>
                <a:srgbClr val="808285"/>
              </a:buClr>
              <a:buFont typeface="Arial"/>
              <a:buNone/>
              <a:defRPr b="0" i="0" sz="1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30000"/>
              </a:lnSpc>
              <a:spcBef>
                <a:spcPts val="180"/>
              </a:spcBef>
              <a:buClr>
                <a:srgbClr val="808285"/>
              </a:buClr>
              <a:buFont typeface="Arial"/>
              <a:buNone/>
              <a:defRPr b="0" i="0" sz="9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30000"/>
              </a:lnSpc>
              <a:spcBef>
                <a:spcPts val="180"/>
              </a:spcBef>
              <a:buClr>
                <a:srgbClr val="808285"/>
              </a:buClr>
              <a:buFont typeface="Arial"/>
              <a:buNone/>
              <a:defRPr b="0" i="0" sz="9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72" name="Shape 72"/>
          <p:cNvCxnSpPr/>
          <p:nvPr/>
        </p:nvCxnSpPr>
        <p:spPr>
          <a:xfrm flipH="1" rot="10800000">
            <a:off x="136076" y="0"/>
            <a:ext cx="1224289" cy="6895548"/>
          </a:xfrm>
          <a:prstGeom prst="straightConnector1">
            <a:avLst/>
          </a:prstGeom>
          <a:noFill/>
          <a:ln cap="flat" cmpd="sng" w="12700">
            <a:solidFill>
              <a:srgbClr val="AF1E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Shape 73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</a:t>
            </a: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Virtual do Estado de São Paulo</a:t>
            </a: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b="0" i="0" sz="3600" u="none" cap="none" strike="noStrik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2827146" y="353498"/>
            <a:ext cx="4203257" cy="6696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30000"/>
              </a:lnSpc>
              <a:spcBef>
                <a:spcPts val="64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lvl="2" marL="1143000" marR="0" rtl="0" algn="l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1600" lvl="3" marL="16002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01600" lvl="4" marL="20574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78" name="Shape 78"/>
          <p:cNvCxnSpPr/>
          <p:nvPr/>
        </p:nvCxnSpPr>
        <p:spPr>
          <a:xfrm flipH="1" rot="10800000">
            <a:off x="136076" y="0"/>
            <a:ext cx="1224289" cy="6895548"/>
          </a:xfrm>
          <a:prstGeom prst="straightConnector1">
            <a:avLst/>
          </a:prstGeom>
          <a:noFill/>
          <a:ln cap="flat" cmpd="sng" w="12700">
            <a:solidFill>
              <a:srgbClr val="AF1E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Shape 79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</a:t>
            </a: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Virtual do Estado de São Paulo</a:t>
            </a: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ertical Title and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4893689" y="2010348"/>
            <a:ext cx="552882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b="0" i="0" sz="3600" u="none" cap="none" strike="noStrik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1264311" y="590770"/>
            <a:ext cx="5528820" cy="4896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30000"/>
              </a:lnSpc>
              <a:spcBef>
                <a:spcPts val="64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lvl="2" marL="1143000" marR="0" rtl="0" algn="l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1600" lvl="3" marL="16002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01600" lvl="4" marL="20574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1580442" y="6015085"/>
            <a:ext cx="1526616" cy="484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</a:t>
            </a: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Virtual do Estado de São Paulo</a:t>
            </a: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cxnSp>
        <p:nvCxnSpPr>
          <p:cNvPr id="85" name="Shape 85"/>
          <p:cNvCxnSpPr/>
          <p:nvPr/>
        </p:nvCxnSpPr>
        <p:spPr>
          <a:xfrm flipH="1" rot="10800000">
            <a:off x="136076" y="0"/>
            <a:ext cx="1224289" cy="6895548"/>
          </a:xfrm>
          <a:prstGeom prst="straightConnector1">
            <a:avLst/>
          </a:prstGeom>
          <a:noFill/>
          <a:ln cap="flat" cmpd="sng" w="12700">
            <a:solidFill>
              <a:srgbClr val="AF1E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EFEFE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820687" y="4406900"/>
            <a:ext cx="691426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1" i="0" sz="4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20687" y="2906713"/>
            <a:ext cx="691426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400"/>
              </a:spcBef>
              <a:buClr>
                <a:srgbClr val="FFFFFF"/>
              </a:buClr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30000"/>
              </a:lnSpc>
              <a:spcBef>
                <a:spcPts val="360"/>
              </a:spcBef>
              <a:buClr>
                <a:srgbClr val="ABACAE"/>
              </a:buClr>
              <a:buFont typeface="Arial"/>
              <a:buNone/>
              <a:defRPr b="0" i="0" sz="18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30000"/>
              </a:lnSpc>
              <a:spcBef>
                <a:spcPts val="320"/>
              </a:spcBef>
              <a:buClr>
                <a:srgbClr val="ABACAE"/>
              </a:buClr>
              <a:buFont typeface="Arial"/>
              <a:buNone/>
              <a:defRPr b="0" i="0" sz="16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30000"/>
              </a:lnSpc>
              <a:spcBef>
                <a:spcPts val="280"/>
              </a:spcBef>
              <a:buClr>
                <a:srgbClr val="ABACAE"/>
              </a:buClr>
              <a:buFont typeface="Arial"/>
              <a:buNone/>
              <a:defRPr b="0" i="0" sz="14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30000"/>
              </a:lnSpc>
              <a:spcBef>
                <a:spcPts val="280"/>
              </a:spcBef>
              <a:buClr>
                <a:srgbClr val="ABACAE"/>
              </a:buClr>
              <a:buFont typeface="Arial"/>
              <a:buNone/>
              <a:defRPr b="0" i="0" sz="14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ABACAE"/>
              </a:buClr>
              <a:buFont typeface="Arial"/>
              <a:buNone/>
              <a:defRPr b="0" i="0" sz="14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ABACAE"/>
              </a:buClr>
              <a:buFont typeface="Arial"/>
              <a:buNone/>
              <a:defRPr b="0" i="0" sz="14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ABACAE"/>
              </a:buClr>
              <a:buFont typeface="Arial"/>
              <a:buNone/>
              <a:defRPr b="0" i="0" sz="14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ABACAE"/>
              </a:buClr>
              <a:buFont typeface="Arial"/>
              <a:buNone/>
              <a:defRPr b="0" i="0" sz="14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 flipH="1" rot="10800000">
            <a:off x="577929" y="0"/>
            <a:ext cx="782434" cy="440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/>
        </p:nvSpPr>
        <p:spPr>
          <a:xfrm>
            <a:off x="-1689606" y="559073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" name="Shape 22"/>
          <p:cNvCxnSpPr/>
          <p:nvPr/>
        </p:nvCxnSpPr>
        <p:spPr>
          <a:xfrm flipH="1" rot="10800000">
            <a:off x="8044396" y="4406899"/>
            <a:ext cx="435186" cy="2451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b="0" i="0" sz="3600" u="none" cap="none" strike="noStrik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580444" y="1600200"/>
            <a:ext cx="6696662" cy="42032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30000"/>
              </a:lnSpc>
              <a:spcBef>
                <a:spcPts val="64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lvl="2" marL="1143000" marR="0" rtl="0" algn="l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1600" lvl="3" marL="16002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01600" lvl="4" marL="20574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27" name="Shape 27"/>
          <p:cNvCxnSpPr/>
          <p:nvPr/>
        </p:nvCxnSpPr>
        <p:spPr>
          <a:xfrm flipH="1" rot="10800000">
            <a:off x="136076" y="0"/>
            <a:ext cx="1224289" cy="6895548"/>
          </a:xfrm>
          <a:prstGeom prst="straightConnector1">
            <a:avLst/>
          </a:prstGeom>
          <a:noFill/>
          <a:ln cap="flat" cmpd="sng" w="12700">
            <a:solidFill>
              <a:srgbClr val="AF1E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1296953" y="2894230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6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cxnSp>
        <p:nvCxnSpPr>
          <p:cNvPr id="31" name="Shape 31"/>
          <p:cNvCxnSpPr/>
          <p:nvPr/>
        </p:nvCxnSpPr>
        <p:spPr>
          <a:xfrm flipH="1" rot="10800000">
            <a:off x="577929" y="0"/>
            <a:ext cx="782434" cy="440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" name="Shape 32"/>
          <p:cNvCxnSpPr/>
          <p:nvPr/>
        </p:nvCxnSpPr>
        <p:spPr>
          <a:xfrm flipH="1" rot="10800000">
            <a:off x="8044396" y="4406899"/>
            <a:ext cx="435186" cy="2451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logo.png"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0365" y="4406900"/>
            <a:ext cx="1881900" cy="7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/>
        </p:nvSpPr>
        <p:spPr>
          <a:xfrm>
            <a:off x="6773000" y="5748475"/>
            <a:ext cx="12714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univesp.br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b="0" i="0" sz="3600" u="none" cap="none" strike="noStrik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580444" y="1600200"/>
            <a:ext cx="2915355" cy="42032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742950" marR="0" rtl="0" algn="l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01600" lvl="2" marL="11430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4300" lvl="3" marL="1600200" marR="0" rtl="0" algn="l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4300" lvl="4" marL="2057400" marR="0" rtl="0" algn="l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8200" y="1600200"/>
            <a:ext cx="3628906" cy="42032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742950" marR="0" rtl="0" algn="l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01600" lvl="2" marL="11430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4300" lvl="3" marL="1600200" marR="0" rtl="0" algn="l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4300" lvl="4" marL="2057400" marR="0" rtl="0" algn="l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40" name="Shape 40"/>
          <p:cNvCxnSpPr/>
          <p:nvPr/>
        </p:nvCxnSpPr>
        <p:spPr>
          <a:xfrm flipH="1" rot="10800000">
            <a:off x="136076" y="0"/>
            <a:ext cx="1224289" cy="6895548"/>
          </a:xfrm>
          <a:prstGeom prst="straightConnector1">
            <a:avLst/>
          </a:prstGeom>
          <a:noFill/>
          <a:ln cap="flat" cmpd="sng" w="12700">
            <a:solidFill>
              <a:srgbClr val="AF1E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</a:t>
            </a: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Virtual do Estado de São Paulo</a:t>
            </a: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b="0" i="0" sz="3600" u="none" cap="none" strike="noStrik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580444" y="1535112"/>
            <a:ext cx="291694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Font typeface="Arial"/>
              <a:buNone/>
              <a:defRPr b="1" i="0" sz="16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Font typeface="Arial"/>
              <a:buNone/>
              <a:defRPr b="1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Font typeface="Arial"/>
              <a:buNone/>
              <a:defRPr b="1" i="0" sz="1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Font typeface="Arial"/>
              <a:buNone/>
              <a:defRPr b="1" i="0" sz="16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Font typeface="Arial"/>
              <a:buNone/>
              <a:defRPr b="1" i="0" sz="16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580444" y="2174875"/>
            <a:ext cx="2916943" cy="3767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8750" lvl="1" marL="74295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45026" y="1535112"/>
            <a:ext cx="3632081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Font typeface="Arial"/>
              <a:buNone/>
              <a:defRPr b="1" i="0" sz="16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Font typeface="Arial"/>
              <a:buNone/>
              <a:defRPr b="1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Font typeface="Arial"/>
              <a:buNone/>
              <a:defRPr b="1" i="0" sz="1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Font typeface="Arial"/>
              <a:buNone/>
              <a:defRPr b="1" i="0" sz="16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Font typeface="Arial"/>
              <a:buNone/>
              <a:defRPr b="1" i="0" sz="16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645026" y="2174875"/>
            <a:ext cx="3632081" cy="3767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8750" lvl="1" marL="74295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49" name="Shape 49"/>
          <p:cNvCxnSpPr/>
          <p:nvPr/>
        </p:nvCxnSpPr>
        <p:spPr>
          <a:xfrm flipH="1" rot="10800000">
            <a:off x="136076" y="0"/>
            <a:ext cx="1224289" cy="6895548"/>
          </a:xfrm>
          <a:prstGeom prst="straightConnector1">
            <a:avLst/>
          </a:prstGeom>
          <a:noFill/>
          <a:ln cap="flat" cmpd="sng" w="12700">
            <a:solidFill>
              <a:srgbClr val="AF1E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Shape 50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</a:t>
            </a: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Virtual do Estado de São Paulo</a:t>
            </a: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b="0" i="0" sz="3600" u="none" cap="none" strike="noStrik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54" name="Shape 54"/>
          <p:cNvCxnSpPr/>
          <p:nvPr/>
        </p:nvCxnSpPr>
        <p:spPr>
          <a:xfrm flipH="1" rot="10800000">
            <a:off x="136076" y="0"/>
            <a:ext cx="1224289" cy="6895548"/>
          </a:xfrm>
          <a:prstGeom prst="straightConnector1">
            <a:avLst/>
          </a:prstGeom>
          <a:noFill/>
          <a:ln cap="flat" cmpd="sng" w="12700">
            <a:solidFill>
              <a:srgbClr val="AF1E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Shape 55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</a:t>
            </a: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Virtual do Estado de São Paulo</a:t>
            </a: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 flipH="1" rot="10800000">
            <a:off x="136076" y="0"/>
            <a:ext cx="1224289" cy="6895548"/>
          </a:xfrm>
          <a:prstGeom prst="straightConnector1">
            <a:avLst/>
          </a:prstGeom>
          <a:noFill/>
          <a:ln cap="flat" cmpd="sng" w="12700">
            <a:solidFill>
              <a:srgbClr val="AF1E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Shape 59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</a:t>
            </a: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Virtual do Estado de São Paulo</a:t>
            </a: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580444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b="0" i="0" sz="2000" u="none" cap="none" strike="noStrik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41332" y="273050"/>
            <a:ext cx="3535774" cy="5530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30000"/>
              </a:lnSpc>
              <a:spcBef>
                <a:spcPts val="64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lvl="2" marL="1143000" marR="0" rtl="0" algn="l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1600" lvl="3" marL="16002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01600" lvl="4" marL="20574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580444" y="1600200"/>
            <a:ext cx="3008313" cy="42032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280"/>
              </a:spcBef>
              <a:buClr>
                <a:srgbClr val="808285"/>
              </a:buClr>
              <a:buFont typeface="Arial"/>
              <a:buNone/>
              <a:defRPr b="0" i="0" sz="1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30000"/>
              </a:lnSpc>
              <a:spcBef>
                <a:spcPts val="240"/>
              </a:spcBef>
              <a:buClr>
                <a:srgbClr val="808285"/>
              </a:buClr>
              <a:buFont typeface="Arial"/>
              <a:buNone/>
              <a:defRPr b="0" i="0" sz="12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30000"/>
              </a:lnSpc>
              <a:spcBef>
                <a:spcPts val="200"/>
              </a:spcBef>
              <a:buClr>
                <a:srgbClr val="808285"/>
              </a:buClr>
              <a:buFont typeface="Arial"/>
              <a:buNone/>
              <a:defRPr b="0" i="0" sz="1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30000"/>
              </a:lnSpc>
              <a:spcBef>
                <a:spcPts val="180"/>
              </a:spcBef>
              <a:buClr>
                <a:srgbClr val="808285"/>
              </a:buClr>
              <a:buFont typeface="Arial"/>
              <a:buNone/>
              <a:defRPr b="0" i="0" sz="9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30000"/>
              </a:lnSpc>
              <a:spcBef>
                <a:spcPts val="180"/>
              </a:spcBef>
              <a:buClr>
                <a:srgbClr val="808285"/>
              </a:buClr>
              <a:buFont typeface="Arial"/>
              <a:buNone/>
              <a:defRPr b="0" i="0" sz="9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65" name="Shape 65"/>
          <p:cNvCxnSpPr/>
          <p:nvPr/>
        </p:nvCxnSpPr>
        <p:spPr>
          <a:xfrm flipH="1" rot="10800000">
            <a:off x="136076" y="0"/>
            <a:ext cx="1224289" cy="6895548"/>
          </a:xfrm>
          <a:prstGeom prst="straightConnector1">
            <a:avLst/>
          </a:prstGeom>
          <a:noFill/>
          <a:ln cap="flat" cmpd="sng" w="12700">
            <a:solidFill>
              <a:srgbClr val="AF1E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Shape 66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</a:t>
            </a: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Virtual do Estado de São Paulo</a:t>
            </a: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b="0" i="0" sz="3600" u="none" cap="none" strike="noStrik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580444" y="1600200"/>
            <a:ext cx="6696662" cy="42032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30000"/>
              </a:lnSpc>
              <a:spcBef>
                <a:spcPts val="64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lvl="2" marL="1143000" marR="0" rtl="0" algn="l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1600" lvl="3" marL="16002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01600" lvl="4" marL="20574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9" name="Shape 9"/>
          <p:cNvCxnSpPr/>
          <p:nvPr/>
        </p:nvCxnSpPr>
        <p:spPr>
          <a:xfrm flipH="1" rot="10800000">
            <a:off x="136076" y="0"/>
            <a:ext cx="1224289" cy="6895548"/>
          </a:xfrm>
          <a:prstGeom prst="straightConnector1">
            <a:avLst/>
          </a:prstGeom>
          <a:noFill/>
          <a:ln cap="flat" cmpd="sng" w="12700">
            <a:solidFill>
              <a:srgbClr val="AF1E2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logounivesp.pn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15422" y="6134707"/>
            <a:ext cx="1148060" cy="384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685800" y="3392669"/>
            <a:ext cx="7772400" cy="10838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2F2F2"/>
              </a:buClr>
              <a:buSzPct val="25000"/>
              <a:buFont typeface="Trebuchet MS"/>
              <a:buNone/>
            </a:pPr>
            <a:r>
              <a:rPr b="0" i="0" lang="en-US" sz="3240" u="none" cap="none" strike="noStrike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rPr>
              <a:t>Clique para adicionar </a:t>
            </a:r>
            <a:br>
              <a:rPr b="0" i="0" lang="en-US" sz="3240" u="none" cap="none" strike="noStrike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3240" u="none" cap="none" strike="noStrike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rPr>
              <a:t>o título da apresentação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1532466" y="4601676"/>
            <a:ext cx="6049904" cy="1227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BFBFBF"/>
                </a:solidFill>
                <a:latin typeface="Trebuchet MS"/>
                <a:ea typeface="Trebuchet MS"/>
                <a:cs typeface="Trebuchet MS"/>
                <a:sym typeface="Trebuchet MS"/>
              </a:rPr>
              <a:t>Subtítulo da apresentação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20687" y="4406900"/>
            <a:ext cx="691426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CLIQUE PARA EDITAR O TÍTULO DA SEÇÃO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20687" y="2906713"/>
            <a:ext cx="691426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Clique para editar a Introdução à seção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AF1E00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rPr>
              <a:t>Clique para adicionar um título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580450" y="1600200"/>
            <a:ext cx="6696600" cy="3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285"/>
              </a:buClr>
              <a:buSzPct val="101818"/>
              <a:buFont typeface="Arial"/>
              <a:buChar char="•"/>
            </a:pPr>
            <a:r>
              <a:rPr b="0" baseline="30000" i="0" lang="en-US" sz="224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é simplesmente uma simulação de texto da indústria tipográfica e de impressos, e vem sendo utilizado desde o século XVI, quando um impressor desconhecido pegou uma bandeja de tipos e os embaralhou para fazer um livro de modelos de tipos. </a:t>
            </a:r>
            <a:br>
              <a:rPr b="0" baseline="30000" i="0" lang="en-US" sz="224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  <a:p>
            <a:pPr indent="-342900" lvl="0" marL="342900" marR="0" rtl="0" algn="l">
              <a:lnSpc>
                <a:spcPct val="130000"/>
              </a:lnSpc>
              <a:spcBef>
                <a:spcPts val="448"/>
              </a:spcBef>
              <a:spcAft>
                <a:spcPts val="0"/>
              </a:spcAft>
              <a:buClr>
                <a:srgbClr val="808285"/>
              </a:buClr>
              <a:buSzPct val="101818"/>
              <a:buFont typeface="Arial"/>
              <a:buChar char="•"/>
            </a:pPr>
            <a:r>
              <a:rPr b="0" baseline="30000" i="0" lang="en-US" sz="224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sobreviveu não só a cinco séculos, como também ao salto para a editoração eletrônica, permanecendo essencialmente inalterado. </a:t>
            </a:r>
            <a:br>
              <a:rPr b="0" baseline="30000" i="0" lang="en-US" sz="224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  <a:p>
            <a:pPr indent="0" lvl="0" marL="0" marR="0" rtl="0" algn="l">
              <a:lnSpc>
                <a:spcPct val="130000"/>
              </a:lnSpc>
              <a:spcBef>
                <a:spcPts val="448"/>
              </a:spcBef>
              <a:buNone/>
            </a:pPr>
            <a:r>
              <a:t/>
            </a:r>
            <a:endParaRPr b="0" i="0" sz="2240" u="none" cap="none" strike="noStrike">
              <a:solidFill>
                <a:srgbClr val="80828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223692" y="2190830"/>
            <a:ext cx="66966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t/>
            </a:r>
            <a:endParaRPr b="0" i="0" sz="6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nivesp  1">
      <a:dk1>
        <a:srgbClr val="808285"/>
      </a:dk1>
      <a:lt1>
        <a:srgbClr val="FFFFFF"/>
      </a:lt1>
      <a:dk2>
        <a:srgbClr val="000000"/>
      </a:dk2>
      <a:lt2>
        <a:srgbClr val="E6E7E8"/>
      </a:lt2>
      <a:accent1>
        <a:srgbClr val="AF1E23"/>
      </a:accent1>
      <a:accent2>
        <a:srgbClr val="AF1E23"/>
      </a:accent2>
      <a:accent3>
        <a:srgbClr val="4C4C4C"/>
      </a:accent3>
      <a:accent4>
        <a:srgbClr val="666666"/>
      </a:accent4>
      <a:accent5>
        <a:srgbClr val="808080"/>
      </a:accent5>
      <a:accent6>
        <a:srgbClr val="CCCCCC"/>
      </a:accent6>
      <a:hlink>
        <a:srgbClr val="CCCCCC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