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BkvrLzVf5nSEASnPsli6cUjJA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olo01.png" id="88" name="Google Shape;88;p2"/>
          <p:cNvPicPr preferRelativeResize="0"/>
          <p:nvPr/>
        </p:nvPicPr>
        <p:blipFill rotWithShape="1">
          <a:blip r:embed="rId3">
            <a:alphaModFix/>
          </a:blip>
          <a:srcRect b="86790" l="0" r="0" t="0"/>
          <a:stretch/>
        </p:blipFill>
        <p:spPr>
          <a:xfrm>
            <a:off x="0" y="4287"/>
            <a:ext cx="9144000" cy="6788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28200" y="61775"/>
            <a:ext cx="856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SEMINÁRIOS EM BIG DATA E METODOLOGIA DE PESQUISA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JEAN CARLOS DA CRUZ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105914" y="2622691"/>
            <a:ext cx="101584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Cáceres (MT)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5800" y="828876"/>
            <a:ext cx="894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92075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Char char="•"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ESTUDO DE VIABILIDADE DE APLICAÇÃO DE MODELOS DE MACHINE LEARNING PARA PREDIÇÃO DE FALHA 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MECÂNICA</a:t>
            </a: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DE TRATORES FLORESTAIS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76200" lvl="0" marL="92075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venir"/>
              <a:buChar char="•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 Disciplinas associadas: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Gestão Estratégica de Negócios;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Programação Python;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Análise de correlação e associação;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Análise Preditiva e Data Mining;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Analytics e técnicas de Machine Learning;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Estatística Aplicada a análise de dados;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Visualização e exploração de dados;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●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Tema: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Char char="○"/>
            </a:pPr>
            <a:r>
              <a:rPr lang="pt-BR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Possível aplicação de técnicas de machine learning ao processo de manutenção de equipamentos florestais visando redução no custo operacional das atividades.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●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Problema: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SzPts val="1200"/>
              <a:buFont typeface="Avenir"/>
              <a:buChar char="○"/>
            </a:pPr>
            <a:r>
              <a:rPr lang="pt-BR" sz="1200">
                <a:latin typeface="Avenir"/>
                <a:ea typeface="Avenir"/>
                <a:cs typeface="Avenir"/>
                <a:sym typeface="Avenir"/>
              </a:rPr>
              <a:t>Atualmente as os custos operacionais relacionados a manutenção mecânica de tratores florestais é demasiado alto, em alguns casos superior a 40% do custo total das operações, uma vez que a manutenção é geralmente realizada de forma corretiva, ou seja, quando o equipamento já apresenta falhas, gerando além do custo a parada não programada do equipamento.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2015-10-15T20:31:03Z</dcterms:created>
  <dc:creator>Jean Cruz</dc:creator>
</cp:coreProperties>
</file>