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7" r:id="rId3"/>
    <p:sldId id="257" r:id="rId4"/>
    <p:sldId id="262" r:id="rId5"/>
    <p:sldId id="263" r:id="rId6"/>
    <p:sldId id="264" r:id="rId7"/>
    <p:sldId id="266" r:id="rId8"/>
    <p:sldId id="265" r:id="rId9"/>
    <p:sldId id="260" r:id="rId10"/>
  </p:sldIdLst>
  <p:sldSz cx="24379238" cy="13717588"/>
  <p:notesSz cx="6858000" cy="9144000"/>
  <p:defaultTextStyle>
    <a:defPPr>
      <a:defRPr lang="pt-BR"/>
    </a:defPPr>
    <a:lvl1pPr marL="0" algn="l" defTabSz="2176912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1pPr>
    <a:lvl2pPr marL="1088456" algn="l" defTabSz="2176912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2pPr>
    <a:lvl3pPr marL="2176912" algn="l" defTabSz="2176912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3pPr>
    <a:lvl4pPr marL="3265368" algn="l" defTabSz="2176912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4pPr>
    <a:lvl5pPr marL="4353824" algn="l" defTabSz="2176912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5pPr>
    <a:lvl6pPr marL="5442280" algn="l" defTabSz="2176912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6pPr>
    <a:lvl7pPr marL="6530736" algn="l" defTabSz="2176912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7pPr>
    <a:lvl8pPr marL="7619192" algn="l" defTabSz="2176912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8pPr>
    <a:lvl9pPr marL="8707648" algn="l" defTabSz="2176912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1">
          <p15:clr>
            <a:srgbClr val="A4A3A4"/>
          </p15:clr>
        </p15:guide>
        <p15:guide id="2" pos="7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4" d="100"/>
          <a:sy n="34" d="100"/>
        </p:scale>
        <p:origin x="756" y="60"/>
      </p:cViewPr>
      <p:guideLst>
        <p:guide orient="horz" pos="4321"/>
        <p:guide pos="76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8A29F5-02CE-4353-A094-8E0B0E131701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CBB9C42-0D5A-4DCF-B8BB-1C9247365444}">
      <dgm:prSet phldrT="[Texto]" custT="1"/>
      <dgm:spPr/>
      <dgm:t>
        <a:bodyPr/>
        <a:lstStyle/>
        <a:p>
          <a:r>
            <a:rPr lang="pt-BR" sz="40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rPr>
            <a:t>Contexto ?</a:t>
          </a:r>
          <a:endParaRPr lang="pt-BR" sz="4000" dirty="0"/>
        </a:p>
      </dgm:t>
    </dgm:pt>
    <dgm:pt modelId="{A4AF70F7-63EE-4391-AD9B-D6883B5EF50B}" type="parTrans" cxnId="{52649486-A081-42D0-B71E-0261377F8CD4}">
      <dgm:prSet/>
      <dgm:spPr/>
      <dgm:t>
        <a:bodyPr/>
        <a:lstStyle/>
        <a:p>
          <a:endParaRPr lang="pt-BR"/>
        </a:p>
      </dgm:t>
    </dgm:pt>
    <dgm:pt modelId="{24BDABDB-F272-48FA-9857-65BFFA8D4C8D}" type="sibTrans" cxnId="{52649486-A081-42D0-B71E-0261377F8CD4}">
      <dgm:prSet/>
      <dgm:spPr/>
      <dgm:t>
        <a:bodyPr/>
        <a:lstStyle/>
        <a:p>
          <a:endParaRPr lang="pt-BR"/>
        </a:p>
      </dgm:t>
    </dgm:pt>
    <dgm:pt modelId="{9B75E3E7-F351-491F-94D7-54C563B62FB5}">
      <dgm:prSet phldrT="[Texto]" custT="1"/>
      <dgm:spPr/>
      <dgm:t>
        <a:bodyPr/>
        <a:lstStyle/>
        <a:p>
          <a:r>
            <a:rPr lang="pt-BR" sz="48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rPr>
            <a:t>Qual é a dor?</a:t>
          </a:r>
          <a:endParaRPr lang="pt-BR" sz="4800" dirty="0"/>
        </a:p>
      </dgm:t>
    </dgm:pt>
    <dgm:pt modelId="{F32C2C2E-A054-4E23-B3AF-C8BE55B278A7}" type="parTrans" cxnId="{2982377D-FC95-4D82-9FE8-48AF05657370}">
      <dgm:prSet/>
      <dgm:spPr/>
      <dgm:t>
        <a:bodyPr/>
        <a:lstStyle/>
        <a:p>
          <a:endParaRPr lang="pt-BR"/>
        </a:p>
      </dgm:t>
    </dgm:pt>
    <dgm:pt modelId="{393E1A37-84E7-4285-AAD7-2EF3583FC207}" type="sibTrans" cxnId="{2982377D-FC95-4D82-9FE8-48AF05657370}">
      <dgm:prSet/>
      <dgm:spPr/>
      <dgm:t>
        <a:bodyPr/>
        <a:lstStyle/>
        <a:p>
          <a:endParaRPr lang="pt-BR"/>
        </a:p>
      </dgm:t>
    </dgm:pt>
    <dgm:pt modelId="{04762214-98B4-4BB9-81B6-3E385E72DF13}">
      <dgm:prSet phldrT="[Texto]" custT="1"/>
      <dgm:spPr/>
      <dgm:t>
        <a:bodyPr/>
        <a:lstStyle/>
        <a:p>
          <a:r>
            <a:rPr lang="pt-BR" sz="36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rPr>
            <a:t>O que eu proponho?</a:t>
          </a:r>
          <a:endParaRPr lang="pt-BR" sz="3600" dirty="0"/>
        </a:p>
      </dgm:t>
    </dgm:pt>
    <dgm:pt modelId="{8815D07C-8571-4BD1-A622-4EE8D4EEBE90}" type="parTrans" cxnId="{8FD0D9FA-38C1-41FF-B2BB-30CDB3E12E45}">
      <dgm:prSet/>
      <dgm:spPr/>
      <dgm:t>
        <a:bodyPr/>
        <a:lstStyle/>
        <a:p>
          <a:endParaRPr lang="pt-BR"/>
        </a:p>
      </dgm:t>
    </dgm:pt>
    <dgm:pt modelId="{90CEE57F-9783-4DFD-A148-C0F1F07E82A9}" type="sibTrans" cxnId="{8FD0D9FA-38C1-41FF-B2BB-30CDB3E12E45}">
      <dgm:prSet/>
      <dgm:spPr/>
      <dgm:t>
        <a:bodyPr/>
        <a:lstStyle/>
        <a:p>
          <a:endParaRPr lang="pt-BR"/>
        </a:p>
      </dgm:t>
    </dgm:pt>
    <dgm:pt modelId="{1D1567E6-110A-4A08-AC75-C53CCE239C9E}">
      <dgm:prSet/>
      <dgm:spPr/>
      <dgm:t>
        <a:bodyPr/>
        <a:lstStyle/>
        <a:p>
          <a:r>
            <a:rPr lang="pt-BR" dirty="0" smtClean="0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rPr>
            <a:t>Citar trabalhos já realizados </a:t>
          </a:r>
          <a:endParaRPr lang="pt-BR" dirty="0"/>
        </a:p>
      </dgm:t>
    </dgm:pt>
    <dgm:pt modelId="{EB559F19-7A5D-4EA1-BE72-20918CE55E47}" type="parTrans" cxnId="{340B0761-3F42-4A6F-BE40-CADE14FA8718}">
      <dgm:prSet/>
      <dgm:spPr/>
      <dgm:t>
        <a:bodyPr/>
        <a:lstStyle/>
        <a:p>
          <a:endParaRPr lang="pt-BR"/>
        </a:p>
      </dgm:t>
    </dgm:pt>
    <dgm:pt modelId="{F05AC883-E351-482D-B86C-699636729955}" type="sibTrans" cxnId="{340B0761-3F42-4A6F-BE40-CADE14FA8718}">
      <dgm:prSet/>
      <dgm:spPr/>
      <dgm:t>
        <a:bodyPr/>
        <a:lstStyle/>
        <a:p>
          <a:endParaRPr lang="pt-BR"/>
        </a:p>
      </dgm:t>
    </dgm:pt>
    <dgm:pt modelId="{021BF0EA-63BF-4688-88FD-9006EBB9567B}">
      <dgm:prSet/>
      <dgm:spPr/>
      <dgm:t>
        <a:bodyPr/>
        <a:lstStyle/>
        <a:p>
          <a:r>
            <a:rPr lang="pt-BR" b="0" i="0" u="none" dirty="0" smtClean="0"/>
            <a:t>Como pretender fazer </a:t>
          </a:r>
          <a:endParaRPr lang="pt-BR" dirty="0"/>
        </a:p>
      </dgm:t>
    </dgm:pt>
    <dgm:pt modelId="{2D1DE4C7-DC0F-4B38-9261-B65D0C96A2F0}" type="parTrans" cxnId="{404A1974-53D8-457B-AB98-4E159F8DE5D2}">
      <dgm:prSet/>
      <dgm:spPr/>
      <dgm:t>
        <a:bodyPr/>
        <a:lstStyle/>
        <a:p>
          <a:endParaRPr lang="pt-BR"/>
        </a:p>
      </dgm:t>
    </dgm:pt>
    <dgm:pt modelId="{356F4685-4B4E-4066-A5F9-487EAC436DC7}" type="sibTrans" cxnId="{404A1974-53D8-457B-AB98-4E159F8DE5D2}">
      <dgm:prSet/>
      <dgm:spPr/>
      <dgm:t>
        <a:bodyPr/>
        <a:lstStyle/>
        <a:p>
          <a:endParaRPr lang="pt-BR"/>
        </a:p>
      </dgm:t>
    </dgm:pt>
    <dgm:pt modelId="{5B296B28-35A8-43CE-8B72-93981EB092F7}">
      <dgm:prSet/>
      <dgm:spPr/>
      <dgm:t>
        <a:bodyPr/>
        <a:lstStyle/>
        <a:p>
          <a:r>
            <a:rPr lang="pt-BR" b="0" i="0" u="none" dirty="0" smtClean="0"/>
            <a:t>Considerações finais e referências</a:t>
          </a:r>
          <a:endParaRPr lang="pt-BR" dirty="0"/>
        </a:p>
      </dgm:t>
    </dgm:pt>
    <dgm:pt modelId="{98EB59B3-5B01-419B-BF62-5EF8852DA66A}" type="parTrans" cxnId="{54DDE944-DB04-4935-B997-A8DCC04E7444}">
      <dgm:prSet/>
      <dgm:spPr/>
      <dgm:t>
        <a:bodyPr/>
        <a:lstStyle/>
        <a:p>
          <a:endParaRPr lang="pt-BR"/>
        </a:p>
      </dgm:t>
    </dgm:pt>
    <dgm:pt modelId="{0027D91D-D980-4C74-BFEF-0E363098D9CB}" type="sibTrans" cxnId="{54DDE944-DB04-4935-B997-A8DCC04E7444}">
      <dgm:prSet/>
      <dgm:spPr/>
      <dgm:t>
        <a:bodyPr/>
        <a:lstStyle/>
        <a:p>
          <a:endParaRPr lang="pt-BR"/>
        </a:p>
      </dgm:t>
    </dgm:pt>
    <dgm:pt modelId="{D218C58E-BD29-445C-B6E0-B7025963EE37}" type="pres">
      <dgm:prSet presAssocID="{C68A29F5-02CE-4353-A094-8E0B0E131701}" presName="rootnode" presStyleCnt="0">
        <dgm:presLayoutVars>
          <dgm:chMax/>
          <dgm:chPref/>
          <dgm:dir/>
          <dgm:animLvl val="lvl"/>
        </dgm:presLayoutVars>
      </dgm:prSet>
      <dgm:spPr/>
    </dgm:pt>
    <dgm:pt modelId="{C82B2007-6D30-4D11-9105-E3EBC271A5B4}" type="pres">
      <dgm:prSet presAssocID="{6CBB9C42-0D5A-4DCF-B8BB-1C9247365444}" presName="composite" presStyleCnt="0"/>
      <dgm:spPr/>
    </dgm:pt>
    <dgm:pt modelId="{197EBE08-FC73-4EF1-973D-463DAEA700DB}" type="pres">
      <dgm:prSet presAssocID="{6CBB9C42-0D5A-4DCF-B8BB-1C9247365444}" presName="LShape" presStyleLbl="alignNode1" presStyleIdx="0" presStyleCnt="11"/>
      <dgm:spPr/>
    </dgm:pt>
    <dgm:pt modelId="{3E722C1C-6101-4696-935D-B425DF9CB953}" type="pres">
      <dgm:prSet presAssocID="{6CBB9C42-0D5A-4DCF-B8BB-1C9247365444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0A0DC02-CEF6-4940-80C2-129B9C8443C4}" type="pres">
      <dgm:prSet presAssocID="{6CBB9C42-0D5A-4DCF-B8BB-1C9247365444}" presName="Triangle" presStyleLbl="alignNode1" presStyleIdx="1" presStyleCnt="11"/>
      <dgm:spPr/>
    </dgm:pt>
    <dgm:pt modelId="{880136B1-8E8D-4C84-9B02-0473F89D87C8}" type="pres">
      <dgm:prSet presAssocID="{24BDABDB-F272-48FA-9857-65BFFA8D4C8D}" presName="sibTrans" presStyleCnt="0"/>
      <dgm:spPr/>
    </dgm:pt>
    <dgm:pt modelId="{E3FB5E7D-822C-4327-A4B7-DC2F6A258FEF}" type="pres">
      <dgm:prSet presAssocID="{24BDABDB-F272-48FA-9857-65BFFA8D4C8D}" presName="space" presStyleCnt="0"/>
      <dgm:spPr/>
    </dgm:pt>
    <dgm:pt modelId="{CB36AC3E-3D23-4661-A26A-A7B9D78A9F17}" type="pres">
      <dgm:prSet presAssocID="{9B75E3E7-F351-491F-94D7-54C563B62FB5}" presName="composite" presStyleCnt="0"/>
      <dgm:spPr/>
    </dgm:pt>
    <dgm:pt modelId="{EDAAFC1C-B8CD-40EE-B35C-199513A039F7}" type="pres">
      <dgm:prSet presAssocID="{9B75E3E7-F351-491F-94D7-54C563B62FB5}" presName="LShape" presStyleLbl="alignNode1" presStyleIdx="2" presStyleCnt="11"/>
      <dgm:spPr/>
    </dgm:pt>
    <dgm:pt modelId="{FE5EBF5C-6FC1-47BD-8478-A64D92AB4292}" type="pres">
      <dgm:prSet presAssocID="{9B75E3E7-F351-491F-94D7-54C563B62FB5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23423CB-AC92-46F9-A70A-A7AA9866C5A8}" type="pres">
      <dgm:prSet presAssocID="{9B75E3E7-F351-491F-94D7-54C563B62FB5}" presName="Triangle" presStyleLbl="alignNode1" presStyleIdx="3" presStyleCnt="11"/>
      <dgm:spPr/>
    </dgm:pt>
    <dgm:pt modelId="{9228D55B-A561-478C-95F3-5354A41131E8}" type="pres">
      <dgm:prSet presAssocID="{393E1A37-84E7-4285-AAD7-2EF3583FC207}" presName="sibTrans" presStyleCnt="0"/>
      <dgm:spPr/>
    </dgm:pt>
    <dgm:pt modelId="{1DF0C800-6191-43FD-97E1-D192771F2DCD}" type="pres">
      <dgm:prSet presAssocID="{393E1A37-84E7-4285-AAD7-2EF3583FC207}" presName="space" presStyleCnt="0"/>
      <dgm:spPr/>
    </dgm:pt>
    <dgm:pt modelId="{94BA0772-B24F-4BB3-8F8C-CC949BB9E764}" type="pres">
      <dgm:prSet presAssocID="{04762214-98B4-4BB9-81B6-3E385E72DF13}" presName="composite" presStyleCnt="0"/>
      <dgm:spPr/>
    </dgm:pt>
    <dgm:pt modelId="{91032381-A707-49E2-9430-B99508F6C386}" type="pres">
      <dgm:prSet presAssocID="{04762214-98B4-4BB9-81B6-3E385E72DF13}" presName="LShape" presStyleLbl="alignNode1" presStyleIdx="4" presStyleCnt="11"/>
      <dgm:spPr/>
    </dgm:pt>
    <dgm:pt modelId="{7E017C2C-EA04-4EE7-BE76-2D1EBAE00F84}" type="pres">
      <dgm:prSet presAssocID="{04762214-98B4-4BB9-81B6-3E385E72DF13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2A70449-3628-4132-A265-FAFCEDCBBE4F}" type="pres">
      <dgm:prSet presAssocID="{04762214-98B4-4BB9-81B6-3E385E72DF13}" presName="Triangle" presStyleLbl="alignNode1" presStyleIdx="5" presStyleCnt="11"/>
      <dgm:spPr/>
    </dgm:pt>
    <dgm:pt modelId="{0131C320-9C2D-4EC2-BC52-CA260146F1B4}" type="pres">
      <dgm:prSet presAssocID="{90CEE57F-9783-4DFD-A148-C0F1F07E82A9}" presName="sibTrans" presStyleCnt="0"/>
      <dgm:spPr/>
    </dgm:pt>
    <dgm:pt modelId="{1EF90276-F227-4F2B-B830-0E90F3384567}" type="pres">
      <dgm:prSet presAssocID="{90CEE57F-9783-4DFD-A148-C0F1F07E82A9}" presName="space" presStyleCnt="0"/>
      <dgm:spPr/>
    </dgm:pt>
    <dgm:pt modelId="{363DBD79-1801-4446-959C-CFFD7A2A83E5}" type="pres">
      <dgm:prSet presAssocID="{1D1567E6-110A-4A08-AC75-C53CCE239C9E}" presName="composite" presStyleCnt="0"/>
      <dgm:spPr/>
    </dgm:pt>
    <dgm:pt modelId="{7378DAF5-0C5E-42E2-8743-5B5FED388FF7}" type="pres">
      <dgm:prSet presAssocID="{1D1567E6-110A-4A08-AC75-C53CCE239C9E}" presName="LShape" presStyleLbl="alignNode1" presStyleIdx="6" presStyleCnt="1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/>
        </a:p>
      </dgm:t>
    </dgm:pt>
    <dgm:pt modelId="{CF578C87-AE57-4FAB-8EF3-D33859438D4A}" type="pres">
      <dgm:prSet presAssocID="{1D1567E6-110A-4A08-AC75-C53CCE239C9E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86A88F8-CC95-42CD-980E-73B16BB1B73B}" type="pres">
      <dgm:prSet presAssocID="{1D1567E6-110A-4A08-AC75-C53CCE239C9E}" presName="Triangle" presStyleLbl="alignNode1" presStyleIdx="7" presStyleCnt="11"/>
      <dgm:spPr/>
    </dgm:pt>
    <dgm:pt modelId="{47901C07-24A0-42B4-A298-A0ED0C87CB52}" type="pres">
      <dgm:prSet presAssocID="{F05AC883-E351-482D-B86C-699636729955}" presName="sibTrans" presStyleCnt="0"/>
      <dgm:spPr/>
    </dgm:pt>
    <dgm:pt modelId="{EA4F1E5C-9CC1-4E54-85D2-5077BE208D43}" type="pres">
      <dgm:prSet presAssocID="{F05AC883-E351-482D-B86C-699636729955}" presName="space" presStyleCnt="0"/>
      <dgm:spPr/>
    </dgm:pt>
    <dgm:pt modelId="{B9813D52-DC78-4058-9E6E-553DC2B1C391}" type="pres">
      <dgm:prSet presAssocID="{021BF0EA-63BF-4688-88FD-9006EBB9567B}" presName="composite" presStyleCnt="0"/>
      <dgm:spPr/>
    </dgm:pt>
    <dgm:pt modelId="{6C03D084-6FE3-46A3-86B4-A2AF78C33CF2}" type="pres">
      <dgm:prSet presAssocID="{021BF0EA-63BF-4688-88FD-9006EBB9567B}" presName="LShape" presStyleLbl="alignNode1" presStyleIdx="8" presStyleCnt="11"/>
      <dgm:spPr/>
    </dgm:pt>
    <dgm:pt modelId="{6FF363E6-6198-4D84-A253-60D8BDAFA397}" type="pres">
      <dgm:prSet presAssocID="{021BF0EA-63BF-4688-88FD-9006EBB9567B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6884456-B5DD-48C7-A485-A7A46E62FA3B}" type="pres">
      <dgm:prSet presAssocID="{021BF0EA-63BF-4688-88FD-9006EBB9567B}" presName="Triangle" presStyleLbl="alignNode1" presStyleIdx="9" presStyleCnt="11"/>
      <dgm:spPr/>
    </dgm:pt>
    <dgm:pt modelId="{99FB371C-3B8D-4CB0-9565-3F9787CAE952}" type="pres">
      <dgm:prSet presAssocID="{356F4685-4B4E-4066-A5F9-487EAC436DC7}" presName="sibTrans" presStyleCnt="0"/>
      <dgm:spPr/>
    </dgm:pt>
    <dgm:pt modelId="{798AA04C-E9ED-49DA-9DAA-A9605D32A3E8}" type="pres">
      <dgm:prSet presAssocID="{356F4685-4B4E-4066-A5F9-487EAC436DC7}" presName="space" presStyleCnt="0"/>
      <dgm:spPr/>
    </dgm:pt>
    <dgm:pt modelId="{B87051B0-D886-46CA-8393-D9E93E68E22D}" type="pres">
      <dgm:prSet presAssocID="{5B296B28-35A8-43CE-8B72-93981EB092F7}" presName="composite" presStyleCnt="0"/>
      <dgm:spPr/>
    </dgm:pt>
    <dgm:pt modelId="{35CC6D95-D148-45F5-8B53-4D586A9FF41F}" type="pres">
      <dgm:prSet presAssocID="{5B296B28-35A8-43CE-8B72-93981EB092F7}" presName="LShape" presStyleLbl="alignNode1" presStyleIdx="10" presStyleCnt="11"/>
      <dgm:spPr/>
    </dgm:pt>
    <dgm:pt modelId="{D5F5232F-D2E9-4BE8-92B1-16868CA82349}" type="pres">
      <dgm:prSet presAssocID="{5B296B28-35A8-43CE-8B72-93981EB092F7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4DDE944-DB04-4935-B997-A8DCC04E7444}" srcId="{C68A29F5-02CE-4353-A094-8E0B0E131701}" destId="{5B296B28-35A8-43CE-8B72-93981EB092F7}" srcOrd="5" destOrd="0" parTransId="{98EB59B3-5B01-419B-BF62-5EF8852DA66A}" sibTransId="{0027D91D-D980-4C74-BFEF-0E363098D9CB}"/>
    <dgm:cxn modelId="{2982377D-FC95-4D82-9FE8-48AF05657370}" srcId="{C68A29F5-02CE-4353-A094-8E0B0E131701}" destId="{9B75E3E7-F351-491F-94D7-54C563B62FB5}" srcOrd="1" destOrd="0" parTransId="{F32C2C2E-A054-4E23-B3AF-C8BE55B278A7}" sibTransId="{393E1A37-84E7-4285-AAD7-2EF3583FC207}"/>
    <dgm:cxn modelId="{6F8A266F-89DA-4BD0-BDCF-11ED04284198}" type="presOf" srcId="{021BF0EA-63BF-4688-88FD-9006EBB9567B}" destId="{6FF363E6-6198-4D84-A253-60D8BDAFA397}" srcOrd="0" destOrd="0" presId="urn:microsoft.com/office/officeart/2009/3/layout/StepUpProcess"/>
    <dgm:cxn modelId="{404A1974-53D8-457B-AB98-4E159F8DE5D2}" srcId="{C68A29F5-02CE-4353-A094-8E0B0E131701}" destId="{021BF0EA-63BF-4688-88FD-9006EBB9567B}" srcOrd="4" destOrd="0" parTransId="{2D1DE4C7-DC0F-4B38-9261-B65D0C96A2F0}" sibTransId="{356F4685-4B4E-4066-A5F9-487EAC436DC7}"/>
    <dgm:cxn modelId="{5A0EA058-EE38-426F-95D6-793CE3EF94C6}" type="presOf" srcId="{C68A29F5-02CE-4353-A094-8E0B0E131701}" destId="{D218C58E-BD29-445C-B6E0-B7025963EE37}" srcOrd="0" destOrd="0" presId="urn:microsoft.com/office/officeart/2009/3/layout/StepUpProcess"/>
    <dgm:cxn modelId="{340B0761-3F42-4A6F-BE40-CADE14FA8718}" srcId="{C68A29F5-02CE-4353-A094-8E0B0E131701}" destId="{1D1567E6-110A-4A08-AC75-C53CCE239C9E}" srcOrd="3" destOrd="0" parTransId="{EB559F19-7A5D-4EA1-BE72-20918CE55E47}" sibTransId="{F05AC883-E351-482D-B86C-699636729955}"/>
    <dgm:cxn modelId="{8FD0D9FA-38C1-41FF-B2BB-30CDB3E12E45}" srcId="{C68A29F5-02CE-4353-A094-8E0B0E131701}" destId="{04762214-98B4-4BB9-81B6-3E385E72DF13}" srcOrd="2" destOrd="0" parTransId="{8815D07C-8571-4BD1-A622-4EE8D4EEBE90}" sibTransId="{90CEE57F-9783-4DFD-A148-C0F1F07E82A9}"/>
    <dgm:cxn modelId="{52649486-A081-42D0-B71E-0261377F8CD4}" srcId="{C68A29F5-02CE-4353-A094-8E0B0E131701}" destId="{6CBB9C42-0D5A-4DCF-B8BB-1C9247365444}" srcOrd="0" destOrd="0" parTransId="{A4AF70F7-63EE-4391-AD9B-D6883B5EF50B}" sibTransId="{24BDABDB-F272-48FA-9857-65BFFA8D4C8D}"/>
    <dgm:cxn modelId="{BA81AD32-32E9-4838-8883-76276B0C9637}" type="presOf" srcId="{6CBB9C42-0D5A-4DCF-B8BB-1C9247365444}" destId="{3E722C1C-6101-4696-935D-B425DF9CB953}" srcOrd="0" destOrd="0" presId="urn:microsoft.com/office/officeart/2009/3/layout/StepUpProcess"/>
    <dgm:cxn modelId="{A87710D1-322A-4716-AABA-E7BBA615ECD8}" type="presOf" srcId="{04762214-98B4-4BB9-81B6-3E385E72DF13}" destId="{7E017C2C-EA04-4EE7-BE76-2D1EBAE00F84}" srcOrd="0" destOrd="0" presId="urn:microsoft.com/office/officeart/2009/3/layout/StepUpProcess"/>
    <dgm:cxn modelId="{F78CE75F-13FE-4416-9C25-156C515DC5AD}" type="presOf" srcId="{9B75E3E7-F351-491F-94D7-54C563B62FB5}" destId="{FE5EBF5C-6FC1-47BD-8478-A64D92AB4292}" srcOrd="0" destOrd="0" presId="urn:microsoft.com/office/officeart/2009/3/layout/StepUpProcess"/>
    <dgm:cxn modelId="{224C7740-EBB3-4D8D-88D6-CB61D9D2F7B1}" type="presOf" srcId="{1D1567E6-110A-4A08-AC75-C53CCE239C9E}" destId="{CF578C87-AE57-4FAB-8EF3-D33859438D4A}" srcOrd="0" destOrd="0" presId="urn:microsoft.com/office/officeart/2009/3/layout/StepUpProcess"/>
    <dgm:cxn modelId="{8545E724-26BD-44FC-B45C-F95F895131F5}" type="presOf" srcId="{5B296B28-35A8-43CE-8B72-93981EB092F7}" destId="{D5F5232F-D2E9-4BE8-92B1-16868CA82349}" srcOrd="0" destOrd="0" presId="urn:microsoft.com/office/officeart/2009/3/layout/StepUpProcess"/>
    <dgm:cxn modelId="{D815E51A-BF49-44C5-846B-AF2172914C31}" type="presParOf" srcId="{D218C58E-BD29-445C-B6E0-B7025963EE37}" destId="{C82B2007-6D30-4D11-9105-E3EBC271A5B4}" srcOrd="0" destOrd="0" presId="urn:microsoft.com/office/officeart/2009/3/layout/StepUpProcess"/>
    <dgm:cxn modelId="{76D30C43-2F31-4A27-B467-79AE85C1D30C}" type="presParOf" srcId="{C82B2007-6D30-4D11-9105-E3EBC271A5B4}" destId="{197EBE08-FC73-4EF1-973D-463DAEA700DB}" srcOrd="0" destOrd="0" presId="urn:microsoft.com/office/officeart/2009/3/layout/StepUpProcess"/>
    <dgm:cxn modelId="{60A750F2-3120-46B4-9A9F-01ECA914BF04}" type="presParOf" srcId="{C82B2007-6D30-4D11-9105-E3EBC271A5B4}" destId="{3E722C1C-6101-4696-935D-B425DF9CB953}" srcOrd="1" destOrd="0" presId="urn:microsoft.com/office/officeart/2009/3/layout/StepUpProcess"/>
    <dgm:cxn modelId="{70460966-E25C-4F18-BF6A-E2574C93C0B2}" type="presParOf" srcId="{C82B2007-6D30-4D11-9105-E3EBC271A5B4}" destId="{80A0DC02-CEF6-4940-80C2-129B9C8443C4}" srcOrd="2" destOrd="0" presId="urn:microsoft.com/office/officeart/2009/3/layout/StepUpProcess"/>
    <dgm:cxn modelId="{3FA8E1C5-4E5C-4D65-9234-B1E221DBE192}" type="presParOf" srcId="{D218C58E-BD29-445C-B6E0-B7025963EE37}" destId="{880136B1-8E8D-4C84-9B02-0473F89D87C8}" srcOrd="1" destOrd="0" presId="urn:microsoft.com/office/officeart/2009/3/layout/StepUpProcess"/>
    <dgm:cxn modelId="{6B63D0DD-CAA7-44CA-84C1-499CCC2CCC8E}" type="presParOf" srcId="{880136B1-8E8D-4C84-9B02-0473F89D87C8}" destId="{E3FB5E7D-822C-4327-A4B7-DC2F6A258FEF}" srcOrd="0" destOrd="0" presId="urn:microsoft.com/office/officeart/2009/3/layout/StepUpProcess"/>
    <dgm:cxn modelId="{E57E1129-D971-4B7E-8420-71CEE07B0C38}" type="presParOf" srcId="{D218C58E-BD29-445C-B6E0-B7025963EE37}" destId="{CB36AC3E-3D23-4661-A26A-A7B9D78A9F17}" srcOrd="2" destOrd="0" presId="urn:microsoft.com/office/officeart/2009/3/layout/StepUpProcess"/>
    <dgm:cxn modelId="{84A74131-2BEB-42E8-84A3-0A8448145745}" type="presParOf" srcId="{CB36AC3E-3D23-4661-A26A-A7B9D78A9F17}" destId="{EDAAFC1C-B8CD-40EE-B35C-199513A039F7}" srcOrd="0" destOrd="0" presId="urn:microsoft.com/office/officeart/2009/3/layout/StepUpProcess"/>
    <dgm:cxn modelId="{959F0F70-BE02-4769-8872-D6B0F48C0399}" type="presParOf" srcId="{CB36AC3E-3D23-4661-A26A-A7B9D78A9F17}" destId="{FE5EBF5C-6FC1-47BD-8478-A64D92AB4292}" srcOrd="1" destOrd="0" presId="urn:microsoft.com/office/officeart/2009/3/layout/StepUpProcess"/>
    <dgm:cxn modelId="{783CCA48-3BE5-4565-A1FE-B411B31B83E2}" type="presParOf" srcId="{CB36AC3E-3D23-4661-A26A-A7B9D78A9F17}" destId="{E23423CB-AC92-46F9-A70A-A7AA9866C5A8}" srcOrd="2" destOrd="0" presId="urn:microsoft.com/office/officeart/2009/3/layout/StepUpProcess"/>
    <dgm:cxn modelId="{6659AF97-0373-45A7-8090-D7E4C815CCDD}" type="presParOf" srcId="{D218C58E-BD29-445C-B6E0-B7025963EE37}" destId="{9228D55B-A561-478C-95F3-5354A41131E8}" srcOrd="3" destOrd="0" presId="urn:microsoft.com/office/officeart/2009/3/layout/StepUpProcess"/>
    <dgm:cxn modelId="{6F4256AF-2DC4-4C80-B281-E29EBBBFAAF0}" type="presParOf" srcId="{9228D55B-A561-478C-95F3-5354A41131E8}" destId="{1DF0C800-6191-43FD-97E1-D192771F2DCD}" srcOrd="0" destOrd="0" presId="urn:microsoft.com/office/officeart/2009/3/layout/StepUpProcess"/>
    <dgm:cxn modelId="{43203FC3-1CB3-4FAE-B159-325562A8E6AF}" type="presParOf" srcId="{D218C58E-BD29-445C-B6E0-B7025963EE37}" destId="{94BA0772-B24F-4BB3-8F8C-CC949BB9E764}" srcOrd="4" destOrd="0" presId="urn:microsoft.com/office/officeart/2009/3/layout/StepUpProcess"/>
    <dgm:cxn modelId="{3E807A9A-AF22-4D5C-83F4-7FBE39767D7F}" type="presParOf" srcId="{94BA0772-B24F-4BB3-8F8C-CC949BB9E764}" destId="{91032381-A707-49E2-9430-B99508F6C386}" srcOrd="0" destOrd="0" presId="urn:microsoft.com/office/officeart/2009/3/layout/StepUpProcess"/>
    <dgm:cxn modelId="{0FE8D027-3865-4113-BD8A-3D6451DEDBE9}" type="presParOf" srcId="{94BA0772-B24F-4BB3-8F8C-CC949BB9E764}" destId="{7E017C2C-EA04-4EE7-BE76-2D1EBAE00F84}" srcOrd="1" destOrd="0" presId="urn:microsoft.com/office/officeart/2009/3/layout/StepUpProcess"/>
    <dgm:cxn modelId="{046F79AD-3636-4048-ABAD-0D9383FB60C2}" type="presParOf" srcId="{94BA0772-B24F-4BB3-8F8C-CC949BB9E764}" destId="{92A70449-3628-4132-A265-FAFCEDCBBE4F}" srcOrd="2" destOrd="0" presId="urn:microsoft.com/office/officeart/2009/3/layout/StepUpProcess"/>
    <dgm:cxn modelId="{564FC0B0-0C10-4925-B22D-0D3157486283}" type="presParOf" srcId="{D218C58E-BD29-445C-B6E0-B7025963EE37}" destId="{0131C320-9C2D-4EC2-BC52-CA260146F1B4}" srcOrd="5" destOrd="0" presId="urn:microsoft.com/office/officeart/2009/3/layout/StepUpProcess"/>
    <dgm:cxn modelId="{8AEFD195-0941-4D7B-A28F-86C7A6C988C8}" type="presParOf" srcId="{0131C320-9C2D-4EC2-BC52-CA260146F1B4}" destId="{1EF90276-F227-4F2B-B830-0E90F3384567}" srcOrd="0" destOrd="0" presId="urn:microsoft.com/office/officeart/2009/3/layout/StepUpProcess"/>
    <dgm:cxn modelId="{ED233459-83DF-40CE-96DB-365E6D4B1C5E}" type="presParOf" srcId="{D218C58E-BD29-445C-B6E0-B7025963EE37}" destId="{363DBD79-1801-4446-959C-CFFD7A2A83E5}" srcOrd="6" destOrd="0" presId="urn:microsoft.com/office/officeart/2009/3/layout/StepUpProcess"/>
    <dgm:cxn modelId="{A7F93930-EB84-4927-9A9C-0B5B73C35B2D}" type="presParOf" srcId="{363DBD79-1801-4446-959C-CFFD7A2A83E5}" destId="{7378DAF5-0C5E-42E2-8743-5B5FED388FF7}" srcOrd="0" destOrd="0" presId="urn:microsoft.com/office/officeart/2009/3/layout/StepUpProcess"/>
    <dgm:cxn modelId="{C609314A-783A-420B-91D5-2F42F10095C6}" type="presParOf" srcId="{363DBD79-1801-4446-959C-CFFD7A2A83E5}" destId="{CF578C87-AE57-4FAB-8EF3-D33859438D4A}" srcOrd="1" destOrd="0" presId="urn:microsoft.com/office/officeart/2009/3/layout/StepUpProcess"/>
    <dgm:cxn modelId="{4B1F68DF-AE73-47DD-892A-46B9952F9057}" type="presParOf" srcId="{363DBD79-1801-4446-959C-CFFD7A2A83E5}" destId="{E86A88F8-CC95-42CD-980E-73B16BB1B73B}" srcOrd="2" destOrd="0" presId="urn:microsoft.com/office/officeart/2009/3/layout/StepUpProcess"/>
    <dgm:cxn modelId="{94A33503-229C-4086-8DED-542285148869}" type="presParOf" srcId="{D218C58E-BD29-445C-B6E0-B7025963EE37}" destId="{47901C07-24A0-42B4-A298-A0ED0C87CB52}" srcOrd="7" destOrd="0" presId="urn:microsoft.com/office/officeart/2009/3/layout/StepUpProcess"/>
    <dgm:cxn modelId="{D2E71957-ECE6-4472-AF75-D4A70583D255}" type="presParOf" srcId="{47901C07-24A0-42B4-A298-A0ED0C87CB52}" destId="{EA4F1E5C-9CC1-4E54-85D2-5077BE208D43}" srcOrd="0" destOrd="0" presId="urn:microsoft.com/office/officeart/2009/3/layout/StepUpProcess"/>
    <dgm:cxn modelId="{B3001D03-D6FE-4DB5-A56A-8D8096B65BC3}" type="presParOf" srcId="{D218C58E-BD29-445C-B6E0-B7025963EE37}" destId="{B9813D52-DC78-4058-9E6E-553DC2B1C391}" srcOrd="8" destOrd="0" presId="urn:microsoft.com/office/officeart/2009/3/layout/StepUpProcess"/>
    <dgm:cxn modelId="{3203B0BE-ED41-429F-B6F8-19FDE0C319C8}" type="presParOf" srcId="{B9813D52-DC78-4058-9E6E-553DC2B1C391}" destId="{6C03D084-6FE3-46A3-86B4-A2AF78C33CF2}" srcOrd="0" destOrd="0" presId="urn:microsoft.com/office/officeart/2009/3/layout/StepUpProcess"/>
    <dgm:cxn modelId="{201E1DA3-88D9-4442-8D07-7EDA946D9523}" type="presParOf" srcId="{B9813D52-DC78-4058-9E6E-553DC2B1C391}" destId="{6FF363E6-6198-4D84-A253-60D8BDAFA397}" srcOrd="1" destOrd="0" presId="urn:microsoft.com/office/officeart/2009/3/layout/StepUpProcess"/>
    <dgm:cxn modelId="{EF6477AC-AE5C-431B-8EEC-8AE880E91DD8}" type="presParOf" srcId="{B9813D52-DC78-4058-9E6E-553DC2B1C391}" destId="{D6884456-B5DD-48C7-A485-A7A46E62FA3B}" srcOrd="2" destOrd="0" presId="urn:microsoft.com/office/officeart/2009/3/layout/StepUpProcess"/>
    <dgm:cxn modelId="{01769D41-BEA2-4A0E-B3B9-174426F346B1}" type="presParOf" srcId="{D218C58E-BD29-445C-B6E0-B7025963EE37}" destId="{99FB371C-3B8D-4CB0-9565-3F9787CAE952}" srcOrd="9" destOrd="0" presId="urn:microsoft.com/office/officeart/2009/3/layout/StepUpProcess"/>
    <dgm:cxn modelId="{5AC2DAD2-2B46-44CC-B2F1-9085DE0A5D18}" type="presParOf" srcId="{99FB371C-3B8D-4CB0-9565-3F9787CAE952}" destId="{798AA04C-E9ED-49DA-9DAA-A9605D32A3E8}" srcOrd="0" destOrd="0" presId="urn:microsoft.com/office/officeart/2009/3/layout/StepUpProcess"/>
    <dgm:cxn modelId="{997666CA-7877-438B-BD5B-917A2AE5AD9D}" type="presParOf" srcId="{D218C58E-BD29-445C-B6E0-B7025963EE37}" destId="{B87051B0-D886-46CA-8393-D9E93E68E22D}" srcOrd="10" destOrd="0" presId="urn:microsoft.com/office/officeart/2009/3/layout/StepUpProcess"/>
    <dgm:cxn modelId="{A4C59993-2E07-41EF-9CF6-5B36001AFCC2}" type="presParOf" srcId="{B87051B0-D886-46CA-8393-D9E93E68E22D}" destId="{35CC6D95-D148-45F5-8B53-4D586A9FF41F}" srcOrd="0" destOrd="0" presId="urn:microsoft.com/office/officeart/2009/3/layout/StepUpProcess"/>
    <dgm:cxn modelId="{B07F9487-2A9A-494B-8ECA-02CA94903628}" type="presParOf" srcId="{B87051B0-D886-46CA-8393-D9E93E68E22D}" destId="{D5F5232F-D2E9-4BE8-92B1-16868CA82349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EBE08-FC73-4EF1-973D-463DAEA700DB}">
      <dsp:nvSpPr>
        <dsp:cNvPr id="0" name=""/>
        <dsp:cNvSpPr/>
      </dsp:nvSpPr>
      <dsp:spPr>
        <a:xfrm rot="5400000">
          <a:off x="632301" y="5539930"/>
          <a:ext cx="1890601" cy="314591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22C1C-6101-4696-935D-B425DF9CB953}">
      <dsp:nvSpPr>
        <dsp:cNvPr id="0" name=""/>
        <dsp:cNvSpPr/>
      </dsp:nvSpPr>
      <dsp:spPr>
        <a:xfrm>
          <a:off x="316713" y="6479881"/>
          <a:ext cx="2840152" cy="2489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rPr>
            <a:t>Contexto ?</a:t>
          </a:r>
          <a:endParaRPr lang="pt-BR" sz="4000" kern="1200" dirty="0"/>
        </a:p>
      </dsp:txBody>
      <dsp:txXfrm>
        <a:off x="316713" y="6479881"/>
        <a:ext cx="2840152" cy="2489560"/>
      </dsp:txXfrm>
    </dsp:sp>
    <dsp:sp modelId="{80A0DC02-CEF6-4940-80C2-129B9C8443C4}">
      <dsp:nvSpPr>
        <dsp:cNvPr id="0" name=""/>
        <dsp:cNvSpPr/>
      </dsp:nvSpPr>
      <dsp:spPr>
        <a:xfrm>
          <a:off x="2620988" y="5308324"/>
          <a:ext cx="535877" cy="53587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AFC1C-B8CD-40EE-B35C-199513A039F7}">
      <dsp:nvSpPr>
        <dsp:cNvPr id="0" name=""/>
        <dsp:cNvSpPr/>
      </dsp:nvSpPr>
      <dsp:spPr>
        <a:xfrm rot="5400000">
          <a:off x="4109203" y="4679567"/>
          <a:ext cx="1890601" cy="314591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EBF5C-6FC1-47BD-8478-A64D92AB4292}">
      <dsp:nvSpPr>
        <dsp:cNvPr id="0" name=""/>
        <dsp:cNvSpPr/>
      </dsp:nvSpPr>
      <dsp:spPr>
        <a:xfrm>
          <a:off x="3793615" y="5619519"/>
          <a:ext cx="2840152" cy="2489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800" kern="12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rPr>
            <a:t>Qual é a dor?</a:t>
          </a:r>
          <a:endParaRPr lang="pt-BR" sz="4800" kern="1200" dirty="0"/>
        </a:p>
      </dsp:txBody>
      <dsp:txXfrm>
        <a:off x="3793615" y="5619519"/>
        <a:ext cx="2840152" cy="2489560"/>
      </dsp:txXfrm>
    </dsp:sp>
    <dsp:sp modelId="{E23423CB-AC92-46F9-A70A-A7AA9866C5A8}">
      <dsp:nvSpPr>
        <dsp:cNvPr id="0" name=""/>
        <dsp:cNvSpPr/>
      </dsp:nvSpPr>
      <dsp:spPr>
        <a:xfrm>
          <a:off x="6097889" y="4447961"/>
          <a:ext cx="535877" cy="53587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32381-A707-49E2-9430-B99508F6C386}">
      <dsp:nvSpPr>
        <dsp:cNvPr id="0" name=""/>
        <dsp:cNvSpPr/>
      </dsp:nvSpPr>
      <dsp:spPr>
        <a:xfrm rot="5400000">
          <a:off x="7586105" y="3819204"/>
          <a:ext cx="1890601" cy="314591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17C2C-EA04-4EE7-BE76-2D1EBAE00F84}">
      <dsp:nvSpPr>
        <dsp:cNvPr id="0" name=""/>
        <dsp:cNvSpPr/>
      </dsp:nvSpPr>
      <dsp:spPr>
        <a:xfrm>
          <a:off x="7270516" y="4759156"/>
          <a:ext cx="2840152" cy="2489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rPr>
            <a:t>O que eu proponho?</a:t>
          </a:r>
          <a:endParaRPr lang="pt-BR" sz="3600" kern="1200" dirty="0"/>
        </a:p>
      </dsp:txBody>
      <dsp:txXfrm>
        <a:off x="7270516" y="4759156"/>
        <a:ext cx="2840152" cy="2489560"/>
      </dsp:txXfrm>
    </dsp:sp>
    <dsp:sp modelId="{92A70449-3628-4132-A265-FAFCEDCBBE4F}">
      <dsp:nvSpPr>
        <dsp:cNvPr id="0" name=""/>
        <dsp:cNvSpPr/>
      </dsp:nvSpPr>
      <dsp:spPr>
        <a:xfrm>
          <a:off x="9574791" y="3587598"/>
          <a:ext cx="535877" cy="53587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8DAF5-0C5E-42E2-8743-5B5FED388FF7}">
      <dsp:nvSpPr>
        <dsp:cNvPr id="0" name=""/>
        <dsp:cNvSpPr/>
      </dsp:nvSpPr>
      <dsp:spPr>
        <a:xfrm rot="5400000">
          <a:off x="11063006" y="2958841"/>
          <a:ext cx="1890601" cy="3145918"/>
        </a:xfrm>
        <a:prstGeom prst="corner">
          <a:avLst>
            <a:gd name="adj1" fmla="val 16120"/>
            <a:gd name="adj2" fmla="val 1611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78C87-AE57-4FAB-8EF3-D33859438D4A}">
      <dsp:nvSpPr>
        <dsp:cNvPr id="0" name=""/>
        <dsp:cNvSpPr/>
      </dsp:nvSpPr>
      <dsp:spPr>
        <a:xfrm>
          <a:off x="10747418" y="3898793"/>
          <a:ext cx="2840152" cy="2489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400" kern="1200" dirty="0" smtClean="0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rPr>
            <a:t>Citar trabalhos já realizados </a:t>
          </a:r>
          <a:endParaRPr lang="pt-BR" sz="3400" kern="1200" dirty="0"/>
        </a:p>
      </dsp:txBody>
      <dsp:txXfrm>
        <a:off x="10747418" y="3898793"/>
        <a:ext cx="2840152" cy="2489560"/>
      </dsp:txXfrm>
    </dsp:sp>
    <dsp:sp modelId="{E86A88F8-CC95-42CD-980E-73B16BB1B73B}">
      <dsp:nvSpPr>
        <dsp:cNvPr id="0" name=""/>
        <dsp:cNvSpPr/>
      </dsp:nvSpPr>
      <dsp:spPr>
        <a:xfrm>
          <a:off x="13051693" y="2727235"/>
          <a:ext cx="535877" cy="53587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3D084-6FE3-46A3-86B4-A2AF78C33CF2}">
      <dsp:nvSpPr>
        <dsp:cNvPr id="0" name=""/>
        <dsp:cNvSpPr/>
      </dsp:nvSpPr>
      <dsp:spPr>
        <a:xfrm rot="5400000">
          <a:off x="14539908" y="2098478"/>
          <a:ext cx="1890601" cy="314591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363E6-6198-4D84-A253-60D8BDAFA397}">
      <dsp:nvSpPr>
        <dsp:cNvPr id="0" name=""/>
        <dsp:cNvSpPr/>
      </dsp:nvSpPr>
      <dsp:spPr>
        <a:xfrm>
          <a:off x="14224320" y="3038430"/>
          <a:ext cx="2840152" cy="2489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400" b="0" i="0" u="none" kern="1200" dirty="0" smtClean="0"/>
            <a:t>Como pretender fazer </a:t>
          </a:r>
          <a:endParaRPr lang="pt-BR" sz="3400" kern="1200" dirty="0"/>
        </a:p>
      </dsp:txBody>
      <dsp:txXfrm>
        <a:off x="14224320" y="3038430"/>
        <a:ext cx="2840152" cy="2489560"/>
      </dsp:txXfrm>
    </dsp:sp>
    <dsp:sp modelId="{D6884456-B5DD-48C7-A485-A7A46E62FA3B}">
      <dsp:nvSpPr>
        <dsp:cNvPr id="0" name=""/>
        <dsp:cNvSpPr/>
      </dsp:nvSpPr>
      <dsp:spPr>
        <a:xfrm>
          <a:off x="16528595" y="1866872"/>
          <a:ext cx="535877" cy="53587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C6D95-D148-45F5-8B53-4D586A9FF41F}">
      <dsp:nvSpPr>
        <dsp:cNvPr id="0" name=""/>
        <dsp:cNvSpPr/>
      </dsp:nvSpPr>
      <dsp:spPr>
        <a:xfrm rot="5400000">
          <a:off x="18016810" y="1238116"/>
          <a:ext cx="1890601" cy="314591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5232F-D2E9-4BE8-92B1-16868CA82349}">
      <dsp:nvSpPr>
        <dsp:cNvPr id="0" name=""/>
        <dsp:cNvSpPr/>
      </dsp:nvSpPr>
      <dsp:spPr>
        <a:xfrm>
          <a:off x="17701222" y="2178068"/>
          <a:ext cx="2840152" cy="2489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400" b="0" i="0" u="none" kern="1200" dirty="0" smtClean="0"/>
            <a:t>Considerações finais e referências</a:t>
          </a:r>
          <a:endParaRPr lang="pt-BR" sz="3400" kern="1200" dirty="0"/>
        </a:p>
      </dsp:txBody>
      <dsp:txXfrm>
        <a:off x="17701222" y="2178068"/>
        <a:ext cx="2840152" cy="2489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6E943-05AE-4879-88F7-4273B2F07FE3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BDC61-22BE-47B5-A03E-5125CFCD04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951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3170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2" y="0"/>
            <a:ext cx="24377206" cy="1371758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34281" y="730340"/>
            <a:ext cx="20368888" cy="2651433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76073" y="3651673"/>
            <a:ext cx="21027093" cy="87036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676072" y="12714177"/>
            <a:ext cx="5485329" cy="730335"/>
          </a:xfrm>
          <a:prstGeom prst="rect">
            <a:avLst/>
          </a:prstGeom>
        </p:spPr>
        <p:txBody>
          <a:bodyPr lIns="182788" tIns="91395" rIns="182788" bIns="91395"/>
          <a:lstStyle/>
          <a:p>
            <a:fld id="{E82EA973-0B91-44E2-8E1D-83F4915EE2C7}" type="datetime1">
              <a:rPr lang="pt-BR" smtClean="0"/>
              <a:t>21/08/2021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75623" y="12714177"/>
            <a:ext cx="8227993" cy="730335"/>
          </a:xfrm>
          <a:prstGeom prst="rect">
            <a:avLst/>
          </a:prstGeom>
        </p:spPr>
        <p:txBody>
          <a:bodyPr lIns="182788" tIns="91395" rIns="182788" bIns="91395"/>
          <a:lstStyle/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2636070" y="297028"/>
            <a:ext cx="1485958" cy="726548"/>
          </a:xfrm>
          <a:prstGeom prst="rect">
            <a:avLst/>
          </a:prstGeom>
        </p:spPr>
        <p:txBody>
          <a:bodyPr lIns="182788" tIns="91395" rIns="182788" bIns="91395"/>
          <a:lstStyle>
            <a:lvl1pPr>
              <a:defRPr sz="2900">
                <a:solidFill>
                  <a:schemeClr val="bg1"/>
                </a:solidFill>
                <a:latin typeface="+mn-lt"/>
              </a:defRPr>
            </a:lvl1pPr>
          </a:lstStyle>
          <a:p>
            <a:fld id="{756E43C0-D669-4C62-87B8-E8D6461F05E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143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3" y="0"/>
            <a:ext cx="24372013" cy="137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78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1676075" y="12714179"/>
            <a:ext cx="5485329" cy="730335"/>
          </a:xfrm>
          <a:prstGeom prst="rect">
            <a:avLst/>
          </a:prstGeom>
        </p:spPr>
        <p:txBody>
          <a:bodyPr lIns="91414" tIns="45705" rIns="91414" bIns="45705"/>
          <a:lstStyle/>
          <a:p>
            <a:fld id="{F0E51C7C-CEA3-4CAA-BE4B-344879E7C377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21.08.2021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8075628" y="12714179"/>
            <a:ext cx="8227993" cy="730335"/>
          </a:xfrm>
          <a:prstGeom prst="rect">
            <a:avLst/>
          </a:prstGeom>
        </p:spPr>
        <p:txBody>
          <a:bodyPr lIns="91414" tIns="45705" rIns="91414" bIns="45705"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7217839" y="12714179"/>
            <a:ext cx="5485329" cy="730335"/>
          </a:xfrm>
          <a:prstGeom prst="rect">
            <a:avLst/>
          </a:prstGeom>
        </p:spPr>
        <p:txBody>
          <a:bodyPr lIns="91414" tIns="45705" rIns="91414" bIns="45705"/>
          <a:lstStyle/>
          <a:p>
            <a:fld id="{754FE2FE-B55E-4328-8F5C-2CEB8781A47B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98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 preserve="1">
  <p:cSld name="1_Default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2" y="0"/>
            <a:ext cx="24377206" cy="13717588"/>
          </a:xfrm>
          <a:prstGeom prst="rect">
            <a:avLst/>
          </a:prstGeom>
        </p:spPr>
      </p:pic>
      <p:sp>
        <p:nvSpPr>
          <p:cNvPr id="3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2636070" y="297028"/>
            <a:ext cx="1485958" cy="726548"/>
          </a:xfrm>
          <a:prstGeom prst="rect">
            <a:avLst/>
          </a:prstGeom>
        </p:spPr>
        <p:txBody>
          <a:bodyPr lIns="182788" tIns="91395" rIns="182788" bIns="91395"/>
          <a:lstStyle>
            <a:lvl1pPr>
              <a:defRPr sz="2900">
                <a:solidFill>
                  <a:schemeClr val="bg1"/>
                </a:solidFill>
                <a:latin typeface="+mn-lt"/>
              </a:defRPr>
            </a:lvl1pPr>
          </a:lstStyle>
          <a:p>
            <a:fld id="{756E43C0-D669-4C62-87B8-E8D6461F05E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4181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 preserve="1">
  <p:cSld name="1_Default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4912"/>
          <a:stretch/>
        </p:blipFill>
        <p:spPr>
          <a:xfrm>
            <a:off x="2032" y="11647916"/>
            <a:ext cx="24377206" cy="206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8037" y="101970"/>
            <a:ext cx="15074058" cy="2429705"/>
          </a:xfrm>
        </p:spPr>
        <p:txBody>
          <a:bodyPr anchor="t">
            <a:noAutofit/>
          </a:bodyPr>
          <a:lstStyle>
            <a:lvl1pPr algn="ctr">
              <a:defRPr sz="81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grpSp>
        <p:nvGrpSpPr>
          <p:cNvPr id="9" name="Grupo 8"/>
          <p:cNvGrpSpPr/>
          <p:nvPr userDrawn="1"/>
        </p:nvGrpSpPr>
        <p:grpSpPr>
          <a:xfrm>
            <a:off x="466481" y="12321767"/>
            <a:ext cx="1216261" cy="1252863"/>
            <a:chOff x="0" y="0"/>
            <a:chExt cx="3260598" cy="2892552"/>
          </a:xfrm>
        </p:grpSpPr>
        <p:sp>
          <p:nvSpPr>
            <p:cNvPr id="10" name="Retângulo de cantos arredondados 9"/>
            <p:cNvSpPr/>
            <p:nvPr/>
          </p:nvSpPr>
          <p:spPr>
            <a:xfrm>
              <a:off x="768096" y="1609344"/>
              <a:ext cx="1403350" cy="1275715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sz="7100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0" y="1609344"/>
              <a:ext cx="616585" cy="594995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sz="7100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1536192" y="841248"/>
              <a:ext cx="403860" cy="509905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sz="7100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2304288" y="2084832"/>
              <a:ext cx="956310" cy="80772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sz="7100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0" y="0"/>
              <a:ext cx="1296670" cy="1358900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sz="7100"/>
            </a:p>
          </p:txBody>
        </p:sp>
      </p:grpSp>
      <p:grpSp>
        <p:nvGrpSpPr>
          <p:cNvPr id="15" name="Grupo 14"/>
          <p:cNvGrpSpPr/>
          <p:nvPr userDrawn="1"/>
        </p:nvGrpSpPr>
        <p:grpSpPr>
          <a:xfrm>
            <a:off x="22091418" y="174928"/>
            <a:ext cx="1930695" cy="1978149"/>
            <a:chOff x="0" y="0"/>
            <a:chExt cx="2801620" cy="3473450"/>
          </a:xfrm>
        </p:grpSpPr>
        <p:sp>
          <p:nvSpPr>
            <p:cNvPr id="16" name="Retângulo de cantos arredondados 15"/>
            <p:cNvSpPr/>
            <p:nvPr/>
          </p:nvSpPr>
          <p:spPr>
            <a:xfrm>
              <a:off x="0" y="990600"/>
              <a:ext cx="1403350" cy="1275715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sz="7100"/>
            </a:p>
          </p:txBody>
        </p:sp>
        <p:sp>
          <p:nvSpPr>
            <p:cNvPr id="17" name="Retângulo de cantos arredondados 16"/>
            <p:cNvSpPr/>
            <p:nvPr/>
          </p:nvSpPr>
          <p:spPr>
            <a:xfrm>
              <a:off x="781050" y="2381250"/>
              <a:ext cx="616585" cy="594995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sz="7100"/>
            </a:p>
          </p:txBody>
        </p:sp>
        <p:sp>
          <p:nvSpPr>
            <p:cNvPr id="18" name="Retângulo de cantos arredondados 17"/>
            <p:cNvSpPr/>
            <p:nvPr/>
          </p:nvSpPr>
          <p:spPr>
            <a:xfrm>
              <a:off x="1581150" y="1466850"/>
              <a:ext cx="403860" cy="509905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sz="7100"/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1504950" y="2114550"/>
              <a:ext cx="1296670" cy="1358900"/>
            </a:xfrm>
            <a:prstGeom prst="round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sz="7100"/>
            </a:p>
          </p:txBody>
        </p:sp>
        <p:sp>
          <p:nvSpPr>
            <p:cNvPr id="20" name="Retângulo de cantos arredondados 19"/>
            <p:cNvSpPr/>
            <p:nvPr/>
          </p:nvSpPr>
          <p:spPr>
            <a:xfrm>
              <a:off x="1504950" y="0"/>
              <a:ext cx="1296670" cy="1358900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sz="7100"/>
            </a:p>
          </p:txBody>
        </p:sp>
      </p:grpSp>
      <p:pic>
        <p:nvPicPr>
          <p:cNvPr id="21" name="Imagem 2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22" y="101973"/>
            <a:ext cx="4768442" cy="113311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9800" y="12731152"/>
            <a:ext cx="2393719" cy="66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55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47405" y="2244986"/>
            <a:ext cx="18284429" cy="4775753"/>
          </a:xfrm>
          <a:prstGeom prst="rect">
            <a:avLst/>
          </a:prstGeom>
        </p:spPr>
        <p:txBody>
          <a:bodyPr anchor="b"/>
          <a:lstStyle>
            <a:lvl1pPr algn="ctr">
              <a:defRPr sz="119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47405" y="7204910"/>
            <a:ext cx="18284429" cy="3311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  <a:lvl2pPr marL="913901" indent="0" algn="ctr">
              <a:buNone/>
              <a:defRPr sz="4000"/>
            </a:lvl2pPr>
            <a:lvl3pPr marL="1827801" indent="0" algn="ctr">
              <a:buNone/>
              <a:defRPr sz="3600"/>
            </a:lvl3pPr>
            <a:lvl4pPr marL="2741702" indent="0" algn="ctr">
              <a:buNone/>
              <a:defRPr sz="3100"/>
            </a:lvl4pPr>
            <a:lvl5pPr marL="3655603" indent="0" algn="ctr">
              <a:buNone/>
              <a:defRPr sz="3100"/>
            </a:lvl5pPr>
            <a:lvl6pPr marL="4569504" indent="0" algn="ctr">
              <a:buNone/>
              <a:defRPr sz="3100"/>
            </a:lvl6pPr>
            <a:lvl7pPr marL="5483404" indent="0" algn="ctr">
              <a:buNone/>
              <a:defRPr sz="3100"/>
            </a:lvl7pPr>
            <a:lvl8pPr marL="6397305" indent="0" algn="ctr">
              <a:buNone/>
              <a:defRPr sz="3100"/>
            </a:lvl8pPr>
            <a:lvl9pPr marL="7311206" indent="0" algn="ctr">
              <a:buNone/>
              <a:defRPr sz="31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676072" y="12714177"/>
            <a:ext cx="5485329" cy="730335"/>
          </a:xfrm>
          <a:prstGeom prst="rect">
            <a:avLst/>
          </a:prstGeom>
        </p:spPr>
        <p:txBody>
          <a:bodyPr lIns="91414" tIns="45705" rIns="91414" bIns="45705"/>
          <a:lstStyle/>
          <a:p>
            <a:fld id="{916A3406-4198-46DB-ADC3-D9695617BF87}" type="datetime1">
              <a:rPr lang="pt-BR" smtClean="0"/>
              <a:t>21/08/2021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75623" y="12714177"/>
            <a:ext cx="8227993" cy="730335"/>
          </a:xfrm>
          <a:prstGeom prst="rect">
            <a:avLst/>
          </a:prstGeom>
        </p:spPr>
        <p:txBody>
          <a:bodyPr lIns="91414" tIns="45705" rIns="91414" bIns="45705"/>
          <a:lstStyle/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2636070" y="297028"/>
            <a:ext cx="1485958" cy="726548"/>
          </a:xfrm>
          <a:prstGeom prst="rect">
            <a:avLst/>
          </a:prstGeom>
        </p:spPr>
        <p:txBody>
          <a:bodyPr lIns="91414" tIns="45705" rIns="91414" bIns="45705"/>
          <a:lstStyle>
            <a:lvl1pPr>
              <a:defRPr sz="2900">
                <a:solidFill>
                  <a:schemeClr val="bg1"/>
                </a:solidFill>
                <a:latin typeface="Flama Black Italic" panose="02000603050000020004" pitchFamily="50" charset="0"/>
              </a:defRPr>
            </a:lvl1pPr>
          </a:lstStyle>
          <a:p>
            <a:fld id="{756E43C0-D669-4C62-87B8-E8D6461F05E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045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="" xmlns:a16="http://schemas.microsoft.com/office/drawing/2014/main" id="{DAA4E229-A0BE-2A4B-A1A1-FE2D7F084B63}"/>
              </a:ext>
            </a:extLst>
          </p:cNvPr>
          <p:cNvSpPr/>
          <p:nvPr userDrawn="1"/>
        </p:nvSpPr>
        <p:spPr>
          <a:xfrm>
            <a:off x="22976496" y="752641"/>
            <a:ext cx="713279" cy="713315"/>
          </a:xfrm>
          <a:prstGeom prst="ellipse">
            <a:avLst/>
          </a:prstGeom>
          <a:solidFill>
            <a:srgbClr val="26AC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4" rIns="91431" bIns="45714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073" y="730338"/>
            <a:ext cx="21027093" cy="2651433"/>
          </a:xfrm>
          <a:prstGeom prst="rect">
            <a:avLst/>
          </a:prstGeom>
        </p:spPr>
        <p:txBody>
          <a:bodyPr vert="horz" lIns="91431" tIns="45714" rIns="91431" bIns="45714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073" y="3651673"/>
            <a:ext cx="21027093" cy="8703684"/>
          </a:xfrm>
          <a:prstGeom prst="rect">
            <a:avLst/>
          </a:prstGeom>
        </p:spPr>
        <p:txBody>
          <a:bodyPr vert="horz" lIns="91431" tIns="45714" rIns="91431" bIns="45714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AFA0A0-434E-E340-A675-5E45B45DDFE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22987009" y="620947"/>
            <a:ext cx="713295" cy="1038684"/>
          </a:xfrm>
          <a:prstGeom prst="ellipse">
            <a:avLst/>
          </a:prstGeom>
          <a:noFill/>
        </p:spPr>
        <p:txBody>
          <a:bodyPr wrap="square" lIns="45714" tIns="45714" rIns="45714" bIns="45714" rtlCol="0" anchor="ctr">
            <a:spAutoFit/>
          </a:bodyPr>
          <a:lstStyle/>
          <a:p>
            <a:pPr algn="ctr"/>
            <a:fld id="{C2130A1F-96FE-9345-9E91-FD9BE4197128}" type="slidenum">
              <a:rPr lang="en-US" sz="21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‹nº›</a:t>
            </a:fld>
            <a:endParaRPr lang="en-US" sz="21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988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828149" rtl="0" eaLnBrk="1" latinLnBrk="0" hangingPunct="1">
        <a:lnSpc>
          <a:spcPct val="90000"/>
        </a:lnSpc>
        <a:spcBef>
          <a:spcPct val="0"/>
        </a:spcBef>
        <a:buNone/>
        <a:defRPr sz="8800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14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7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075" indent="0" algn="l" defTabSz="182814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8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149" indent="0" algn="l" defTabSz="182814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0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224" indent="0" algn="l" defTabSz="182814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6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298" indent="0" algn="l" defTabSz="182814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6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410" indent="-457037" algn="l" defTabSz="182814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1484" indent="-457037" algn="l" defTabSz="182814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5559" indent="-457037" algn="l" defTabSz="182814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69633" indent="-457037" algn="l" defTabSz="182814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14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075" algn="l" defTabSz="182814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149" algn="l" defTabSz="182814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224" algn="l" defTabSz="182814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298" algn="l" defTabSz="182814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0373" algn="l" defTabSz="182814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4447" algn="l" defTabSz="182814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8522" algn="l" defTabSz="182814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2596" algn="l" defTabSz="182814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964483" y="4770562"/>
            <a:ext cx="32452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>
                <a:solidFill>
                  <a:schemeClr val="bg1"/>
                </a:solidFill>
              </a:rPr>
              <a:t>Curso:</a:t>
            </a:r>
          </a:p>
          <a:p>
            <a:endParaRPr lang="pt-BR" sz="7200" dirty="0">
              <a:solidFill>
                <a:schemeClr val="bg1"/>
              </a:solidFill>
            </a:endParaRPr>
          </a:p>
          <a:p>
            <a:r>
              <a:rPr lang="pt-BR" sz="7200" dirty="0" smtClean="0">
                <a:solidFill>
                  <a:schemeClr val="bg1"/>
                </a:solidFill>
              </a:rPr>
              <a:t>Aluno:</a:t>
            </a:r>
            <a:endParaRPr lang="pt-BR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505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/>
          <p:nvPr/>
        </p:nvSpPr>
        <p:spPr>
          <a:xfrm>
            <a:off x="666378" y="1051105"/>
            <a:ext cx="6946097" cy="1624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14" tIns="91382" rIns="182814" bIns="91382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000000"/>
              </a:buClr>
              <a:buSzPts val="3600"/>
            </a:pPr>
            <a:r>
              <a:rPr lang="pt-BR" sz="7199" dirty="0" smtClean="0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</a:t>
            </a:r>
            <a:r>
              <a:rPr lang="pt-BR" sz="7199" dirty="0" smtClean="0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Sumário</a:t>
            </a:r>
            <a:endParaRPr sz="7199" dirty="0">
              <a:solidFill>
                <a:schemeClr val="accen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05" name="Google Shape;105;p5"/>
          <p:cNvSpPr txBox="1"/>
          <p:nvPr/>
        </p:nvSpPr>
        <p:spPr>
          <a:xfrm>
            <a:off x="9950707" y="3070863"/>
            <a:ext cx="4867691" cy="70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14" tIns="91382" rIns="182814" bIns="91382" anchor="t" anchorCtr="0">
            <a:spAutoFit/>
          </a:bodyPr>
          <a:lstStyle/>
          <a:p>
            <a:pPr>
              <a:lnSpc>
                <a:spcPct val="140000"/>
              </a:lnSpc>
              <a:buClr>
                <a:srgbClr val="000000"/>
              </a:buClr>
              <a:buSzPts val="1200"/>
            </a:pPr>
            <a:r>
              <a:rPr lang="pt-BR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79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" name="Diagrama 24"/>
          <p:cNvGraphicFramePr/>
          <p:nvPr>
            <p:extLst>
              <p:ext uri="{D42A27DB-BD31-4B8C-83A1-F6EECF244321}">
                <p14:modId xmlns:p14="http://schemas.microsoft.com/office/powerpoint/2010/main" val="2395308839"/>
              </p:ext>
            </p:extLst>
          </p:nvPr>
        </p:nvGraphicFramePr>
        <p:xfrm>
          <a:off x="1100387" y="2707557"/>
          <a:ext cx="20546018" cy="1083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" name="Google Shape;104;p5"/>
          <p:cNvSpPr txBox="1"/>
          <p:nvPr/>
        </p:nvSpPr>
        <p:spPr>
          <a:xfrm>
            <a:off x="1316411" y="7321352"/>
            <a:ext cx="4472126" cy="615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14" tIns="91382" rIns="182814" bIns="91382" anchor="t" anchorCtr="0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pt-BR" sz="2799" dirty="0" smtClean="0">
                <a:solidFill>
                  <a:srgbClr val="000000"/>
                </a:solidFill>
                <a:latin typeface="Libre Franklin Medium"/>
                <a:ea typeface="Arial"/>
                <a:cs typeface="Libre Franklin Medium"/>
                <a:sym typeface="Libre Franklin Medium"/>
              </a:rPr>
              <a:t>Introdução </a:t>
            </a:r>
            <a:endParaRPr sz="279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08;p5"/>
          <p:cNvSpPr txBox="1"/>
          <p:nvPr/>
        </p:nvSpPr>
        <p:spPr>
          <a:xfrm>
            <a:off x="4700787" y="6894438"/>
            <a:ext cx="4674287" cy="615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14" tIns="91382" rIns="182814" bIns="91382" anchor="t" anchorCtr="0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pt-BR" sz="2799" dirty="0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PROBLEMA</a:t>
            </a:r>
            <a:endParaRPr sz="279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108;p5"/>
          <p:cNvSpPr txBox="1"/>
          <p:nvPr/>
        </p:nvSpPr>
        <p:spPr>
          <a:xfrm>
            <a:off x="8301187" y="6095546"/>
            <a:ext cx="4674287" cy="1046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14" tIns="91382" rIns="182814" bIns="91382" anchor="t" anchorCtr="0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pt-BR" sz="2799" dirty="0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HIPÓTESES</a:t>
            </a:r>
          </a:p>
          <a:p>
            <a:pPr>
              <a:buClr>
                <a:srgbClr val="000000"/>
              </a:buClr>
              <a:buSzPts val="1400"/>
            </a:pPr>
            <a:endParaRPr sz="279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108;p5"/>
          <p:cNvSpPr txBox="1"/>
          <p:nvPr/>
        </p:nvSpPr>
        <p:spPr>
          <a:xfrm>
            <a:off x="15141947" y="4588879"/>
            <a:ext cx="4674287" cy="61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14" tIns="91382" rIns="182814" bIns="91382" anchor="t" anchorCtr="0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pt-BR" sz="2800" dirty="0"/>
              <a:t>metodologia </a:t>
            </a:r>
            <a:endParaRPr sz="279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108;p5"/>
          <p:cNvSpPr txBox="1"/>
          <p:nvPr/>
        </p:nvSpPr>
        <p:spPr>
          <a:xfrm>
            <a:off x="11541547" y="5204315"/>
            <a:ext cx="4674287" cy="1046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14" tIns="91382" rIns="182814" bIns="91382" anchor="t" anchorCtr="0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pt-BR" sz="2800" dirty="0"/>
              <a:t>Fundamentação</a:t>
            </a:r>
            <a:endParaRPr lang="pt-BR" sz="2799" dirty="0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>
              <a:buClr>
                <a:srgbClr val="000000"/>
              </a:buClr>
              <a:buSzPts val="1400"/>
            </a:pPr>
            <a:endParaRPr sz="279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108;p5"/>
          <p:cNvSpPr txBox="1"/>
          <p:nvPr/>
        </p:nvSpPr>
        <p:spPr>
          <a:xfrm>
            <a:off x="18598331" y="3249314"/>
            <a:ext cx="4674287" cy="104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14" tIns="91382" rIns="182814" bIns="91382" anchor="t" anchorCtr="0">
            <a:spAutoFit/>
          </a:bodyPr>
          <a:lstStyle/>
          <a:p>
            <a:pPr lvl="0"/>
            <a:r>
              <a:rPr lang="pt-BR" sz="2800" dirty="0" smtClean="0"/>
              <a:t>Quais resultados pretender obter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91359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484763" y="1458194"/>
            <a:ext cx="403347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pt-BR" sz="6000" dirty="0">
                <a:solidFill>
                  <a:srgbClr val="000000"/>
                </a:solidFill>
                <a:latin typeface="Libre Franklin Medium"/>
                <a:ea typeface="Arial"/>
                <a:cs typeface="Libre Franklin Medium"/>
                <a:sym typeface="Libre Franklin Medium"/>
              </a:rPr>
              <a:t>Introdução </a:t>
            </a:r>
            <a:endParaRPr lang="pt-BR" sz="6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267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484763" y="1458194"/>
            <a:ext cx="9761840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pt-BR" sz="6000" dirty="0" smtClean="0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PROBLEMA - </a:t>
            </a:r>
            <a:r>
              <a:rPr lang="pt-BR" sz="6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 é a dor?</a:t>
            </a:r>
            <a:endParaRPr lang="pt-BR" sz="6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</a:pPr>
            <a:endParaRPr lang="pt-BR" sz="6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497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484763" y="1458194"/>
            <a:ext cx="458651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pt-BR" sz="6000" dirty="0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HIPÓTESES</a:t>
            </a:r>
          </a:p>
          <a:p>
            <a:pPr>
              <a:buClr>
                <a:srgbClr val="000000"/>
              </a:buClr>
              <a:buSzPts val="1400"/>
            </a:pPr>
            <a:endParaRPr lang="pt-BR" sz="6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540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484763" y="1458194"/>
            <a:ext cx="522405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pt-BR" sz="6000" dirty="0"/>
              <a:t>Fundamentação</a:t>
            </a:r>
            <a:endParaRPr lang="pt-BR" sz="6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5387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484763" y="1458194"/>
            <a:ext cx="435048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pt-BR" sz="6000" dirty="0" smtClean="0"/>
              <a:t>Metodologia </a:t>
            </a:r>
            <a:endParaRPr lang="pt-BR" sz="6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501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484763" y="1458194"/>
            <a:ext cx="1071536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pt-BR" sz="6000" dirty="0"/>
              <a:t>Considerações finais e referências</a:t>
            </a:r>
            <a:endParaRPr lang="pt-BR" sz="6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4635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Referencia 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8347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W - TMV3 - Light">
      <a:dk1>
        <a:srgbClr val="272727"/>
      </a:dk1>
      <a:lt1>
        <a:srgbClr val="FFFFFF"/>
      </a:lt1>
      <a:dk2>
        <a:srgbClr val="000000"/>
      </a:dk2>
      <a:lt2>
        <a:srgbClr val="FFFFFF"/>
      </a:lt2>
      <a:accent1>
        <a:srgbClr val="27AC95"/>
      </a:accent1>
      <a:accent2>
        <a:srgbClr val="1BB1EC"/>
      </a:accent2>
      <a:accent3>
        <a:srgbClr val="0A67D4"/>
      </a:accent3>
      <a:accent4>
        <a:srgbClr val="0F51A9"/>
      </a:accent4>
      <a:accent5>
        <a:srgbClr val="2E2E2E"/>
      </a:accent5>
      <a:accent6>
        <a:srgbClr val="EBEBEB"/>
      </a:accent6>
      <a:hlink>
        <a:srgbClr val="32A79F"/>
      </a:hlink>
      <a:folHlink>
        <a:srgbClr val="89E1DE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56</Words>
  <Application>Microsoft Office PowerPoint</Application>
  <PresentationFormat>Personalizar</PresentationFormat>
  <Paragraphs>24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Cambria</vt:lpstr>
      <vt:lpstr>Flama Black Italic</vt:lpstr>
      <vt:lpstr>Lato Light</vt:lpstr>
      <vt:lpstr>Libre Franklin Medium</vt:lpstr>
      <vt:lpstr>Poppins</vt:lpstr>
      <vt:lpstr>Poppins Medium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Referencia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Karlla Sasaki - FATEC SENAI - MT</dc:creator>
  <cp:lastModifiedBy>Abraao Nazario - FATEC SENAI - Cuiabá-MT</cp:lastModifiedBy>
  <cp:revision>8</cp:revision>
  <dcterms:created xsi:type="dcterms:W3CDTF">2021-08-18T19:30:53Z</dcterms:created>
  <dcterms:modified xsi:type="dcterms:W3CDTF">2021-08-21T23:41:54Z</dcterms:modified>
</cp:coreProperties>
</file>