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Exo 2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RlM5iJGooFXB6DOlHkjKopN2q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xo2-bold.fntdata"/><Relationship Id="rId27" Type="http://schemas.openxmlformats.org/officeDocument/2006/relationships/font" Target="fonts/Exo2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xo2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Exo2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Com esta entrega, por exemplo, é possível com que os gestores identifiquem os estabelecimentos que estão com resultado negativo ou um resultado não satisfatório para que seja trabalhado alguma ação de negócios.</a:t>
            </a:r>
            <a:endParaRPr/>
          </a:p>
        </p:txBody>
      </p:sp>
      <p:sp>
        <p:nvSpPr>
          <p:cNvPr id="375" name="Google Shape;3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“Para Palmieri e Mathis (2017) foi enfatizado a ideia baseada na eficiência e na melhoria organizacional, os softwares robôs despertam grande interesse nas organizações, pois além de tornar os processos organizados e transparentes, reduz sua exposição ao risco e fornece confiança nos resultados, garantindo também a redução dos custos organizacionais.”</a:t>
            </a:r>
            <a:endParaRPr/>
          </a:p>
        </p:txBody>
      </p:sp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4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4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24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3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3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4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4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25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6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7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8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28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9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9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75" name="Google Shape;75;p29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30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2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7" name="Google Shape;97;p32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2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100" name="Google Shape;100;p3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2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{&quot;HashCode&quot;:1358424980,&quot;Placement&quot;:&quot;Footer&quot;}" id="19" name="Google Shape;19;p23"/>
          <p:cNvSpPr txBox="1"/>
          <p:nvPr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Classificação da informação: Uso Interno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6.pn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importância da automação no cenário atual - Cim Automação"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1C1F4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                           </a:t>
            </a:r>
            <a:r>
              <a:rPr b="1"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TEMA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                          </a:t>
            </a: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AUTOMAÇÃO DE RELATÓRIO SEGMENTO PESSOA JURÍDICA - ADQUIRÊNCIA</a:t>
            </a:r>
            <a:endParaRPr b="1" sz="16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4">
            <a:alphaModFix/>
          </a:blip>
          <a:srcRect b="1065" l="0" r="2824" t="1066"/>
          <a:stretch/>
        </p:blipFill>
        <p:spPr>
          <a:xfrm>
            <a:off x="9442765" y="-1"/>
            <a:ext cx="306927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/>
          <p:nvPr/>
        </p:nvSpPr>
        <p:spPr>
          <a:xfrm>
            <a:off x="19031" y="0"/>
            <a:ext cx="1276539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" y="0"/>
            <a:ext cx="1186004" cy="6858000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770656" y="709684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b="0" i="0" lang="pt-BR" sz="4400" u="non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Apresentação de TCC – MBA Big Data</a:t>
            </a:r>
            <a:endParaRPr/>
          </a:p>
        </p:txBody>
      </p:sp>
      <p:sp>
        <p:nvSpPr>
          <p:cNvPr id="131" name="Google Shape;131;p1"/>
          <p:cNvSpPr txBox="1"/>
          <p:nvPr>
            <p:ph idx="1" type="subTitle"/>
          </p:nvPr>
        </p:nvSpPr>
        <p:spPr>
          <a:xfrm>
            <a:off x="3200400" y="4286250"/>
            <a:ext cx="58503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sz="1600">
                <a:latin typeface="Aharoni"/>
                <a:ea typeface="Aharoni"/>
                <a:cs typeface="Aharoni"/>
                <a:sym typeface="Aharoni"/>
              </a:rPr>
              <a:t>Aluno: Itamar Fernandes da Silva Junior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pt-BR" sz="1600">
                <a:latin typeface="Aharoni"/>
                <a:ea typeface="Aharoni"/>
                <a:cs typeface="Aharoni"/>
                <a:sym typeface="Aharoni"/>
              </a:rPr>
              <a:t>Orientador: Mestre Guilherme Falcão da Silva Campos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pt-BR" sz="1600">
                <a:latin typeface="Aharoni"/>
                <a:ea typeface="Aharoni"/>
                <a:cs typeface="Aharoni"/>
                <a:sym typeface="Aharoni"/>
              </a:rPr>
              <a:t>Faculdade de Tecnologia SENAI Mato Grosso – Cuiabá-MT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que você precisa saber sobre Análise e Desenvolvimento de Sistemas" id="220" name="Google Shape;220;p10"/>
          <p:cNvPicPr preferRelativeResize="0"/>
          <p:nvPr/>
        </p:nvPicPr>
        <p:blipFill rotWithShape="1">
          <a:blip r:embed="rId3">
            <a:alphaModFix amt="51000"/>
          </a:blip>
          <a:srcRect b="0" l="1501" r="14124" t="0"/>
          <a:stretch/>
        </p:blipFill>
        <p:spPr>
          <a:xfrm>
            <a:off x="1005840" y="0"/>
            <a:ext cx="103936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1124104" y="638637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Web Scraping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222" name="Google Shape;222;p10"/>
          <p:cNvCxnSpPr/>
          <p:nvPr/>
        </p:nvCxnSpPr>
        <p:spPr>
          <a:xfrm flipH="1">
            <a:off x="1124104" y="1468079"/>
            <a:ext cx="7868616" cy="1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223" name="Google Shape;223;p10"/>
          <p:cNvSpPr/>
          <p:nvPr>
            <p:ph idx="1" type="body"/>
          </p:nvPr>
        </p:nvSpPr>
        <p:spPr>
          <a:xfrm>
            <a:off x="1495452" y="1878727"/>
            <a:ext cx="8075268" cy="2171609"/>
          </a:xfrm>
          <a:prstGeom prst="roundRect">
            <a:avLst>
              <a:gd fmla="val 16667" name="adj"/>
            </a:avLst>
          </a:prstGeom>
          <a:solidFill>
            <a:srgbClr val="B2A8B4">
              <a:alpha val="29803"/>
            </a:srgbClr>
          </a:solidFill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TRÄSEL (2014) define WEB Scraping ou raspagem de dados como uma prática que transforma as páginas WEB em base de dados, no qual visa a automação do processo de obtenção dos dados das páginas que não disponibilizam esses dados por intermédio de dados estruturados tais como CSV, TXT ou XLS.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pic>
        <p:nvPicPr>
          <p:cNvPr descr="What is web scraping and what is it for?" id="225" name="Google Shape;2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9699" y="4235484"/>
            <a:ext cx="4656461" cy="24373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Automação de processo</a:t>
            </a:r>
            <a:endParaRPr/>
          </a:p>
        </p:txBody>
      </p:sp>
      <p:cxnSp>
        <p:nvCxnSpPr>
          <p:cNvPr id="232" name="Google Shape;232;p11"/>
          <p:cNvCxnSpPr/>
          <p:nvPr/>
        </p:nvCxnSpPr>
        <p:spPr>
          <a:xfrm rot="10800000">
            <a:off x="2594555" y="1217238"/>
            <a:ext cx="5037731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233" name="Google Shape;233;p11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413011" y="2038922"/>
            <a:ext cx="4682989" cy="2906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Fácil aprendizado;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Escalável;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Visão do processo e não de desenvolvimento;</a:t>
            </a:r>
            <a:endParaRPr/>
          </a:p>
        </p:txBody>
      </p:sp>
      <p:pic>
        <p:nvPicPr>
          <p:cNvPr descr="Gartner Magic Quadrant for Robotic Process Automation Software 2020 | Pega"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6520" y="1325639"/>
            <a:ext cx="5155495" cy="5501881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sp>
        <p:nvSpPr>
          <p:cNvPr id="236" name="Google Shape;236;p11"/>
          <p:cNvSpPr/>
          <p:nvPr>
            <p:ph idx="1" type="body"/>
          </p:nvPr>
        </p:nvSpPr>
        <p:spPr>
          <a:xfrm>
            <a:off x="1117985" y="4663440"/>
            <a:ext cx="5273040" cy="1451277"/>
          </a:xfrm>
          <a:prstGeom prst="roundRect">
            <a:avLst>
              <a:gd fmla="val 16667" name="adj"/>
            </a:avLst>
          </a:prstGeom>
          <a:solidFill>
            <a:srgbClr val="B2A8B4">
              <a:alpha val="29803"/>
            </a:srgbClr>
          </a:solidFill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pt-BR" sz="1850">
                <a:latin typeface="Aharoni"/>
                <a:ea typeface="Aharoni"/>
                <a:cs typeface="Aharoni"/>
                <a:sym typeface="Aharoni"/>
              </a:rPr>
              <a:t>“Quadrante mágico de Gartner”, uma análise feita anualmente pelo conglomerado Gartner que examinam o mercado de fornecedores de software de automação (Woebcken, 2019).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UiPath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243" name="Google Shape;243;p12"/>
          <p:cNvCxnSpPr/>
          <p:nvPr/>
        </p:nvCxnSpPr>
        <p:spPr>
          <a:xfrm rot="10800000">
            <a:off x="2594556" y="1217238"/>
            <a:ext cx="1550724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244" name="Google Shape;244;p12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1336811" y="2237042"/>
            <a:ext cx="9178789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 Uipath (UiPath SRL, Bucareste, Romênia) é uma empresa global de software que tem uma plataforma para desenvolvimento de automação de processos robóticos.</a:t>
            </a:r>
            <a:endParaRPr/>
          </a:p>
        </p:txBody>
      </p:sp>
      <p:pic>
        <p:nvPicPr>
          <p:cNvPr descr="Robotic Process Automation (RPA) with UiPATH | by Sriram | Medium"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913" y="3825240"/>
            <a:ext cx="3296583" cy="158819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UiPath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253" name="Google Shape;253;p13"/>
          <p:cNvCxnSpPr/>
          <p:nvPr/>
        </p:nvCxnSpPr>
        <p:spPr>
          <a:xfrm rot="10800000">
            <a:off x="2594556" y="1217238"/>
            <a:ext cx="1550724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254" name="Google Shape;254;p13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1291091" y="1839185"/>
            <a:ext cx="9178789" cy="629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Desenvolvimento, execução e gestão de robôs Uipath.</a:t>
            </a:r>
            <a:endParaRPr/>
          </a:p>
        </p:txBody>
      </p:sp>
      <p:pic>
        <p:nvPicPr>
          <p:cNvPr descr="UiPath Studio - Compre agora na Software.com.br"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64" y="2991483"/>
            <a:ext cx="3803650" cy="2212327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pic>
        <p:nvPicPr>
          <p:cNvPr descr="UiPath Orchestrator Tutorial | UiPath Orchestrator Guide | Edureka" id="257" name="Google Shape;2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5690" y="3003756"/>
            <a:ext cx="3892806" cy="204628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pic>
        <p:nvPicPr>
          <p:cNvPr id="258" name="Google Shape;2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3619" y="2936135"/>
            <a:ext cx="2076740" cy="218152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sp>
        <p:nvSpPr>
          <p:cNvPr id="259" name="Google Shape;259;p13"/>
          <p:cNvSpPr txBox="1"/>
          <p:nvPr/>
        </p:nvSpPr>
        <p:spPr>
          <a:xfrm>
            <a:off x="2085181" y="5271430"/>
            <a:ext cx="1661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UiPath Studio</a:t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5808255" y="5117664"/>
            <a:ext cx="23503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UiPath Orchestrator</a:t>
            </a:r>
            <a:endParaRPr sz="18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9351016" y="5203810"/>
            <a:ext cx="1721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UiPath Robots</a:t>
            </a:r>
            <a:endParaRPr sz="18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5350" y="2991483"/>
            <a:ext cx="3903146" cy="204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Local de Estudo</a:t>
            </a:r>
            <a:endParaRPr/>
          </a:p>
        </p:txBody>
      </p:sp>
      <p:cxnSp>
        <p:nvCxnSpPr>
          <p:cNvPr id="269" name="Google Shape;269;p14"/>
          <p:cNvCxnSpPr/>
          <p:nvPr/>
        </p:nvCxnSpPr>
        <p:spPr>
          <a:xfrm rot="10800000">
            <a:off x="2594556" y="1217238"/>
            <a:ext cx="3213699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270" name="Google Shape;270;p14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1334944" y="3677554"/>
            <a:ext cx="5280726" cy="10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Central de uma Instituição Financeira Cooperativa de Crédito localizada na cidade de Cuiabá</a:t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>
            <a:off x="6299200" y="1653925"/>
            <a:ext cx="4804909" cy="4861175"/>
            <a:chOff x="6433683" y="2423771"/>
            <a:chExt cx="4467226" cy="4318793"/>
          </a:xfrm>
        </p:grpSpPr>
        <p:grpSp>
          <p:nvGrpSpPr>
            <p:cNvPr id="273" name="Google Shape;273;p14"/>
            <p:cNvGrpSpPr/>
            <p:nvPr/>
          </p:nvGrpSpPr>
          <p:grpSpPr>
            <a:xfrm>
              <a:off x="6501946" y="2434089"/>
              <a:ext cx="4398963" cy="4308475"/>
              <a:chOff x="2552314" y="314440"/>
              <a:chExt cx="4398788" cy="4308486"/>
            </a:xfrm>
          </p:grpSpPr>
          <p:grpSp>
            <p:nvGrpSpPr>
              <p:cNvPr id="274" name="Google Shape;274;p14"/>
              <p:cNvGrpSpPr/>
              <p:nvPr/>
            </p:nvGrpSpPr>
            <p:grpSpPr>
              <a:xfrm>
                <a:off x="2552314" y="314440"/>
                <a:ext cx="4140035" cy="4308486"/>
                <a:chOff x="2609073" y="900256"/>
                <a:chExt cx="3078633" cy="3203897"/>
              </a:xfrm>
            </p:grpSpPr>
            <p:sp>
              <p:nvSpPr>
                <p:cNvPr id="275" name="Google Shape;275;p14"/>
                <p:cNvSpPr/>
                <p:nvPr/>
              </p:nvSpPr>
              <p:spPr>
                <a:xfrm>
                  <a:off x="3791891" y="1096220"/>
                  <a:ext cx="1010472" cy="985724"/>
                </a:xfrm>
                <a:custGeom>
                  <a:rect b="b" l="l" r="r" t="t"/>
                  <a:pathLst>
                    <a:path extrusionOk="0" h="1775" w="1726">
                      <a:moveTo>
                        <a:pt x="562" y="22"/>
                      </a:moveTo>
                      <a:lnTo>
                        <a:pt x="562" y="22"/>
                      </a:lnTo>
                      <a:lnTo>
                        <a:pt x="565" y="22"/>
                      </a:lnTo>
                      <a:lnTo>
                        <a:pt x="565" y="26"/>
                      </a:lnTo>
                      <a:lnTo>
                        <a:pt x="567" y="26"/>
                      </a:lnTo>
                      <a:lnTo>
                        <a:pt x="567" y="28"/>
                      </a:lnTo>
                      <a:lnTo>
                        <a:pt x="567" y="32"/>
                      </a:lnTo>
                      <a:lnTo>
                        <a:pt x="567" y="33"/>
                      </a:lnTo>
                      <a:lnTo>
                        <a:pt x="567" y="37"/>
                      </a:lnTo>
                      <a:lnTo>
                        <a:pt x="567" y="41"/>
                      </a:lnTo>
                      <a:lnTo>
                        <a:pt x="567" y="43"/>
                      </a:lnTo>
                      <a:lnTo>
                        <a:pt x="570" y="46"/>
                      </a:lnTo>
                      <a:lnTo>
                        <a:pt x="570" y="48"/>
                      </a:lnTo>
                      <a:lnTo>
                        <a:pt x="570" y="52"/>
                      </a:lnTo>
                      <a:lnTo>
                        <a:pt x="567" y="52"/>
                      </a:lnTo>
                      <a:lnTo>
                        <a:pt x="567" y="54"/>
                      </a:lnTo>
                      <a:lnTo>
                        <a:pt x="567" y="58"/>
                      </a:lnTo>
                      <a:lnTo>
                        <a:pt x="567" y="61"/>
                      </a:lnTo>
                      <a:lnTo>
                        <a:pt x="562" y="61"/>
                      </a:lnTo>
                      <a:lnTo>
                        <a:pt x="562" y="63"/>
                      </a:lnTo>
                      <a:lnTo>
                        <a:pt x="559" y="63"/>
                      </a:lnTo>
                      <a:lnTo>
                        <a:pt x="559" y="67"/>
                      </a:lnTo>
                      <a:lnTo>
                        <a:pt x="559" y="69"/>
                      </a:lnTo>
                      <a:lnTo>
                        <a:pt x="562" y="69"/>
                      </a:lnTo>
                      <a:lnTo>
                        <a:pt x="562" y="73"/>
                      </a:lnTo>
                      <a:lnTo>
                        <a:pt x="565" y="73"/>
                      </a:lnTo>
                      <a:lnTo>
                        <a:pt x="565" y="75"/>
                      </a:lnTo>
                      <a:lnTo>
                        <a:pt x="565" y="78"/>
                      </a:lnTo>
                      <a:lnTo>
                        <a:pt x="562" y="78"/>
                      </a:lnTo>
                      <a:lnTo>
                        <a:pt x="562" y="82"/>
                      </a:lnTo>
                      <a:lnTo>
                        <a:pt x="559" y="88"/>
                      </a:lnTo>
                      <a:lnTo>
                        <a:pt x="562" y="88"/>
                      </a:lnTo>
                      <a:lnTo>
                        <a:pt x="565" y="88"/>
                      </a:lnTo>
                      <a:lnTo>
                        <a:pt x="562" y="88"/>
                      </a:lnTo>
                      <a:lnTo>
                        <a:pt x="562" y="93"/>
                      </a:lnTo>
                      <a:lnTo>
                        <a:pt x="565" y="95"/>
                      </a:lnTo>
                      <a:lnTo>
                        <a:pt x="562" y="95"/>
                      </a:lnTo>
                      <a:lnTo>
                        <a:pt x="562" y="103"/>
                      </a:lnTo>
                      <a:lnTo>
                        <a:pt x="565" y="108"/>
                      </a:lnTo>
                      <a:lnTo>
                        <a:pt x="565" y="114"/>
                      </a:lnTo>
                      <a:lnTo>
                        <a:pt x="565" y="117"/>
                      </a:lnTo>
                      <a:lnTo>
                        <a:pt x="567" y="117"/>
                      </a:lnTo>
                      <a:lnTo>
                        <a:pt x="567" y="119"/>
                      </a:lnTo>
                      <a:lnTo>
                        <a:pt x="570" y="119"/>
                      </a:lnTo>
                      <a:lnTo>
                        <a:pt x="573" y="119"/>
                      </a:lnTo>
                      <a:lnTo>
                        <a:pt x="575" y="119"/>
                      </a:lnTo>
                      <a:lnTo>
                        <a:pt x="578" y="119"/>
                      </a:lnTo>
                      <a:lnTo>
                        <a:pt x="578" y="117"/>
                      </a:lnTo>
                      <a:lnTo>
                        <a:pt x="581" y="117"/>
                      </a:lnTo>
                      <a:lnTo>
                        <a:pt x="583" y="117"/>
                      </a:lnTo>
                      <a:lnTo>
                        <a:pt x="590" y="117"/>
                      </a:lnTo>
                      <a:lnTo>
                        <a:pt x="593" y="119"/>
                      </a:lnTo>
                      <a:lnTo>
                        <a:pt x="595" y="123"/>
                      </a:lnTo>
                      <a:lnTo>
                        <a:pt x="598" y="123"/>
                      </a:lnTo>
                      <a:lnTo>
                        <a:pt x="601" y="123"/>
                      </a:lnTo>
                      <a:lnTo>
                        <a:pt x="603" y="123"/>
                      </a:lnTo>
                      <a:lnTo>
                        <a:pt x="606" y="123"/>
                      </a:lnTo>
                      <a:lnTo>
                        <a:pt x="609" y="123"/>
                      </a:lnTo>
                      <a:lnTo>
                        <a:pt x="609" y="119"/>
                      </a:lnTo>
                      <a:lnTo>
                        <a:pt x="609" y="123"/>
                      </a:lnTo>
                      <a:lnTo>
                        <a:pt x="611" y="123"/>
                      </a:lnTo>
                      <a:lnTo>
                        <a:pt x="614" y="123"/>
                      </a:lnTo>
                      <a:lnTo>
                        <a:pt x="617" y="123"/>
                      </a:lnTo>
                      <a:lnTo>
                        <a:pt x="617" y="119"/>
                      </a:lnTo>
                      <a:lnTo>
                        <a:pt x="617" y="123"/>
                      </a:lnTo>
                      <a:lnTo>
                        <a:pt x="619" y="123"/>
                      </a:lnTo>
                      <a:lnTo>
                        <a:pt x="622" y="123"/>
                      </a:lnTo>
                      <a:lnTo>
                        <a:pt x="622" y="125"/>
                      </a:lnTo>
                      <a:lnTo>
                        <a:pt x="626" y="125"/>
                      </a:lnTo>
                      <a:lnTo>
                        <a:pt x="627" y="125"/>
                      </a:lnTo>
                      <a:lnTo>
                        <a:pt x="627" y="129"/>
                      </a:lnTo>
                      <a:lnTo>
                        <a:pt x="630" y="131"/>
                      </a:lnTo>
                      <a:lnTo>
                        <a:pt x="637" y="134"/>
                      </a:lnTo>
                      <a:lnTo>
                        <a:pt x="639" y="134"/>
                      </a:lnTo>
                      <a:lnTo>
                        <a:pt x="639" y="138"/>
                      </a:lnTo>
                      <a:lnTo>
                        <a:pt x="639" y="134"/>
                      </a:lnTo>
                      <a:lnTo>
                        <a:pt x="642" y="134"/>
                      </a:lnTo>
                      <a:lnTo>
                        <a:pt x="645" y="134"/>
                      </a:lnTo>
                      <a:lnTo>
                        <a:pt x="645" y="138"/>
                      </a:lnTo>
                      <a:lnTo>
                        <a:pt x="645" y="140"/>
                      </a:lnTo>
                      <a:lnTo>
                        <a:pt x="647" y="144"/>
                      </a:lnTo>
                      <a:lnTo>
                        <a:pt x="650" y="144"/>
                      </a:lnTo>
                      <a:lnTo>
                        <a:pt x="650" y="146"/>
                      </a:lnTo>
                      <a:lnTo>
                        <a:pt x="650" y="149"/>
                      </a:lnTo>
                      <a:lnTo>
                        <a:pt x="653" y="149"/>
                      </a:lnTo>
                      <a:lnTo>
                        <a:pt x="653" y="151"/>
                      </a:lnTo>
                      <a:lnTo>
                        <a:pt x="653" y="155"/>
                      </a:lnTo>
                      <a:lnTo>
                        <a:pt x="653" y="159"/>
                      </a:lnTo>
                      <a:lnTo>
                        <a:pt x="655" y="159"/>
                      </a:lnTo>
                      <a:lnTo>
                        <a:pt x="658" y="159"/>
                      </a:lnTo>
                      <a:lnTo>
                        <a:pt x="661" y="159"/>
                      </a:lnTo>
                      <a:lnTo>
                        <a:pt x="661" y="155"/>
                      </a:lnTo>
                      <a:lnTo>
                        <a:pt x="663" y="155"/>
                      </a:lnTo>
                      <a:lnTo>
                        <a:pt x="666" y="155"/>
                      </a:lnTo>
                      <a:lnTo>
                        <a:pt x="666" y="159"/>
                      </a:lnTo>
                      <a:lnTo>
                        <a:pt x="666" y="160"/>
                      </a:lnTo>
                      <a:lnTo>
                        <a:pt x="670" y="159"/>
                      </a:lnTo>
                      <a:lnTo>
                        <a:pt x="671" y="159"/>
                      </a:lnTo>
                      <a:lnTo>
                        <a:pt x="671" y="160"/>
                      </a:lnTo>
                      <a:lnTo>
                        <a:pt x="675" y="160"/>
                      </a:lnTo>
                      <a:lnTo>
                        <a:pt x="675" y="164"/>
                      </a:lnTo>
                      <a:lnTo>
                        <a:pt x="675" y="166"/>
                      </a:lnTo>
                      <a:lnTo>
                        <a:pt x="678" y="166"/>
                      </a:lnTo>
                      <a:lnTo>
                        <a:pt x="681" y="166"/>
                      </a:lnTo>
                      <a:lnTo>
                        <a:pt x="681" y="170"/>
                      </a:lnTo>
                      <a:lnTo>
                        <a:pt x="678" y="170"/>
                      </a:lnTo>
                      <a:lnTo>
                        <a:pt x="678" y="172"/>
                      </a:lnTo>
                      <a:lnTo>
                        <a:pt x="681" y="170"/>
                      </a:lnTo>
                      <a:lnTo>
                        <a:pt x="683" y="170"/>
                      </a:lnTo>
                      <a:lnTo>
                        <a:pt x="683" y="172"/>
                      </a:lnTo>
                      <a:lnTo>
                        <a:pt x="683" y="170"/>
                      </a:lnTo>
                      <a:lnTo>
                        <a:pt x="686" y="170"/>
                      </a:lnTo>
                      <a:lnTo>
                        <a:pt x="686" y="172"/>
                      </a:lnTo>
                      <a:lnTo>
                        <a:pt x="683" y="172"/>
                      </a:lnTo>
                      <a:lnTo>
                        <a:pt x="683" y="175"/>
                      </a:lnTo>
                      <a:lnTo>
                        <a:pt x="686" y="172"/>
                      </a:lnTo>
                      <a:lnTo>
                        <a:pt x="689" y="172"/>
                      </a:lnTo>
                      <a:lnTo>
                        <a:pt x="686" y="170"/>
                      </a:lnTo>
                      <a:lnTo>
                        <a:pt x="689" y="170"/>
                      </a:lnTo>
                      <a:lnTo>
                        <a:pt x="691" y="170"/>
                      </a:lnTo>
                      <a:lnTo>
                        <a:pt x="694" y="170"/>
                      </a:lnTo>
                      <a:lnTo>
                        <a:pt x="694" y="172"/>
                      </a:lnTo>
                      <a:lnTo>
                        <a:pt x="699" y="172"/>
                      </a:lnTo>
                      <a:lnTo>
                        <a:pt x="699" y="170"/>
                      </a:lnTo>
                      <a:lnTo>
                        <a:pt x="699" y="166"/>
                      </a:lnTo>
                      <a:lnTo>
                        <a:pt x="702" y="166"/>
                      </a:lnTo>
                      <a:lnTo>
                        <a:pt x="706" y="166"/>
                      </a:lnTo>
                      <a:lnTo>
                        <a:pt x="702" y="166"/>
                      </a:lnTo>
                      <a:lnTo>
                        <a:pt x="702" y="170"/>
                      </a:lnTo>
                      <a:lnTo>
                        <a:pt x="706" y="170"/>
                      </a:lnTo>
                      <a:lnTo>
                        <a:pt x="707" y="170"/>
                      </a:lnTo>
                      <a:lnTo>
                        <a:pt x="707" y="166"/>
                      </a:lnTo>
                      <a:lnTo>
                        <a:pt x="710" y="166"/>
                      </a:lnTo>
                      <a:lnTo>
                        <a:pt x="710" y="170"/>
                      </a:lnTo>
                      <a:lnTo>
                        <a:pt x="710" y="175"/>
                      </a:lnTo>
                      <a:lnTo>
                        <a:pt x="714" y="175"/>
                      </a:lnTo>
                      <a:lnTo>
                        <a:pt x="717" y="175"/>
                      </a:lnTo>
                      <a:lnTo>
                        <a:pt x="719" y="175"/>
                      </a:lnTo>
                      <a:lnTo>
                        <a:pt x="722" y="175"/>
                      </a:lnTo>
                      <a:lnTo>
                        <a:pt x="725" y="175"/>
                      </a:lnTo>
                      <a:lnTo>
                        <a:pt x="725" y="179"/>
                      </a:lnTo>
                      <a:lnTo>
                        <a:pt x="725" y="181"/>
                      </a:lnTo>
                      <a:lnTo>
                        <a:pt x="722" y="185"/>
                      </a:lnTo>
                      <a:lnTo>
                        <a:pt x="725" y="185"/>
                      </a:lnTo>
                      <a:lnTo>
                        <a:pt x="727" y="187"/>
                      </a:lnTo>
                      <a:lnTo>
                        <a:pt x="727" y="190"/>
                      </a:lnTo>
                      <a:lnTo>
                        <a:pt x="725" y="192"/>
                      </a:lnTo>
                      <a:lnTo>
                        <a:pt x="725" y="196"/>
                      </a:lnTo>
                      <a:lnTo>
                        <a:pt x="727" y="196"/>
                      </a:lnTo>
                      <a:lnTo>
                        <a:pt x="733" y="192"/>
                      </a:lnTo>
                      <a:lnTo>
                        <a:pt x="733" y="190"/>
                      </a:lnTo>
                      <a:lnTo>
                        <a:pt x="735" y="190"/>
                      </a:lnTo>
                      <a:lnTo>
                        <a:pt x="738" y="192"/>
                      </a:lnTo>
                      <a:lnTo>
                        <a:pt x="741" y="190"/>
                      </a:lnTo>
                      <a:lnTo>
                        <a:pt x="741" y="192"/>
                      </a:lnTo>
                      <a:lnTo>
                        <a:pt x="741" y="196"/>
                      </a:lnTo>
                      <a:lnTo>
                        <a:pt x="743" y="196"/>
                      </a:lnTo>
                      <a:lnTo>
                        <a:pt x="743" y="202"/>
                      </a:lnTo>
                      <a:lnTo>
                        <a:pt x="743" y="205"/>
                      </a:lnTo>
                      <a:lnTo>
                        <a:pt x="741" y="205"/>
                      </a:lnTo>
                      <a:lnTo>
                        <a:pt x="738" y="205"/>
                      </a:lnTo>
                      <a:lnTo>
                        <a:pt x="735" y="205"/>
                      </a:lnTo>
                      <a:lnTo>
                        <a:pt x="735" y="207"/>
                      </a:lnTo>
                      <a:lnTo>
                        <a:pt x="735" y="211"/>
                      </a:lnTo>
                      <a:lnTo>
                        <a:pt x="735" y="215"/>
                      </a:lnTo>
                      <a:lnTo>
                        <a:pt x="738" y="217"/>
                      </a:lnTo>
                      <a:lnTo>
                        <a:pt x="741" y="220"/>
                      </a:lnTo>
                      <a:lnTo>
                        <a:pt x="741" y="222"/>
                      </a:lnTo>
                      <a:lnTo>
                        <a:pt x="741" y="226"/>
                      </a:lnTo>
                      <a:lnTo>
                        <a:pt x="741" y="228"/>
                      </a:lnTo>
                      <a:lnTo>
                        <a:pt x="743" y="232"/>
                      </a:lnTo>
                      <a:lnTo>
                        <a:pt x="743" y="237"/>
                      </a:lnTo>
                      <a:lnTo>
                        <a:pt x="743" y="241"/>
                      </a:lnTo>
                      <a:lnTo>
                        <a:pt x="746" y="241"/>
                      </a:lnTo>
                      <a:lnTo>
                        <a:pt x="750" y="243"/>
                      </a:lnTo>
                      <a:lnTo>
                        <a:pt x="751" y="246"/>
                      </a:lnTo>
                      <a:lnTo>
                        <a:pt x="754" y="246"/>
                      </a:lnTo>
                      <a:lnTo>
                        <a:pt x="754" y="248"/>
                      </a:lnTo>
                      <a:lnTo>
                        <a:pt x="754" y="252"/>
                      </a:lnTo>
                      <a:lnTo>
                        <a:pt x="758" y="256"/>
                      </a:lnTo>
                      <a:lnTo>
                        <a:pt x="761" y="258"/>
                      </a:lnTo>
                      <a:lnTo>
                        <a:pt x="766" y="261"/>
                      </a:lnTo>
                      <a:lnTo>
                        <a:pt x="769" y="261"/>
                      </a:lnTo>
                      <a:lnTo>
                        <a:pt x="774" y="263"/>
                      </a:lnTo>
                      <a:lnTo>
                        <a:pt x="777" y="263"/>
                      </a:lnTo>
                      <a:lnTo>
                        <a:pt x="782" y="263"/>
                      </a:lnTo>
                      <a:lnTo>
                        <a:pt x="785" y="267"/>
                      </a:lnTo>
                      <a:lnTo>
                        <a:pt x="785" y="273"/>
                      </a:lnTo>
                      <a:lnTo>
                        <a:pt x="785" y="276"/>
                      </a:lnTo>
                      <a:lnTo>
                        <a:pt x="782" y="278"/>
                      </a:lnTo>
                      <a:lnTo>
                        <a:pt x="782" y="282"/>
                      </a:lnTo>
                      <a:lnTo>
                        <a:pt x="782" y="284"/>
                      </a:lnTo>
                      <a:lnTo>
                        <a:pt x="782" y="288"/>
                      </a:lnTo>
                      <a:lnTo>
                        <a:pt x="782" y="289"/>
                      </a:lnTo>
                      <a:lnTo>
                        <a:pt x="779" y="293"/>
                      </a:lnTo>
                      <a:lnTo>
                        <a:pt x="779" y="297"/>
                      </a:lnTo>
                      <a:lnTo>
                        <a:pt x="782" y="299"/>
                      </a:lnTo>
                      <a:lnTo>
                        <a:pt x="782" y="304"/>
                      </a:lnTo>
                      <a:lnTo>
                        <a:pt x="782" y="308"/>
                      </a:lnTo>
                      <a:lnTo>
                        <a:pt x="782" y="314"/>
                      </a:lnTo>
                      <a:lnTo>
                        <a:pt x="782" y="317"/>
                      </a:lnTo>
                      <a:lnTo>
                        <a:pt x="785" y="319"/>
                      </a:lnTo>
                      <a:lnTo>
                        <a:pt x="785" y="325"/>
                      </a:lnTo>
                      <a:lnTo>
                        <a:pt x="790" y="329"/>
                      </a:lnTo>
                      <a:lnTo>
                        <a:pt x="794" y="332"/>
                      </a:lnTo>
                      <a:lnTo>
                        <a:pt x="794" y="334"/>
                      </a:lnTo>
                      <a:lnTo>
                        <a:pt x="794" y="338"/>
                      </a:lnTo>
                      <a:lnTo>
                        <a:pt x="794" y="340"/>
                      </a:lnTo>
                      <a:lnTo>
                        <a:pt x="795" y="344"/>
                      </a:lnTo>
                      <a:lnTo>
                        <a:pt x="795" y="346"/>
                      </a:lnTo>
                      <a:lnTo>
                        <a:pt x="799" y="346"/>
                      </a:lnTo>
                      <a:lnTo>
                        <a:pt x="799" y="349"/>
                      </a:lnTo>
                      <a:lnTo>
                        <a:pt x="799" y="353"/>
                      </a:lnTo>
                      <a:lnTo>
                        <a:pt x="799" y="355"/>
                      </a:lnTo>
                      <a:lnTo>
                        <a:pt x="795" y="360"/>
                      </a:lnTo>
                      <a:lnTo>
                        <a:pt x="799" y="364"/>
                      </a:lnTo>
                      <a:lnTo>
                        <a:pt x="799" y="366"/>
                      </a:lnTo>
                      <a:lnTo>
                        <a:pt x="802" y="366"/>
                      </a:lnTo>
                      <a:lnTo>
                        <a:pt x="802" y="370"/>
                      </a:lnTo>
                      <a:lnTo>
                        <a:pt x="802" y="374"/>
                      </a:lnTo>
                      <a:lnTo>
                        <a:pt x="802" y="375"/>
                      </a:lnTo>
                      <a:lnTo>
                        <a:pt x="802" y="379"/>
                      </a:lnTo>
                      <a:lnTo>
                        <a:pt x="802" y="381"/>
                      </a:lnTo>
                      <a:lnTo>
                        <a:pt x="802" y="385"/>
                      </a:lnTo>
                      <a:lnTo>
                        <a:pt x="805" y="385"/>
                      </a:lnTo>
                      <a:lnTo>
                        <a:pt x="805" y="387"/>
                      </a:lnTo>
                      <a:lnTo>
                        <a:pt x="807" y="390"/>
                      </a:lnTo>
                      <a:lnTo>
                        <a:pt x="807" y="394"/>
                      </a:lnTo>
                      <a:lnTo>
                        <a:pt x="810" y="396"/>
                      </a:lnTo>
                      <a:lnTo>
                        <a:pt x="813" y="400"/>
                      </a:lnTo>
                      <a:lnTo>
                        <a:pt x="815" y="400"/>
                      </a:lnTo>
                      <a:lnTo>
                        <a:pt x="818" y="400"/>
                      </a:lnTo>
                      <a:lnTo>
                        <a:pt x="821" y="396"/>
                      </a:lnTo>
                      <a:lnTo>
                        <a:pt x="823" y="396"/>
                      </a:lnTo>
                      <a:lnTo>
                        <a:pt x="826" y="400"/>
                      </a:lnTo>
                      <a:lnTo>
                        <a:pt x="826" y="402"/>
                      </a:lnTo>
                      <a:lnTo>
                        <a:pt x="826" y="405"/>
                      </a:lnTo>
                      <a:lnTo>
                        <a:pt x="831" y="405"/>
                      </a:lnTo>
                      <a:lnTo>
                        <a:pt x="834" y="405"/>
                      </a:lnTo>
                      <a:lnTo>
                        <a:pt x="838" y="407"/>
                      </a:lnTo>
                      <a:lnTo>
                        <a:pt x="839" y="411"/>
                      </a:lnTo>
                      <a:lnTo>
                        <a:pt x="839" y="415"/>
                      </a:lnTo>
                      <a:lnTo>
                        <a:pt x="843" y="415"/>
                      </a:lnTo>
                      <a:lnTo>
                        <a:pt x="843" y="417"/>
                      </a:lnTo>
                      <a:lnTo>
                        <a:pt x="843" y="420"/>
                      </a:lnTo>
                      <a:lnTo>
                        <a:pt x="843" y="422"/>
                      </a:lnTo>
                      <a:lnTo>
                        <a:pt x="846" y="422"/>
                      </a:lnTo>
                      <a:lnTo>
                        <a:pt x="849" y="426"/>
                      </a:lnTo>
                      <a:lnTo>
                        <a:pt x="849" y="430"/>
                      </a:lnTo>
                      <a:lnTo>
                        <a:pt x="849" y="432"/>
                      </a:lnTo>
                      <a:lnTo>
                        <a:pt x="849" y="435"/>
                      </a:lnTo>
                      <a:lnTo>
                        <a:pt x="849" y="441"/>
                      </a:lnTo>
                      <a:lnTo>
                        <a:pt x="849" y="443"/>
                      </a:lnTo>
                      <a:lnTo>
                        <a:pt x="849" y="450"/>
                      </a:lnTo>
                      <a:lnTo>
                        <a:pt x="849" y="452"/>
                      </a:lnTo>
                      <a:lnTo>
                        <a:pt x="849" y="456"/>
                      </a:lnTo>
                      <a:lnTo>
                        <a:pt x="851" y="458"/>
                      </a:lnTo>
                      <a:lnTo>
                        <a:pt x="854" y="458"/>
                      </a:lnTo>
                      <a:lnTo>
                        <a:pt x="857" y="458"/>
                      </a:lnTo>
                      <a:lnTo>
                        <a:pt x="859" y="458"/>
                      </a:lnTo>
                      <a:lnTo>
                        <a:pt x="862" y="461"/>
                      </a:lnTo>
                      <a:lnTo>
                        <a:pt x="862" y="463"/>
                      </a:lnTo>
                      <a:lnTo>
                        <a:pt x="862" y="467"/>
                      </a:lnTo>
                      <a:lnTo>
                        <a:pt x="865" y="471"/>
                      </a:lnTo>
                      <a:lnTo>
                        <a:pt x="865" y="476"/>
                      </a:lnTo>
                      <a:lnTo>
                        <a:pt x="865" y="478"/>
                      </a:lnTo>
                      <a:lnTo>
                        <a:pt x="865" y="482"/>
                      </a:lnTo>
                      <a:lnTo>
                        <a:pt x="862" y="484"/>
                      </a:lnTo>
                      <a:lnTo>
                        <a:pt x="865" y="488"/>
                      </a:lnTo>
                      <a:lnTo>
                        <a:pt x="865" y="491"/>
                      </a:lnTo>
                      <a:lnTo>
                        <a:pt x="865" y="493"/>
                      </a:lnTo>
                      <a:lnTo>
                        <a:pt x="862" y="493"/>
                      </a:lnTo>
                      <a:lnTo>
                        <a:pt x="862" y="497"/>
                      </a:lnTo>
                      <a:lnTo>
                        <a:pt x="865" y="497"/>
                      </a:lnTo>
                      <a:lnTo>
                        <a:pt x="867" y="497"/>
                      </a:lnTo>
                      <a:lnTo>
                        <a:pt x="870" y="493"/>
                      </a:lnTo>
                      <a:lnTo>
                        <a:pt x="874" y="493"/>
                      </a:lnTo>
                      <a:lnTo>
                        <a:pt x="875" y="493"/>
                      </a:lnTo>
                      <a:lnTo>
                        <a:pt x="882" y="493"/>
                      </a:lnTo>
                      <a:lnTo>
                        <a:pt x="882" y="497"/>
                      </a:lnTo>
                      <a:lnTo>
                        <a:pt x="885" y="497"/>
                      </a:lnTo>
                      <a:lnTo>
                        <a:pt x="885" y="499"/>
                      </a:lnTo>
                      <a:lnTo>
                        <a:pt x="885" y="503"/>
                      </a:lnTo>
                      <a:lnTo>
                        <a:pt x="882" y="504"/>
                      </a:lnTo>
                      <a:lnTo>
                        <a:pt x="885" y="512"/>
                      </a:lnTo>
                      <a:lnTo>
                        <a:pt x="885" y="514"/>
                      </a:lnTo>
                      <a:lnTo>
                        <a:pt x="885" y="517"/>
                      </a:lnTo>
                      <a:lnTo>
                        <a:pt x="885" y="519"/>
                      </a:lnTo>
                      <a:lnTo>
                        <a:pt x="887" y="519"/>
                      </a:lnTo>
                      <a:lnTo>
                        <a:pt x="890" y="519"/>
                      </a:lnTo>
                      <a:lnTo>
                        <a:pt x="890" y="523"/>
                      </a:lnTo>
                      <a:lnTo>
                        <a:pt x="893" y="529"/>
                      </a:lnTo>
                      <a:lnTo>
                        <a:pt x="898" y="532"/>
                      </a:lnTo>
                      <a:lnTo>
                        <a:pt x="901" y="532"/>
                      </a:lnTo>
                      <a:lnTo>
                        <a:pt x="906" y="532"/>
                      </a:lnTo>
                      <a:lnTo>
                        <a:pt x="910" y="534"/>
                      </a:lnTo>
                      <a:lnTo>
                        <a:pt x="910" y="538"/>
                      </a:lnTo>
                      <a:lnTo>
                        <a:pt x="911" y="534"/>
                      </a:lnTo>
                      <a:lnTo>
                        <a:pt x="914" y="538"/>
                      </a:lnTo>
                      <a:lnTo>
                        <a:pt x="918" y="538"/>
                      </a:lnTo>
                      <a:lnTo>
                        <a:pt x="918" y="540"/>
                      </a:lnTo>
                      <a:lnTo>
                        <a:pt x="918" y="544"/>
                      </a:lnTo>
                      <a:lnTo>
                        <a:pt x="919" y="544"/>
                      </a:lnTo>
                      <a:lnTo>
                        <a:pt x="923" y="544"/>
                      </a:lnTo>
                      <a:lnTo>
                        <a:pt x="926" y="544"/>
                      </a:lnTo>
                      <a:lnTo>
                        <a:pt x="926" y="540"/>
                      </a:lnTo>
                      <a:lnTo>
                        <a:pt x="926" y="538"/>
                      </a:lnTo>
                      <a:lnTo>
                        <a:pt x="931" y="538"/>
                      </a:lnTo>
                      <a:lnTo>
                        <a:pt x="934" y="538"/>
                      </a:lnTo>
                      <a:lnTo>
                        <a:pt x="934" y="534"/>
                      </a:lnTo>
                      <a:lnTo>
                        <a:pt x="934" y="532"/>
                      </a:lnTo>
                      <a:lnTo>
                        <a:pt x="937" y="532"/>
                      </a:lnTo>
                      <a:lnTo>
                        <a:pt x="939" y="532"/>
                      </a:lnTo>
                      <a:lnTo>
                        <a:pt x="939" y="534"/>
                      </a:lnTo>
                      <a:lnTo>
                        <a:pt x="942" y="532"/>
                      </a:lnTo>
                      <a:lnTo>
                        <a:pt x="945" y="534"/>
                      </a:lnTo>
                      <a:lnTo>
                        <a:pt x="947" y="534"/>
                      </a:lnTo>
                      <a:lnTo>
                        <a:pt x="947" y="538"/>
                      </a:lnTo>
                      <a:lnTo>
                        <a:pt x="950" y="534"/>
                      </a:lnTo>
                      <a:lnTo>
                        <a:pt x="955" y="532"/>
                      </a:lnTo>
                      <a:lnTo>
                        <a:pt x="959" y="532"/>
                      </a:lnTo>
                      <a:lnTo>
                        <a:pt x="962" y="532"/>
                      </a:lnTo>
                      <a:lnTo>
                        <a:pt x="963" y="532"/>
                      </a:lnTo>
                      <a:lnTo>
                        <a:pt x="967" y="529"/>
                      </a:lnTo>
                      <a:lnTo>
                        <a:pt x="970" y="529"/>
                      </a:lnTo>
                      <a:lnTo>
                        <a:pt x="973" y="527"/>
                      </a:lnTo>
                      <a:lnTo>
                        <a:pt x="973" y="523"/>
                      </a:lnTo>
                      <a:lnTo>
                        <a:pt x="973" y="519"/>
                      </a:lnTo>
                      <a:lnTo>
                        <a:pt x="973" y="514"/>
                      </a:lnTo>
                      <a:lnTo>
                        <a:pt x="973" y="512"/>
                      </a:lnTo>
                      <a:lnTo>
                        <a:pt x="973" y="504"/>
                      </a:lnTo>
                      <a:lnTo>
                        <a:pt x="973" y="503"/>
                      </a:lnTo>
                      <a:lnTo>
                        <a:pt x="973" y="493"/>
                      </a:lnTo>
                      <a:lnTo>
                        <a:pt x="973" y="488"/>
                      </a:lnTo>
                      <a:lnTo>
                        <a:pt x="973" y="484"/>
                      </a:lnTo>
                      <a:lnTo>
                        <a:pt x="973" y="482"/>
                      </a:lnTo>
                      <a:lnTo>
                        <a:pt x="973" y="478"/>
                      </a:lnTo>
                      <a:lnTo>
                        <a:pt x="975" y="478"/>
                      </a:lnTo>
                      <a:lnTo>
                        <a:pt x="975" y="476"/>
                      </a:lnTo>
                      <a:lnTo>
                        <a:pt x="978" y="476"/>
                      </a:lnTo>
                      <a:lnTo>
                        <a:pt x="981" y="471"/>
                      </a:lnTo>
                      <a:lnTo>
                        <a:pt x="983" y="467"/>
                      </a:lnTo>
                      <a:lnTo>
                        <a:pt x="986" y="463"/>
                      </a:lnTo>
                      <a:lnTo>
                        <a:pt x="990" y="461"/>
                      </a:lnTo>
                      <a:lnTo>
                        <a:pt x="994" y="456"/>
                      </a:lnTo>
                      <a:lnTo>
                        <a:pt x="998" y="452"/>
                      </a:lnTo>
                      <a:lnTo>
                        <a:pt x="999" y="452"/>
                      </a:lnTo>
                      <a:lnTo>
                        <a:pt x="1003" y="450"/>
                      </a:lnTo>
                      <a:lnTo>
                        <a:pt x="1006" y="446"/>
                      </a:lnTo>
                      <a:lnTo>
                        <a:pt x="1006" y="443"/>
                      </a:lnTo>
                      <a:lnTo>
                        <a:pt x="1007" y="435"/>
                      </a:lnTo>
                      <a:lnTo>
                        <a:pt x="1011" y="432"/>
                      </a:lnTo>
                      <a:lnTo>
                        <a:pt x="1011" y="435"/>
                      </a:lnTo>
                      <a:lnTo>
                        <a:pt x="1014" y="432"/>
                      </a:lnTo>
                      <a:lnTo>
                        <a:pt x="1017" y="430"/>
                      </a:lnTo>
                      <a:lnTo>
                        <a:pt x="1017" y="426"/>
                      </a:lnTo>
                      <a:lnTo>
                        <a:pt x="1019" y="426"/>
                      </a:lnTo>
                      <a:lnTo>
                        <a:pt x="1022" y="422"/>
                      </a:lnTo>
                      <a:lnTo>
                        <a:pt x="1025" y="422"/>
                      </a:lnTo>
                      <a:lnTo>
                        <a:pt x="1025" y="417"/>
                      </a:lnTo>
                      <a:lnTo>
                        <a:pt x="1025" y="415"/>
                      </a:lnTo>
                      <a:lnTo>
                        <a:pt x="1027" y="407"/>
                      </a:lnTo>
                      <a:lnTo>
                        <a:pt x="1030" y="407"/>
                      </a:lnTo>
                      <a:lnTo>
                        <a:pt x="1030" y="405"/>
                      </a:lnTo>
                      <a:lnTo>
                        <a:pt x="1030" y="402"/>
                      </a:lnTo>
                      <a:lnTo>
                        <a:pt x="1034" y="400"/>
                      </a:lnTo>
                      <a:lnTo>
                        <a:pt x="1035" y="396"/>
                      </a:lnTo>
                      <a:lnTo>
                        <a:pt x="1038" y="394"/>
                      </a:lnTo>
                      <a:lnTo>
                        <a:pt x="1038" y="390"/>
                      </a:lnTo>
                      <a:lnTo>
                        <a:pt x="1042" y="390"/>
                      </a:lnTo>
                      <a:lnTo>
                        <a:pt x="1043" y="390"/>
                      </a:lnTo>
                      <a:lnTo>
                        <a:pt x="1047" y="390"/>
                      </a:lnTo>
                      <a:lnTo>
                        <a:pt x="1050" y="390"/>
                      </a:lnTo>
                      <a:lnTo>
                        <a:pt x="1050" y="394"/>
                      </a:lnTo>
                      <a:lnTo>
                        <a:pt x="1050" y="390"/>
                      </a:lnTo>
                      <a:lnTo>
                        <a:pt x="1050" y="394"/>
                      </a:lnTo>
                      <a:lnTo>
                        <a:pt x="1050" y="396"/>
                      </a:lnTo>
                      <a:lnTo>
                        <a:pt x="1050" y="400"/>
                      </a:lnTo>
                      <a:lnTo>
                        <a:pt x="1047" y="402"/>
                      </a:lnTo>
                      <a:lnTo>
                        <a:pt x="1047" y="405"/>
                      </a:lnTo>
                      <a:lnTo>
                        <a:pt x="1047" y="407"/>
                      </a:lnTo>
                      <a:lnTo>
                        <a:pt x="1047" y="411"/>
                      </a:lnTo>
                      <a:lnTo>
                        <a:pt x="1042" y="417"/>
                      </a:lnTo>
                      <a:lnTo>
                        <a:pt x="1038" y="420"/>
                      </a:lnTo>
                      <a:lnTo>
                        <a:pt x="1038" y="422"/>
                      </a:lnTo>
                      <a:lnTo>
                        <a:pt x="1034" y="422"/>
                      </a:lnTo>
                      <a:lnTo>
                        <a:pt x="1035" y="422"/>
                      </a:lnTo>
                      <a:lnTo>
                        <a:pt x="1034" y="422"/>
                      </a:lnTo>
                      <a:lnTo>
                        <a:pt x="1030" y="426"/>
                      </a:lnTo>
                      <a:lnTo>
                        <a:pt x="1025" y="432"/>
                      </a:lnTo>
                      <a:lnTo>
                        <a:pt x="1017" y="435"/>
                      </a:lnTo>
                      <a:lnTo>
                        <a:pt x="1017" y="437"/>
                      </a:lnTo>
                      <a:lnTo>
                        <a:pt x="1014" y="437"/>
                      </a:lnTo>
                      <a:lnTo>
                        <a:pt x="1014" y="441"/>
                      </a:lnTo>
                      <a:lnTo>
                        <a:pt x="1017" y="441"/>
                      </a:lnTo>
                      <a:lnTo>
                        <a:pt x="1019" y="441"/>
                      </a:lnTo>
                      <a:lnTo>
                        <a:pt x="1022" y="437"/>
                      </a:lnTo>
                      <a:lnTo>
                        <a:pt x="1025" y="437"/>
                      </a:lnTo>
                      <a:lnTo>
                        <a:pt x="1030" y="435"/>
                      </a:lnTo>
                      <a:lnTo>
                        <a:pt x="1034" y="435"/>
                      </a:lnTo>
                      <a:lnTo>
                        <a:pt x="1030" y="435"/>
                      </a:lnTo>
                      <a:lnTo>
                        <a:pt x="1030" y="437"/>
                      </a:lnTo>
                      <a:lnTo>
                        <a:pt x="1030" y="441"/>
                      </a:lnTo>
                      <a:lnTo>
                        <a:pt x="1027" y="441"/>
                      </a:lnTo>
                      <a:lnTo>
                        <a:pt x="1030" y="441"/>
                      </a:lnTo>
                      <a:lnTo>
                        <a:pt x="1030" y="443"/>
                      </a:lnTo>
                      <a:lnTo>
                        <a:pt x="1034" y="441"/>
                      </a:lnTo>
                      <a:lnTo>
                        <a:pt x="1038" y="437"/>
                      </a:lnTo>
                      <a:lnTo>
                        <a:pt x="1042" y="435"/>
                      </a:lnTo>
                      <a:lnTo>
                        <a:pt x="1043" y="432"/>
                      </a:lnTo>
                      <a:lnTo>
                        <a:pt x="1047" y="432"/>
                      </a:lnTo>
                      <a:lnTo>
                        <a:pt x="1047" y="430"/>
                      </a:lnTo>
                      <a:lnTo>
                        <a:pt x="1047" y="426"/>
                      </a:lnTo>
                      <a:lnTo>
                        <a:pt x="1050" y="426"/>
                      </a:lnTo>
                      <a:lnTo>
                        <a:pt x="1050" y="422"/>
                      </a:lnTo>
                      <a:lnTo>
                        <a:pt x="1055" y="420"/>
                      </a:lnTo>
                      <a:lnTo>
                        <a:pt x="1055" y="417"/>
                      </a:lnTo>
                      <a:lnTo>
                        <a:pt x="1058" y="417"/>
                      </a:lnTo>
                      <a:lnTo>
                        <a:pt x="1058" y="415"/>
                      </a:lnTo>
                      <a:lnTo>
                        <a:pt x="1058" y="407"/>
                      </a:lnTo>
                      <a:lnTo>
                        <a:pt x="1061" y="407"/>
                      </a:lnTo>
                      <a:lnTo>
                        <a:pt x="1063" y="405"/>
                      </a:lnTo>
                      <a:lnTo>
                        <a:pt x="1063" y="402"/>
                      </a:lnTo>
                      <a:lnTo>
                        <a:pt x="1061" y="402"/>
                      </a:lnTo>
                      <a:lnTo>
                        <a:pt x="1063" y="400"/>
                      </a:lnTo>
                      <a:lnTo>
                        <a:pt x="1063" y="396"/>
                      </a:lnTo>
                      <a:lnTo>
                        <a:pt x="1063" y="394"/>
                      </a:lnTo>
                      <a:lnTo>
                        <a:pt x="1063" y="390"/>
                      </a:lnTo>
                      <a:lnTo>
                        <a:pt x="1066" y="390"/>
                      </a:lnTo>
                      <a:lnTo>
                        <a:pt x="1066" y="387"/>
                      </a:lnTo>
                      <a:lnTo>
                        <a:pt x="1071" y="381"/>
                      </a:lnTo>
                      <a:lnTo>
                        <a:pt x="1071" y="379"/>
                      </a:lnTo>
                      <a:lnTo>
                        <a:pt x="1074" y="379"/>
                      </a:lnTo>
                      <a:lnTo>
                        <a:pt x="1074" y="381"/>
                      </a:lnTo>
                      <a:lnTo>
                        <a:pt x="1078" y="381"/>
                      </a:lnTo>
                      <a:lnTo>
                        <a:pt x="1079" y="379"/>
                      </a:lnTo>
                      <a:lnTo>
                        <a:pt x="1083" y="379"/>
                      </a:lnTo>
                      <a:lnTo>
                        <a:pt x="1087" y="379"/>
                      </a:lnTo>
                      <a:lnTo>
                        <a:pt x="1091" y="379"/>
                      </a:lnTo>
                      <a:lnTo>
                        <a:pt x="1097" y="375"/>
                      </a:lnTo>
                      <a:lnTo>
                        <a:pt x="1099" y="374"/>
                      </a:lnTo>
                      <a:lnTo>
                        <a:pt x="1105" y="374"/>
                      </a:lnTo>
                      <a:lnTo>
                        <a:pt x="1110" y="374"/>
                      </a:lnTo>
                      <a:lnTo>
                        <a:pt x="1114" y="374"/>
                      </a:lnTo>
                      <a:lnTo>
                        <a:pt x="1114" y="375"/>
                      </a:lnTo>
                      <a:lnTo>
                        <a:pt x="1114" y="379"/>
                      </a:lnTo>
                      <a:lnTo>
                        <a:pt x="1115" y="379"/>
                      </a:lnTo>
                      <a:lnTo>
                        <a:pt x="1115" y="381"/>
                      </a:lnTo>
                      <a:lnTo>
                        <a:pt x="1118" y="385"/>
                      </a:lnTo>
                      <a:lnTo>
                        <a:pt x="1115" y="385"/>
                      </a:lnTo>
                      <a:lnTo>
                        <a:pt x="1115" y="387"/>
                      </a:lnTo>
                      <a:lnTo>
                        <a:pt x="1114" y="387"/>
                      </a:lnTo>
                      <a:lnTo>
                        <a:pt x="1114" y="390"/>
                      </a:lnTo>
                      <a:lnTo>
                        <a:pt x="1110" y="394"/>
                      </a:lnTo>
                      <a:lnTo>
                        <a:pt x="1107" y="396"/>
                      </a:lnTo>
                      <a:lnTo>
                        <a:pt x="1105" y="400"/>
                      </a:lnTo>
                      <a:lnTo>
                        <a:pt x="1102" y="405"/>
                      </a:lnTo>
                      <a:lnTo>
                        <a:pt x="1099" y="405"/>
                      </a:lnTo>
                      <a:lnTo>
                        <a:pt x="1099" y="407"/>
                      </a:lnTo>
                      <a:lnTo>
                        <a:pt x="1099" y="415"/>
                      </a:lnTo>
                      <a:lnTo>
                        <a:pt x="1099" y="417"/>
                      </a:lnTo>
                      <a:lnTo>
                        <a:pt x="1097" y="417"/>
                      </a:lnTo>
                      <a:lnTo>
                        <a:pt x="1097" y="420"/>
                      </a:lnTo>
                      <a:lnTo>
                        <a:pt x="1097" y="422"/>
                      </a:lnTo>
                      <a:lnTo>
                        <a:pt x="1097" y="426"/>
                      </a:lnTo>
                      <a:lnTo>
                        <a:pt x="1099" y="430"/>
                      </a:lnTo>
                      <a:lnTo>
                        <a:pt x="1099" y="432"/>
                      </a:lnTo>
                      <a:lnTo>
                        <a:pt x="1097" y="435"/>
                      </a:lnTo>
                      <a:lnTo>
                        <a:pt x="1097" y="437"/>
                      </a:lnTo>
                      <a:lnTo>
                        <a:pt x="1097" y="441"/>
                      </a:lnTo>
                      <a:lnTo>
                        <a:pt x="1087" y="446"/>
                      </a:lnTo>
                      <a:lnTo>
                        <a:pt x="1086" y="443"/>
                      </a:lnTo>
                      <a:lnTo>
                        <a:pt x="1086" y="446"/>
                      </a:lnTo>
                      <a:lnTo>
                        <a:pt x="1083" y="446"/>
                      </a:lnTo>
                      <a:lnTo>
                        <a:pt x="1079" y="450"/>
                      </a:lnTo>
                      <a:lnTo>
                        <a:pt x="1078" y="450"/>
                      </a:lnTo>
                      <a:lnTo>
                        <a:pt x="1071" y="452"/>
                      </a:lnTo>
                      <a:lnTo>
                        <a:pt x="1066" y="452"/>
                      </a:lnTo>
                      <a:lnTo>
                        <a:pt x="1066" y="456"/>
                      </a:lnTo>
                      <a:lnTo>
                        <a:pt x="1066" y="458"/>
                      </a:lnTo>
                      <a:lnTo>
                        <a:pt x="1063" y="458"/>
                      </a:lnTo>
                      <a:lnTo>
                        <a:pt x="1063" y="461"/>
                      </a:lnTo>
                      <a:lnTo>
                        <a:pt x="1061" y="463"/>
                      </a:lnTo>
                      <a:lnTo>
                        <a:pt x="1058" y="463"/>
                      </a:lnTo>
                      <a:lnTo>
                        <a:pt x="1058" y="467"/>
                      </a:lnTo>
                      <a:lnTo>
                        <a:pt x="1063" y="467"/>
                      </a:lnTo>
                      <a:lnTo>
                        <a:pt x="1066" y="463"/>
                      </a:lnTo>
                      <a:lnTo>
                        <a:pt x="1066" y="461"/>
                      </a:lnTo>
                      <a:lnTo>
                        <a:pt x="1069" y="461"/>
                      </a:lnTo>
                      <a:lnTo>
                        <a:pt x="1069" y="458"/>
                      </a:lnTo>
                      <a:lnTo>
                        <a:pt x="1071" y="458"/>
                      </a:lnTo>
                      <a:lnTo>
                        <a:pt x="1074" y="458"/>
                      </a:lnTo>
                      <a:lnTo>
                        <a:pt x="1078" y="456"/>
                      </a:lnTo>
                      <a:lnTo>
                        <a:pt x="1079" y="452"/>
                      </a:lnTo>
                      <a:lnTo>
                        <a:pt x="1083" y="452"/>
                      </a:lnTo>
                      <a:lnTo>
                        <a:pt x="1086" y="452"/>
                      </a:lnTo>
                      <a:lnTo>
                        <a:pt x="1087" y="452"/>
                      </a:lnTo>
                      <a:lnTo>
                        <a:pt x="1087" y="450"/>
                      </a:lnTo>
                      <a:lnTo>
                        <a:pt x="1091" y="450"/>
                      </a:lnTo>
                      <a:lnTo>
                        <a:pt x="1094" y="452"/>
                      </a:lnTo>
                      <a:lnTo>
                        <a:pt x="1091" y="456"/>
                      </a:lnTo>
                      <a:lnTo>
                        <a:pt x="1091" y="458"/>
                      </a:lnTo>
                      <a:lnTo>
                        <a:pt x="1091" y="461"/>
                      </a:lnTo>
                      <a:lnTo>
                        <a:pt x="1094" y="467"/>
                      </a:lnTo>
                      <a:lnTo>
                        <a:pt x="1097" y="467"/>
                      </a:lnTo>
                      <a:lnTo>
                        <a:pt x="1097" y="461"/>
                      </a:lnTo>
                      <a:lnTo>
                        <a:pt x="1099" y="456"/>
                      </a:lnTo>
                      <a:lnTo>
                        <a:pt x="1099" y="452"/>
                      </a:lnTo>
                      <a:lnTo>
                        <a:pt x="1102" y="450"/>
                      </a:lnTo>
                      <a:lnTo>
                        <a:pt x="1102" y="452"/>
                      </a:lnTo>
                      <a:lnTo>
                        <a:pt x="1105" y="452"/>
                      </a:lnTo>
                      <a:lnTo>
                        <a:pt x="1105" y="456"/>
                      </a:lnTo>
                      <a:lnTo>
                        <a:pt x="1105" y="458"/>
                      </a:lnTo>
                      <a:lnTo>
                        <a:pt x="1107" y="458"/>
                      </a:lnTo>
                      <a:lnTo>
                        <a:pt x="1107" y="456"/>
                      </a:lnTo>
                      <a:lnTo>
                        <a:pt x="1107" y="452"/>
                      </a:lnTo>
                      <a:lnTo>
                        <a:pt x="1107" y="450"/>
                      </a:lnTo>
                      <a:lnTo>
                        <a:pt x="1105" y="446"/>
                      </a:lnTo>
                      <a:lnTo>
                        <a:pt x="1105" y="443"/>
                      </a:lnTo>
                      <a:lnTo>
                        <a:pt x="1105" y="441"/>
                      </a:lnTo>
                      <a:lnTo>
                        <a:pt x="1105" y="435"/>
                      </a:lnTo>
                      <a:lnTo>
                        <a:pt x="1105" y="432"/>
                      </a:lnTo>
                      <a:lnTo>
                        <a:pt x="1107" y="426"/>
                      </a:lnTo>
                      <a:lnTo>
                        <a:pt x="1107" y="422"/>
                      </a:lnTo>
                      <a:lnTo>
                        <a:pt x="1107" y="420"/>
                      </a:lnTo>
                      <a:lnTo>
                        <a:pt x="1110" y="417"/>
                      </a:lnTo>
                      <a:lnTo>
                        <a:pt x="1114" y="417"/>
                      </a:lnTo>
                      <a:lnTo>
                        <a:pt x="1114" y="415"/>
                      </a:lnTo>
                      <a:lnTo>
                        <a:pt x="1114" y="411"/>
                      </a:lnTo>
                      <a:lnTo>
                        <a:pt x="1114" y="407"/>
                      </a:lnTo>
                      <a:lnTo>
                        <a:pt x="1115" y="405"/>
                      </a:lnTo>
                      <a:lnTo>
                        <a:pt x="1118" y="405"/>
                      </a:lnTo>
                      <a:lnTo>
                        <a:pt x="1122" y="400"/>
                      </a:lnTo>
                      <a:lnTo>
                        <a:pt x="1123" y="396"/>
                      </a:lnTo>
                      <a:lnTo>
                        <a:pt x="1127" y="396"/>
                      </a:lnTo>
                      <a:lnTo>
                        <a:pt x="1130" y="396"/>
                      </a:lnTo>
                      <a:lnTo>
                        <a:pt x="1132" y="396"/>
                      </a:lnTo>
                      <a:lnTo>
                        <a:pt x="1132" y="394"/>
                      </a:lnTo>
                      <a:lnTo>
                        <a:pt x="1135" y="394"/>
                      </a:lnTo>
                      <a:lnTo>
                        <a:pt x="1135" y="390"/>
                      </a:lnTo>
                      <a:lnTo>
                        <a:pt x="1138" y="390"/>
                      </a:lnTo>
                      <a:lnTo>
                        <a:pt x="1141" y="387"/>
                      </a:lnTo>
                      <a:lnTo>
                        <a:pt x="1143" y="387"/>
                      </a:lnTo>
                      <a:lnTo>
                        <a:pt x="1143" y="385"/>
                      </a:lnTo>
                      <a:lnTo>
                        <a:pt x="1146" y="385"/>
                      </a:lnTo>
                      <a:lnTo>
                        <a:pt x="1149" y="385"/>
                      </a:lnTo>
                      <a:lnTo>
                        <a:pt x="1154" y="381"/>
                      </a:lnTo>
                      <a:lnTo>
                        <a:pt x="1158" y="385"/>
                      </a:lnTo>
                      <a:lnTo>
                        <a:pt x="1158" y="387"/>
                      </a:lnTo>
                      <a:lnTo>
                        <a:pt x="1159" y="387"/>
                      </a:lnTo>
                      <a:lnTo>
                        <a:pt x="1163" y="387"/>
                      </a:lnTo>
                      <a:lnTo>
                        <a:pt x="1166" y="387"/>
                      </a:lnTo>
                      <a:lnTo>
                        <a:pt x="1167" y="390"/>
                      </a:lnTo>
                      <a:lnTo>
                        <a:pt x="1171" y="387"/>
                      </a:lnTo>
                      <a:lnTo>
                        <a:pt x="1174" y="387"/>
                      </a:lnTo>
                      <a:lnTo>
                        <a:pt x="1174" y="390"/>
                      </a:lnTo>
                      <a:lnTo>
                        <a:pt x="1176" y="390"/>
                      </a:lnTo>
                      <a:lnTo>
                        <a:pt x="1179" y="390"/>
                      </a:lnTo>
                      <a:lnTo>
                        <a:pt x="1182" y="390"/>
                      </a:lnTo>
                      <a:lnTo>
                        <a:pt x="1185" y="390"/>
                      </a:lnTo>
                      <a:lnTo>
                        <a:pt x="1187" y="390"/>
                      </a:lnTo>
                      <a:lnTo>
                        <a:pt x="1194" y="394"/>
                      </a:lnTo>
                      <a:lnTo>
                        <a:pt x="1195" y="394"/>
                      </a:lnTo>
                      <a:lnTo>
                        <a:pt x="1198" y="394"/>
                      </a:lnTo>
                      <a:lnTo>
                        <a:pt x="1202" y="396"/>
                      </a:lnTo>
                      <a:lnTo>
                        <a:pt x="1203" y="396"/>
                      </a:lnTo>
                      <a:lnTo>
                        <a:pt x="1207" y="396"/>
                      </a:lnTo>
                      <a:lnTo>
                        <a:pt x="1212" y="396"/>
                      </a:lnTo>
                      <a:lnTo>
                        <a:pt x="1221" y="400"/>
                      </a:lnTo>
                      <a:lnTo>
                        <a:pt x="1223" y="400"/>
                      </a:lnTo>
                      <a:lnTo>
                        <a:pt x="1229" y="400"/>
                      </a:lnTo>
                      <a:lnTo>
                        <a:pt x="1234" y="402"/>
                      </a:lnTo>
                      <a:lnTo>
                        <a:pt x="1238" y="405"/>
                      </a:lnTo>
                      <a:lnTo>
                        <a:pt x="1239" y="405"/>
                      </a:lnTo>
                      <a:lnTo>
                        <a:pt x="1243" y="405"/>
                      </a:lnTo>
                      <a:lnTo>
                        <a:pt x="1246" y="405"/>
                      </a:lnTo>
                      <a:lnTo>
                        <a:pt x="1247" y="405"/>
                      </a:lnTo>
                      <a:lnTo>
                        <a:pt x="1251" y="405"/>
                      </a:lnTo>
                      <a:lnTo>
                        <a:pt x="1254" y="405"/>
                      </a:lnTo>
                      <a:lnTo>
                        <a:pt x="1256" y="405"/>
                      </a:lnTo>
                      <a:lnTo>
                        <a:pt x="1259" y="405"/>
                      </a:lnTo>
                      <a:lnTo>
                        <a:pt x="1262" y="405"/>
                      </a:lnTo>
                      <a:lnTo>
                        <a:pt x="1265" y="405"/>
                      </a:lnTo>
                      <a:lnTo>
                        <a:pt x="1270" y="405"/>
                      </a:lnTo>
                      <a:lnTo>
                        <a:pt x="1274" y="405"/>
                      </a:lnTo>
                      <a:lnTo>
                        <a:pt x="1274" y="402"/>
                      </a:lnTo>
                      <a:lnTo>
                        <a:pt x="1275" y="402"/>
                      </a:lnTo>
                      <a:lnTo>
                        <a:pt x="1278" y="402"/>
                      </a:lnTo>
                      <a:lnTo>
                        <a:pt x="1278" y="400"/>
                      </a:lnTo>
                      <a:lnTo>
                        <a:pt x="1282" y="400"/>
                      </a:lnTo>
                      <a:lnTo>
                        <a:pt x="1282" y="396"/>
                      </a:lnTo>
                      <a:lnTo>
                        <a:pt x="1283" y="396"/>
                      </a:lnTo>
                      <a:lnTo>
                        <a:pt x="1287" y="396"/>
                      </a:lnTo>
                      <a:lnTo>
                        <a:pt x="1287" y="394"/>
                      </a:lnTo>
                      <a:lnTo>
                        <a:pt x="1290" y="394"/>
                      </a:lnTo>
                      <a:lnTo>
                        <a:pt x="1290" y="396"/>
                      </a:lnTo>
                      <a:lnTo>
                        <a:pt x="1290" y="394"/>
                      </a:lnTo>
                      <a:lnTo>
                        <a:pt x="1291" y="394"/>
                      </a:lnTo>
                      <a:lnTo>
                        <a:pt x="1295" y="390"/>
                      </a:lnTo>
                      <a:lnTo>
                        <a:pt x="1298" y="394"/>
                      </a:lnTo>
                      <a:lnTo>
                        <a:pt x="1298" y="390"/>
                      </a:lnTo>
                      <a:lnTo>
                        <a:pt x="1300" y="390"/>
                      </a:lnTo>
                      <a:lnTo>
                        <a:pt x="1303" y="390"/>
                      </a:lnTo>
                      <a:lnTo>
                        <a:pt x="1303" y="394"/>
                      </a:lnTo>
                      <a:lnTo>
                        <a:pt x="1303" y="390"/>
                      </a:lnTo>
                      <a:lnTo>
                        <a:pt x="1306" y="390"/>
                      </a:lnTo>
                      <a:lnTo>
                        <a:pt x="1309" y="390"/>
                      </a:lnTo>
                      <a:lnTo>
                        <a:pt x="1311" y="390"/>
                      </a:lnTo>
                      <a:lnTo>
                        <a:pt x="1311" y="394"/>
                      </a:lnTo>
                      <a:lnTo>
                        <a:pt x="1314" y="390"/>
                      </a:lnTo>
                      <a:lnTo>
                        <a:pt x="1318" y="390"/>
                      </a:lnTo>
                      <a:lnTo>
                        <a:pt x="1319" y="394"/>
                      </a:lnTo>
                      <a:lnTo>
                        <a:pt x="1322" y="394"/>
                      </a:lnTo>
                      <a:lnTo>
                        <a:pt x="1322" y="390"/>
                      </a:lnTo>
                      <a:lnTo>
                        <a:pt x="1326" y="390"/>
                      </a:lnTo>
                      <a:lnTo>
                        <a:pt x="1326" y="394"/>
                      </a:lnTo>
                      <a:lnTo>
                        <a:pt x="1327" y="390"/>
                      </a:lnTo>
                      <a:lnTo>
                        <a:pt x="1327" y="394"/>
                      </a:lnTo>
                      <a:lnTo>
                        <a:pt x="1331" y="394"/>
                      </a:lnTo>
                      <a:lnTo>
                        <a:pt x="1334" y="390"/>
                      </a:lnTo>
                      <a:lnTo>
                        <a:pt x="1334" y="394"/>
                      </a:lnTo>
                      <a:lnTo>
                        <a:pt x="1336" y="394"/>
                      </a:lnTo>
                      <a:lnTo>
                        <a:pt x="1336" y="396"/>
                      </a:lnTo>
                      <a:lnTo>
                        <a:pt x="1339" y="396"/>
                      </a:lnTo>
                      <a:lnTo>
                        <a:pt x="1339" y="400"/>
                      </a:lnTo>
                      <a:lnTo>
                        <a:pt x="1342" y="400"/>
                      </a:lnTo>
                      <a:lnTo>
                        <a:pt x="1344" y="400"/>
                      </a:lnTo>
                      <a:lnTo>
                        <a:pt x="1344" y="402"/>
                      </a:lnTo>
                      <a:lnTo>
                        <a:pt x="1347" y="402"/>
                      </a:lnTo>
                      <a:lnTo>
                        <a:pt x="1347" y="405"/>
                      </a:lnTo>
                      <a:lnTo>
                        <a:pt x="1347" y="402"/>
                      </a:lnTo>
                      <a:lnTo>
                        <a:pt x="1354" y="402"/>
                      </a:lnTo>
                      <a:lnTo>
                        <a:pt x="1355" y="402"/>
                      </a:lnTo>
                      <a:lnTo>
                        <a:pt x="1355" y="400"/>
                      </a:lnTo>
                      <a:lnTo>
                        <a:pt x="1358" y="400"/>
                      </a:lnTo>
                      <a:lnTo>
                        <a:pt x="1362" y="402"/>
                      </a:lnTo>
                      <a:lnTo>
                        <a:pt x="1363" y="402"/>
                      </a:lnTo>
                      <a:lnTo>
                        <a:pt x="1367" y="402"/>
                      </a:lnTo>
                      <a:lnTo>
                        <a:pt x="1370" y="405"/>
                      </a:lnTo>
                      <a:lnTo>
                        <a:pt x="1371" y="405"/>
                      </a:lnTo>
                      <a:lnTo>
                        <a:pt x="1378" y="405"/>
                      </a:lnTo>
                      <a:lnTo>
                        <a:pt x="1380" y="405"/>
                      </a:lnTo>
                      <a:lnTo>
                        <a:pt x="1383" y="405"/>
                      </a:lnTo>
                      <a:lnTo>
                        <a:pt x="1386" y="405"/>
                      </a:lnTo>
                      <a:lnTo>
                        <a:pt x="1389" y="405"/>
                      </a:lnTo>
                      <a:lnTo>
                        <a:pt x="1394" y="405"/>
                      </a:lnTo>
                      <a:lnTo>
                        <a:pt x="1398" y="405"/>
                      </a:lnTo>
                      <a:lnTo>
                        <a:pt x="1398" y="407"/>
                      </a:lnTo>
                      <a:lnTo>
                        <a:pt x="1399" y="407"/>
                      </a:lnTo>
                      <a:lnTo>
                        <a:pt x="1402" y="405"/>
                      </a:lnTo>
                      <a:lnTo>
                        <a:pt x="1402" y="407"/>
                      </a:lnTo>
                      <a:lnTo>
                        <a:pt x="1406" y="407"/>
                      </a:lnTo>
                      <a:lnTo>
                        <a:pt x="1407" y="407"/>
                      </a:lnTo>
                      <a:lnTo>
                        <a:pt x="1411" y="407"/>
                      </a:lnTo>
                      <a:lnTo>
                        <a:pt x="1414" y="407"/>
                      </a:lnTo>
                      <a:lnTo>
                        <a:pt x="1416" y="411"/>
                      </a:lnTo>
                      <a:lnTo>
                        <a:pt x="1419" y="415"/>
                      </a:lnTo>
                      <a:lnTo>
                        <a:pt x="1419" y="417"/>
                      </a:lnTo>
                      <a:lnTo>
                        <a:pt x="1419" y="426"/>
                      </a:lnTo>
                      <a:lnTo>
                        <a:pt x="1416" y="426"/>
                      </a:lnTo>
                      <a:lnTo>
                        <a:pt x="1414" y="430"/>
                      </a:lnTo>
                      <a:lnTo>
                        <a:pt x="1414" y="432"/>
                      </a:lnTo>
                      <a:lnTo>
                        <a:pt x="1411" y="432"/>
                      </a:lnTo>
                      <a:lnTo>
                        <a:pt x="1411" y="435"/>
                      </a:lnTo>
                      <a:lnTo>
                        <a:pt x="1407" y="441"/>
                      </a:lnTo>
                      <a:lnTo>
                        <a:pt x="1406" y="443"/>
                      </a:lnTo>
                      <a:lnTo>
                        <a:pt x="1406" y="446"/>
                      </a:lnTo>
                      <a:lnTo>
                        <a:pt x="1406" y="450"/>
                      </a:lnTo>
                      <a:lnTo>
                        <a:pt x="1406" y="452"/>
                      </a:lnTo>
                      <a:lnTo>
                        <a:pt x="1406" y="458"/>
                      </a:lnTo>
                      <a:lnTo>
                        <a:pt x="1406" y="461"/>
                      </a:lnTo>
                      <a:lnTo>
                        <a:pt x="1402" y="461"/>
                      </a:lnTo>
                      <a:lnTo>
                        <a:pt x="1402" y="463"/>
                      </a:lnTo>
                      <a:lnTo>
                        <a:pt x="1406" y="463"/>
                      </a:lnTo>
                      <a:lnTo>
                        <a:pt x="1402" y="467"/>
                      </a:lnTo>
                      <a:lnTo>
                        <a:pt x="1406" y="471"/>
                      </a:lnTo>
                      <a:lnTo>
                        <a:pt x="1402" y="471"/>
                      </a:lnTo>
                      <a:lnTo>
                        <a:pt x="1402" y="473"/>
                      </a:lnTo>
                      <a:lnTo>
                        <a:pt x="1402" y="476"/>
                      </a:lnTo>
                      <a:lnTo>
                        <a:pt x="1402" y="478"/>
                      </a:lnTo>
                      <a:lnTo>
                        <a:pt x="1398" y="478"/>
                      </a:lnTo>
                      <a:lnTo>
                        <a:pt x="1398" y="482"/>
                      </a:lnTo>
                      <a:lnTo>
                        <a:pt x="1398" y="484"/>
                      </a:lnTo>
                      <a:lnTo>
                        <a:pt x="1398" y="488"/>
                      </a:lnTo>
                      <a:lnTo>
                        <a:pt x="1398" y="491"/>
                      </a:lnTo>
                      <a:lnTo>
                        <a:pt x="1398" y="493"/>
                      </a:lnTo>
                      <a:lnTo>
                        <a:pt x="1398" y="497"/>
                      </a:lnTo>
                      <a:lnTo>
                        <a:pt x="1394" y="503"/>
                      </a:lnTo>
                      <a:lnTo>
                        <a:pt x="1391" y="503"/>
                      </a:lnTo>
                      <a:lnTo>
                        <a:pt x="1389" y="504"/>
                      </a:lnTo>
                      <a:lnTo>
                        <a:pt x="1386" y="504"/>
                      </a:lnTo>
                      <a:lnTo>
                        <a:pt x="1383" y="504"/>
                      </a:lnTo>
                      <a:lnTo>
                        <a:pt x="1380" y="504"/>
                      </a:lnTo>
                      <a:lnTo>
                        <a:pt x="1383" y="504"/>
                      </a:lnTo>
                      <a:lnTo>
                        <a:pt x="1386" y="504"/>
                      </a:lnTo>
                      <a:lnTo>
                        <a:pt x="1386" y="508"/>
                      </a:lnTo>
                      <a:lnTo>
                        <a:pt x="1383" y="512"/>
                      </a:lnTo>
                      <a:lnTo>
                        <a:pt x="1380" y="512"/>
                      </a:lnTo>
                      <a:lnTo>
                        <a:pt x="1380" y="514"/>
                      </a:lnTo>
                      <a:lnTo>
                        <a:pt x="1378" y="514"/>
                      </a:lnTo>
                      <a:lnTo>
                        <a:pt x="1380" y="514"/>
                      </a:lnTo>
                      <a:lnTo>
                        <a:pt x="1383" y="514"/>
                      </a:lnTo>
                      <a:lnTo>
                        <a:pt x="1386" y="514"/>
                      </a:lnTo>
                      <a:lnTo>
                        <a:pt x="1383" y="514"/>
                      </a:lnTo>
                      <a:lnTo>
                        <a:pt x="1383" y="517"/>
                      </a:lnTo>
                      <a:lnTo>
                        <a:pt x="1380" y="519"/>
                      </a:lnTo>
                      <a:lnTo>
                        <a:pt x="1380" y="523"/>
                      </a:lnTo>
                      <a:lnTo>
                        <a:pt x="1383" y="519"/>
                      </a:lnTo>
                      <a:lnTo>
                        <a:pt x="1386" y="519"/>
                      </a:lnTo>
                      <a:lnTo>
                        <a:pt x="1386" y="523"/>
                      </a:lnTo>
                      <a:lnTo>
                        <a:pt x="1383" y="523"/>
                      </a:lnTo>
                      <a:lnTo>
                        <a:pt x="1380" y="527"/>
                      </a:lnTo>
                      <a:lnTo>
                        <a:pt x="1378" y="529"/>
                      </a:lnTo>
                      <a:lnTo>
                        <a:pt x="1371" y="532"/>
                      </a:lnTo>
                      <a:lnTo>
                        <a:pt x="1370" y="532"/>
                      </a:lnTo>
                      <a:lnTo>
                        <a:pt x="1371" y="532"/>
                      </a:lnTo>
                      <a:lnTo>
                        <a:pt x="1370" y="540"/>
                      </a:lnTo>
                      <a:lnTo>
                        <a:pt x="1367" y="547"/>
                      </a:lnTo>
                      <a:lnTo>
                        <a:pt x="1363" y="549"/>
                      </a:lnTo>
                      <a:lnTo>
                        <a:pt x="1362" y="549"/>
                      </a:lnTo>
                      <a:lnTo>
                        <a:pt x="1362" y="555"/>
                      </a:lnTo>
                      <a:lnTo>
                        <a:pt x="1363" y="555"/>
                      </a:lnTo>
                      <a:lnTo>
                        <a:pt x="1362" y="555"/>
                      </a:lnTo>
                      <a:lnTo>
                        <a:pt x="1362" y="560"/>
                      </a:lnTo>
                      <a:lnTo>
                        <a:pt x="1362" y="564"/>
                      </a:lnTo>
                      <a:lnTo>
                        <a:pt x="1362" y="568"/>
                      </a:lnTo>
                      <a:lnTo>
                        <a:pt x="1358" y="568"/>
                      </a:lnTo>
                      <a:lnTo>
                        <a:pt x="1355" y="570"/>
                      </a:lnTo>
                      <a:lnTo>
                        <a:pt x="1355" y="574"/>
                      </a:lnTo>
                      <a:lnTo>
                        <a:pt x="1355" y="575"/>
                      </a:lnTo>
                      <a:lnTo>
                        <a:pt x="1354" y="575"/>
                      </a:lnTo>
                      <a:lnTo>
                        <a:pt x="1350" y="579"/>
                      </a:lnTo>
                      <a:lnTo>
                        <a:pt x="1347" y="579"/>
                      </a:lnTo>
                      <a:lnTo>
                        <a:pt x="1347" y="581"/>
                      </a:lnTo>
                      <a:lnTo>
                        <a:pt x="1347" y="585"/>
                      </a:lnTo>
                      <a:lnTo>
                        <a:pt x="1344" y="585"/>
                      </a:lnTo>
                      <a:lnTo>
                        <a:pt x="1342" y="585"/>
                      </a:lnTo>
                      <a:lnTo>
                        <a:pt x="1339" y="585"/>
                      </a:lnTo>
                      <a:lnTo>
                        <a:pt x="1339" y="589"/>
                      </a:lnTo>
                      <a:lnTo>
                        <a:pt x="1336" y="585"/>
                      </a:lnTo>
                      <a:lnTo>
                        <a:pt x="1336" y="589"/>
                      </a:lnTo>
                      <a:lnTo>
                        <a:pt x="1334" y="589"/>
                      </a:lnTo>
                      <a:lnTo>
                        <a:pt x="1331" y="589"/>
                      </a:lnTo>
                      <a:lnTo>
                        <a:pt x="1331" y="590"/>
                      </a:lnTo>
                      <a:lnTo>
                        <a:pt x="1327" y="590"/>
                      </a:lnTo>
                      <a:lnTo>
                        <a:pt x="1326" y="590"/>
                      </a:lnTo>
                      <a:lnTo>
                        <a:pt x="1322" y="590"/>
                      </a:lnTo>
                      <a:lnTo>
                        <a:pt x="1319" y="594"/>
                      </a:lnTo>
                      <a:lnTo>
                        <a:pt x="1318" y="594"/>
                      </a:lnTo>
                      <a:lnTo>
                        <a:pt x="1314" y="594"/>
                      </a:lnTo>
                      <a:lnTo>
                        <a:pt x="1311" y="594"/>
                      </a:lnTo>
                      <a:lnTo>
                        <a:pt x="1311" y="596"/>
                      </a:lnTo>
                      <a:lnTo>
                        <a:pt x="1311" y="600"/>
                      </a:lnTo>
                      <a:lnTo>
                        <a:pt x="1311" y="602"/>
                      </a:lnTo>
                      <a:lnTo>
                        <a:pt x="1309" y="602"/>
                      </a:lnTo>
                      <a:lnTo>
                        <a:pt x="1306" y="602"/>
                      </a:lnTo>
                      <a:lnTo>
                        <a:pt x="1303" y="602"/>
                      </a:lnTo>
                      <a:lnTo>
                        <a:pt x="1298" y="602"/>
                      </a:lnTo>
                      <a:lnTo>
                        <a:pt x="1295" y="602"/>
                      </a:lnTo>
                      <a:lnTo>
                        <a:pt x="1291" y="602"/>
                      </a:lnTo>
                      <a:lnTo>
                        <a:pt x="1291" y="600"/>
                      </a:lnTo>
                      <a:lnTo>
                        <a:pt x="1290" y="600"/>
                      </a:lnTo>
                      <a:lnTo>
                        <a:pt x="1287" y="600"/>
                      </a:lnTo>
                      <a:lnTo>
                        <a:pt x="1287" y="602"/>
                      </a:lnTo>
                      <a:lnTo>
                        <a:pt x="1283" y="602"/>
                      </a:lnTo>
                      <a:lnTo>
                        <a:pt x="1282" y="605"/>
                      </a:lnTo>
                      <a:lnTo>
                        <a:pt x="1282" y="602"/>
                      </a:lnTo>
                      <a:lnTo>
                        <a:pt x="1278" y="602"/>
                      </a:lnTo>
                      <a:lnTo>
                        <a:pt x="1275" y="602"/>
                      </a:lnTo>
                      <a:lnTo>
                        <a:pt x="1274" y="602"/>
                      </a:lnTo>
                      <a:lnTo>
                        <a:pt x="1274" y="605"/>
                      </a:lnTo>
                      <a:lnTo>
                        <a:pt x="1274" y="609"/>
                      </a:lnTo>
                      <a:lnTo>
                        <a:pt x="1270" y="609"/>
                      </a:lnTo>
                      <a:lnTo>
                        <a:pt x="1270" y="611"/>
                      </a:lnTo>
                      <a:lnTo>
                        <a:pt x="1274" y="615"/>
                      </a:lnTo>
                      <a:lnTo>
                        <a:pt x="1270" y="615"/>
                      </a:lnTo>
                      <a:lnTo>
                        <a:pt x="1270" y="617"/>
                      </a:lnTo>
                      <a:lnTo>
                        <a:pt x="1267" y="617"/>
                      </a:lnTo>
                      <a:lnTo>
                        <a:pt x="1265" y="617"/>
                      </a:lnTo>
                      <a:lnTo>
                        <a:pt x="1262" y="617"/>
                      </a:lnTo>
                      <a:lnTo>
                        <a:pt x="1259" y="617"/>
                      </a:lnTo>
                      <a:lnTo>
                        <a:pt x="1256" y="617"/>
                      </a:lnTo>
                      <a:lnTo>
                        <a:pt x="1254" y="615"/>
                      </a:lnTo>
                      <a:lnTo>
                        <a:pt x="1254" y="617"/>
                      </a:lnTo>
                      <a:lnTo>
                        <a:pt x="1247" y="617"/>
                      </a:lnTo>
                      <a:lnTo>
                        <a:pt x="1246" y="620"/>
                      </a:lnTo>
                      <a:lnTo>
                        <a:pt x="1246" y="622"/>
                      </a:lnTo>
                      <a:lnTo>
                        <a:pt x="1243" y="626"/>
                      </a:lnTo>
                      <a:lnTo>
                        <a:pt x="1239" y="626"/>
                      </a:lnTo>
                      <a:lnTo>
                        <a:pt x="1239" y="620"/>
                      </a:lnTo>
                      <a:lnTo>
                        <a:pt x="1238" y="620"/>
                      </a:lnTo>
                      <a:lnTo>
                        <a:pt x="1238" y="622"/>
                      </a:lnTo>
                      <a:lnTo>
                        <a:pt x="1234" y="626"/>
                      </a:lnTo>
                      <a:lnTo>
                        <a:pt x="1231" y="626"/>
                      </a:lnTo>
                      <a:lnTo>
                        <a:pt x="1229" y="630"/>
                      </a:lnTo>
                      <a:lnTo>
                        <a:pt x="1226" y="630"/>
                      </a:lnTo>
                      <a:lnTo>
                        <a:pt x="1223" y="630"/>
                      </a:lnTo>
                      <a:lnTo>
                        <a:pt x="1221" y="626"/>
                      </a:lnTo>
                      <a:lnTo>
                        <a:pt x="1218" y="626"/>
                      </a:lnTo>
                      <a:lnTo>
                        <a:pt x="1215" y="626"/>
                      </a:lnTo>
                      <a:lnTo>
                        <a:pt x="1212" y="622"/>
                      </a:lnTo>
                      <a:lnTo>
                        <a:pt x="1210" y="620"/>
                      </a:lnTo>
                      <a:lnTo>
                        <a:pt x="1207" y="620"/>
                      </a:lnTo>
                      <a:lnTo>
                        <a:pt x="1203" y="620"/>
                      </a:lnTo>
                      <a:lnTo>
                        <a:pt x="1202" y="620"/>
                      </a:lnTo>
                      <a:lnTo>
                        <a:pt x="1198" y="620"/>
                      </a:lnTo>
                      <a:lnTo>
                        <a:pt x="1198" y="617"/>
                      </a:lnTo>
                      <a:lnTo>
                        <a:pt x="1195" y="615"/>
                      </a:lnTo>
                      <a:lnTo>
                        <a:pt x="1194" y="615"/>
                      </a:lnTo>
                      <a:lnTo>
                        <a:pt x="1194" y="617"/>
                      </a:lnTo>
                      <a:lnTo>
                        <a:pt x="1190" y="617"/>
                      </a:lnTo>
                      <a:lnTo>
                        <a:pt x="1190" y="620"/>
                      </a:lnTo>
                      <a:lnTo>
                        <a:pt x="1187" y="620"/>
                      </a:lnTo>
                      <a:lnTo>
                        <a:pt x="1182" y="622"/>
                      </a:lnTo>
                      <a:lnTo>
                        <a:pt x="1182" y="620"/>
                      </a:lnTo>
                      <a:lnTo>
                        <a:pt x="1179" y="626"/>
                      </a:lnTo>
                      <a:lnTo>
                        <a:pt x="1176" y="626"/>
                      </a:lnTo>
                      <a:lnTo>
                        <a:pt x="1174" y="626"/>
                      </a:lnTo>
                      <a:lnTo>
                        <a:pt x="1171" y="626"/>
                      </a:lnTo>
                      <a:lnTo>
                        <a:pt x="1171" y="622"/>
                      </a:lnTo>
                      <a:lnTo>
                        <a:pt x="1166" y="622"/>
                      </a:lnTo>
                      <a:lnTo>
                        <a:pt x="1163" y="626"/>
                      </a:lnTo>
                      <a:lnTo>
                        <a:pt x="1159" y="630"/>
                      </a:lnTo>
                      <a:lnTo>
                        <a:pt x="1163" y="630"/>
                      </a:lnTo>
                      <a:lnTo>
                        <a:pt x="1159" y="630"/>
                      </a:lnTo>
                      <a:lnTo>
                        <a:pt x="1158" y="630"/>
                      </a:lnTo>
                      <a:lnTo>
                        <a:pt x="1154" y="630"/>
                      </a:lnTo>
                      <a:lnTo>
                        <a:pt x="1151" y="632"/>
                      </a:lnTo>
                      <a:lnTo>
                        <a:pt x="1149" y="632"/>
                      </a:lnTo>
                      <a:lnTo>
                        <a:pt x="1146" y="632"/>
                      </a:lnTo>
                      <a:lnTo>
                        <a:pt x="1146" y="635"/>
                      </a:lnTo>
                      <a:lnTo>
                        <a:pt x="1146" y="632"/>
                      </a:lnTo>
                      <a:lnTo>
                        <a:pt x="1143" y="635"/>
                      </a:lnTo>
                      <a:lnTo>
                        <a:pt x="1146" y="635"/>
                      </a:lnTo>
                      <a:lnTo>
                        <a:pt x="1143" y="635"/>
                      </a:lnTo>
                      <a:lnTo>
                        <a:pt x="1146" y="637"/>
                      </a:lnTo>
                      <a:lnTo>
                        <a:pt x="1146" y="641"/>
                      </a:lnTo>
                      <a:lnTo>
                        <a:pt x="1146" y="645"/>
                      </a:lnTo>
                      <a:lnTo>
                        <a:pt x="1146" y="646"/>
                      </a:lnTo>
                      <a:lnTo>
                        <a:pt x="1149" y="646"/>
                      </a:lnTo>
                      <a:lnTo>
                        <a:pt x="1151" y="646"/>
                      </a:lnTo>
                      <a:lnTo>
                        <a:pt x="1154" y="646"/>
                      </a:lnTo>
                      <a:lnTo>
                        <a:pt x="1154" y="645"/>
                      </a:lnTo>
                      <a:lnTo>
                        <a:pt x="1158" y="645"/>
                      </a:lnTo>
                      <a:lnTo>
                        <a:pt x="1159" y="641"/>
                      </a:lnTo>
                      <a:lnTo>
                        <a:pt x="1163" y="637"/>
                      </a:lnTo>
                      <a:lnTo>
                        <a:pt x="1166" y="637"/>
                      </a:lnTo>
                      <a:lnTo>
                        <a:pt x="1166" y="635"/>
                      </a:lnTo>
                      <a:lnTo>
                        <a:pt x="1167" y="635"/>
                      </a:lnTo>
                      <a:lnTo>
                        <a:pt x="1171" y="637"/>
                      </a:lnTo>
                      <a:lnTo>
                        <a:pt x="1174" y="637"/>
                      </a:lnTo>
                      <a:lnTo>
                        <a:pt x="1179" y="635"/>
                      </a:lnTo>
                      <a:lnTo>
                        <a:pt x="1185" y="635"/>
                      </a:lnTo>
                      <a:lnTo>
                        <a:pt x="1187" y="632"/>
                      </a:lnTo>
                      <a:lnTo>
                        <a:pt x="1190" y="632"/>
                      </a:lnTo>
                      <a:lnTo>
                        <a:pt x="1194" y="635"/>
                      </a:lnTo>
                      <a:lnTo>
                        <a:pt x="1194" y="632"/>
                      </a:lnTo>
                      <a:lnTo>
                        <a:pt x="1195" y="630"/>
                      </a:lnTo>
                      <a:lnTo>
                        <a:pt x="1198" y="630"/>
                      </a:lnTo>
                      <a:lnTo>
                        <a:pt x="1202" y="630"/>
                      </a:lnTo>
                      <a:lnTo>
                        <a:pt x="1203" y="630"/>
                      </a:lnTo>
                      <a:lnTo>
                        <a:pt x="1203" y="632"/>
                      </a:lnTo>
                      <a:lnTo>
                        <a:pt x="1207" y="632"/>
                      </a:lnTo>
                      <a:lnTo>
                        <a:pt x="1210" y="635"/>
                      </a:lnTo>
                      <a:lnTo>
                        <a:pt x="1212" y="635"/>
                      </a:lnTo>
                      <a:lnTo>
                        <a:pt x="1215" y="637"/>
                      </a:lnTo>
                      <a:lnTo>
                        <a:pt x="1218" y="637"/>
                      </a:lnTo>
                      <a:lnTo>
                        <a:pt x="1221" y="645"/>
                      </a:lnTo>
                      <a:lnTo>
                        <a:pt x="1221" y="641"/>
                      </a:lnTo>
                      <a:lnTo>
                        <a:pt x="1223" y="641"/>
                      </a:lnTo>
                      <a:lnTo>
                        <a:pt x="1226" y="641"/>
                      </a:lnTo>
                      <a:lnTo>
                        <a:pt x="1229" y="641"/>
                      </a:lnTo>
                      <a:lnTo>
                        <a:pt x="1231" y="641"/>
                      </a:lnTo>
                      <a:lnTo>
                        <a:pt x="1234" y="637"/>
                      </a:lnTo>
                      <a:lnTo>
                        <a:pt x="1238" y="637"/>
                      </a:lnTo>
                      <a:lnTo>
                        <a:pt x="1239" y="637"/>
                      </a:lnTo>
                      <a:lnTo>
                        <a:pt x="1243" y="635"/>
                      </a:lnTo>
                      <a:lnTo>
                        <a:pt x="1239" y="635"/>
                      </a:lnTo>
                      <a:lnTo>
                        <a:pt x="1243" y="635"/>
                      </a:lnTo>
                      <a:lnTo>
                        <a:pt x="1246" y="632"/>
                      </a:lnTo>
                      <a:lnTo>
                        <a:pt x="1246" y="630"/>
                      </a:lnTo>
                      <a:lnTo>
                        <a:pt x="1247" y="626"/>
                      </a:lnTo>
                      <a:lnTo>
                        <a:pt x="1251" y="626"/>
                      </a:lnTo>
                      <a:lnTo>
                        <a:pt x="1254" y="626"/>
                      </a:lnTo>
                      <a:lnTo>
                        <a:pt x="1256" y="626"/>
                      </a:lnTo>
                      <a:lnTo>
                        <a:pt x="1259" y="626"/>
                      </a:lnTo>
                      <a:lnTo>
                        <a:pt x="1262" y="626"/>
                      </a:lnTo>
                      <a:lnTo>
                        <a:pt x="1262" y="622"/>
                      </a:lnTo>
                      <a:lnTo>
                        <a:pt x="1265" y="620"/>
                      </a:lnTo>
                      <a:lnTo>
                        <a:pt x="1270" y="620"/>
                      </a:lnTo>
                      <a:lnTo>
                        <a:pt x="1274" y="620"/>
                      </a:lnTo>
                      <a:lnTo>
                        <a:pt x="1278" y="617"/>
                      </a:lnTo>
                      <a:lnTo>
                        <a:pt x="1282" y="617"/>
                      </a:lnTo>
                      <a:lnTo>
                        <a:pt x="1283" y="617"/>
                      </a:lnTo>
                      <a:lnTo>
                        <a:pt x="1287" y="617"/>
                      </a:lnTo>
                      <a:lnTo>
                        <a:pt x="1287" y="615"/>
                      </a:lnTo>
                      <a:lnTo>
                        <a:pt x="1290" y="615"/>
                      </a:lnTo>
                      <a:lnTo>
                        <a:pt x="1291" y="615"/>
                      </a:lnTo>
                      <a:lnTo>
                        <a:pt x="1295" y="615"/>
                      </a:lnTo>
                      <a:lnTo>
                        <a:pt x="1298" y="615"/>
                      </a:lnTo>
                      <a:lnTo>
                        <a:pt x="1298" y="617"/>
                      </a:lnTo>
                      <a:lnTo>
                        <a:pt x="1298" y="620"/>
                      </a:lnTo>
                      <a:lnTo>
                        <a:pt x="1298" y="622"/>
                      </a:lnTo>
                      <a:lnTo>
                        <a:pt x="1298" y="626"/>
                      </a:lnTo>
                      <a:lnTo>
                        <a:pt x="1295" y="626"/>
                      </a:lnTo>
                      <a:lnTo>
                        <a:pt x="1291" y="632"/>
                      </a:lnTo>
                      <a:lnTo>
                        <a:pt x="1290" y="635"/>
                      </a:lnTo>
                      <a:lnTo>
                        <a:pt x="1287" y="637"/>
                      </a:lnTo>
                      <a:lnTo>
                        <a:pt x="1283" y="641"/>
                      </a:lnTo>
                      <a:lnTo>
                        <a:pt x="1283" y="645"/>
                      </a:lnTo>
                      <a:lnTo>
                        <a:pt x="1287" y="645"/>
                      </a:lnTo>
                      <a:lnTo>
                        <a:pt x="1283" y="645"/>
                      </a:lnTo>
                      <a:lnTo>
                        <a:pt x="1287" y="646"/>
                      </a:lnTo>
                      <a:lnTo>
                        <a:pt x="1283" y="646"/>
                      </a:lnTo>
                      <a:lnTo>
                        <a:pt x="1283" y="650"/>
                      </a:lnTo>
                      <a:lnTo>
                        <a:pt x="1282" y="652"/>
                      </a:lnTo>
                      <a:lnTo>
                        <a:pt x="1282" y="656"/>
                      </a:lnTo>
                      <a:lnTo>
                        <a:pt x="1283" y="656"/>
                      </a:lnTo>
                      <a:lnTo>
                        <a:pt x="1282" y="658"/>
                      </a:lnTo>
                      <a:lnTo>
                        <a:pt x="1282" y="661"/>
                      </a:lnTo>
                      <a:lnTo>
                        <a:pt x="1282" y="665"/>
                      </a:lnTo>
                      <a:lnTo>
                        <a:pt x="1282" y="667"/>
                      </a:lnTo>
                      <a:lnTo>
                        <a:pt x="1282" y="671"/>
                      </a:lnTo>
                      <a:lnTo>
                        <a:pt x="1278" y="673"/>
                      </a:lnTo>
                      <a:lnTo>
                        <a:pt x="1278" y="676"/>
                      </a:lnTo>
                      <a:lnTo>
                        <a:pt x="1278" y="678"/>
                      </a:lnTo>
                      <a:lnTo>
                        <a:pt x="1282" y="678"/>
                      </a:lnTo>
                      <a:lnTo>
                        <a:pt x="1287" y="673"/>
                      </a:lnTo>
                      <a:lnTo>
                        <a:pt x="1287" y="671"/>
                      </a:lnTo>
                      <a:lnTo>
                        <a:pt x="1290" y="671"/>
                      </a:lnTo>
                      <a:lnTo>
                        <a:pt x="1291" y="667"/>
                      </a:lnTo>
                      <a:lnTo>
                        <a:pt x="1295" y="665"/>
                      </a:lnTo>
                      <a:lnTo>
                        <a:pt x="1295" y="661"/>
                      </a:lnTo>
                      <a:lnTo>
                        <a:pt x="1298" y="661"/>
                      </a:lnTo>
                      <a:lnTo>
                        <a:pt x="1298" y="658"/>
                      </a:lnTo>
                      <a:lnTo>
                        <a:pt x="1298" y="656"/>
                      </a:lnTo>
                      <a:lnTo>
                        <a:pt x="1300" y="652"/>
                      </a:lnTo>
                      <a:lnTo>
                        <a:pt x="1303" y="650"/>
                      </a:lnTo>
                      <a:lnTo>
                        <a:pt x="1303" y="646"/>
                      </a:lnTo>
                      <a:lnTo>
                        <a:pt x="1306" y="646"/>
                      </a:lnTo>
                      <a:lnTo>
                        <a:pt x="1306" y="645"/>
                      </a:lnTo>
                      <a:lnTo>
                        <a:pt x="1306" y="641"/>
                      </a:lnTo>
                      <a:lnTo>
                        <a:pt x="1309" y="641"/>
                      </a:lnTo>
                      <a:lnTo>
                        <a:pt x="1309" y="637"/>
                      </a:lnTo>
                      <a:lnTo>
                        <a:pt x="1311" y="637"/>
                      </a:lnTo>
                      <a:lnTo>
                        <a:pt x="1311" y="635"/>
                      </a:lnTo>
                      <a:lnTo>
                        <a:pt x="1314" y="635"/>
                      </a:lnTo>
                      <a:lnTo>
                        <a:pt x="1314" y="632"/>
                      </a:lnTo>
                      <a:lnTo>
                        <a:pt x="1314" y="630"/>
                      </a:lnTo>
                      <a:lnTo>
                        <a:pt x="1314" y="626"/>
                      </a:lnTo>
                      <a:lnTo>
                        <a:pt x="1314" y="622"/>
                      </a:lnTo>
                      <a:lnTo>
                        <a:pt x="1319" y="620"/>
                      </a:lnTo>
                      <a:lnTo>
                        <a:pt x="1322" y="617"/>
                      </a:lnTo>
                      <a:lnTo>
                        <a:pt x="1326" y="617"/>
                      </a:lnTo>
                      <a:lnTo>
                        <a:pt x="1327" y="615"/>
                      </a:lnTo>
                      <a:lnTo>
                        <a:pt x="1327" y="611"/>
                      </a:lnTo>
                      <a:lnTo>
                        <a:pt x="1331" y="611"/>
                      </a:lnTo>
                      <a:lnTo>
                        <a:pt x="1331" y="609"/>
                      </a:lnTo>
                      <a:lnTo>
                        <a:pt x="1331" y="605"/>
                      </a:lnTo>
                      <a:lnTo>
                        <a:pt x="1331" y="602"/>
                      </a:lnTo>
                      <a:lnTo>
                        <a:pt x="1334" y="602"/>
                      </a:lnTo>
                      <a:lnTo>
                        <a:pt x="1336" y="600"/>
                      </a:lnTo>
                      <a:lnTo>
                        <a:pt x="1339" y="600"/>
                      </a:lnTo>
                      <a:lnTo>
                        <a:pt x="1342" y="596"/>
                      </a:lnTo>
                      <a:lnTo>
                        <a:pt x="1344" y="596"/>
                      </a:lnTo>
                      <a:lnTo>
                        <a:pt x="1347" y="594"/>
                      </a:lnTo>
                      <a:lnTo>
                        <a:pt x="1347" y="600"/>
                      </a:lnTo>
                      <a:lnTo>
                        <a:pt x="1347" y="602"/>
                      </a:lnTo>
                      <a:lnTo>
                        <a:pt x="1344" y="602"/>
                      </a:lnTo>
                      <a:lnTo>
                        <a:pt x="1347" y="605"/>
                      </a:lnTo>
                      <a:lnTo>
                        <a:pt x="1344" y="605"/>
                      </a:lnTo>
                      <a:lnTo>
                        <a:pt x="1344" y="609"/>
                      </a:lnTo>
                      <a:lnTo>
                        <a:pt x="1344" y="611"/>
                      </a:lnTo>
                      <a:lnTo>
                        <a:pt x="1342" y="611"/>
                      </a:lnTo>
                      <a:lnTo>
                        <a:pt x="1339" y="615"/>
                      </a:lnTo>
                      <a:lnTo>
                        <a:pt x="1339" y="617"/>
                      </a:lnTo>
                      <a:lnTo>
                        <a:pt x="1342" y="620"/>
                      </a:lnTo>
                      <a:lnTo>
                        <a:pt x="1344" y="620"/>
                      </a:lnTo>
                      <a:lnTo>
                        <a:pt x="1347" y="620"/>
                      </a:lnTo>
                      <a:lnTo>
                        <a:pt x="1347" y="617"/>
                      </a:lnTo>
                      <a:lnTo>
                        <a:pt x="1347" y="615"/>
                      </a:lnTo>
                      <a:lnTo>
                        <a:pt x="1347" y="611"/>
                      </a:lnTo>
                      <a:lnTo>
                        <a:pt x="1350" y="609"/>
                      </a:lnTo>
                      <a:lnTo>
                        <a:pt x="1354" y="609"/>
                      </a:lnTo>
                      <a:lnTo>
                        <a:pt x="1354" y="605"/>
                      </a:lnTo>
                      <a:lnTo>
                        <a:pt x="1354" y="602"/>
                      </a:lnTo>
                      <a:lnTo>
                        <a:pt x="1355" y="602"/>
                      </a:lnTo>
                      <a:lnTo>
                        <a:pt x="1358" y="600"/>
                      </a:lnTo>
                      <a:lnTo>
                        <a:pt x="1362" y="600"/>
                      </a:lnTo>
                      <a:lnTo>
                        <a:pt x="1362" y="596"/>
                      </a:lnTo>
                      <a:lnTo>
                        <a:pt x="1363" y="594"/>
                      </a:lnTo>
                      <a:lnTo>
                        <a:pt x="1363" y="590"/>
                      </a:lnTo>
                      <a:lnTo>
                        <a:pt x="1370" y="589"/>
                      </a:lnTo>
                      <a:lnTo>
                        <a:pt x="1370" y="585"/>
                      </a:lnTo>
                      <a:lnTo>
                        <a:pt x="1370" y="581"/>
                      </a:lnTo>
                      <a:lnTo>
                        <a:pt x="1371" y="581"/>
                      </a:lnTo>
                      <a:lnTo>
                        <a:pt x="1371" y="579"/>
                      </a:lnTo>
                      <a:lnTo>
                        <a:pt x="1371" y="575"/>
                      </a:lnTo>
                      <a:lnTo>
                        <a:pt x="1375" y="574"/>
                      </a:lnTo>
                      <a:lnTo>
                        <a:pt x="1378" y="574"/>
                      </a:lnTo>
                      <a:lnTo>
                        <a:pt x="1378" y="570"/>
                      </a:lnTo>
                      <a:lnTo>
                        <a:pt x="1378" y="568"/>
                      </a:lnTo>
                      <a:lnTo>
                        <a:pt x="1380" y="568"/>
                      </a:lnTo>
                      <a:lnTo>
                        <a:pt x="1383" y="568"/>
                      </a:lnTo>
                      <a:lnTo>
                        <a:pt x="1383" y="574"/>
                      </a:lnTo>
                      <a:lnTo>
                        <a:pt x="1386" y="574"/>
                      </a:lnTo>
                      <a:lnTo>
                        <a:pt x="1386" y="575"/>
                      </a:lnTo>
                      <a:lnTo>
                        <a:pt x="1389" y="574"/>
                      </a:lnTo>
                      <a:lnTo>
                        <a:pt x="1389" y="570"/>
                      </a:lnTo>
                      <a:lnTo>
                        <a:pt x="1389" y="568"/>
                      </a:lnTo>
                      <a:lnTo>
                        <a:pt x="1386" y="568"/>
                      </a:lnTo>
                      <a:lnTo>
                        <a:pt x="1386" y="564"/>
                      </a:lnTo>
                      <a:lnTo>
                        <a:pt x="1386" y="560"/>
                      </a:lnTo>
                      <a:lnTo>
                        <a:pt x="1386" y="559"/>
                      </a:lnTo>
                      <a:lnTo>
                        <a:pt x="1386" y="555"/>
                      </a:lnTo>
                      <a:lnTo>
                        <a:pt x="1389" y="559"/>
                      </a:lnTo>
                      <a:lnTo>
                        <a:pt x="1389" y="555"/>
                      </a:lnTo>
                      <a:lnTo>
                        <a:pt x="1391" y="555"/>
                      </a:lnTo>
                      <a:lnTo>
                        <a:pt x="1394" y="555"/>
                      </a:lnTo>
                      <a:lnTo>
                        <a:pt x="1394" y="559"/>
                      </a:lnTo>
                      <a:lnTo>
                        <a:pt x="1398" y="559"/>
                      </a:lnTo>
                      <a:lnTo>
                        <a:pt x="1398" y="560"/>
                      </a:lnTo>
                      <a:lnTo>
                        <a:pt x="1398" y="564"/>
                      </a:lnTo>
                      <a:lnTo>
                        <a:pt x="1398" y="568"/>
                      </a:lnTo>
                      <a:lnTo>
                        <a:pt x="1394" y="575"/>
                      </a:lnTo>
                      <a:lnTo>
                        <a:pt x="1394" y="579"/>
                      </a:lnTo>
                      <a:lnTo>
                        <a:pt x="1398" y="581"/>
                      </a:lnTo>
                      <a:lnTo>
                        <a:pt x="1398" y="585"/>
                      </a:lnTo>
                      <a:lnTo>
                        <a:pt x="1398" y="589"/>
                      </a:lnTo>
                      <a:lnTo>
                        <a:pt x="1398" y="590"/>
                      </a:lnTo>
                      <a:lnTo>
                        <a:pt x="1399" y="590"/>
                      </a:lnTo>
                      <a:lnTo>
                        <a:pt x="1402" y="590"/>
                      </a:lnTo>
                      <a:lnTo>
                        <a:pt x="1402" y="589"/>
                      </a:lnTo>
                      <a:lnTo>
                        <a:pt x="1402" y="585"/>
                      </a:lnTo>
                      <a:lnTo>
                        <a:pt x="1402" y="589"/>
                      </a:lnTo>
                      <a:lnTo>
                        <a:pt x="1406" y="589"/>
                      </a:lnTo>
                      <a:lnTo>
                        <a:pt x="1406" y="590"/>
                      </a:lnTo>
                      <a:lnTo>
                        <a:pt x="1406" y="589"/>
                      </a:lnTo>
                      <a:lnTo>
                        <a:pt x="1407" y="589"/>
                      </a:lnTo>
                      <a:lnTo>
                        <a:pt x="1411" y="589"/>
                      </a:lnTo>
                      <a:lnTo>
                        <a:pt x="1411" y="585"/>
                      </a:lnTo>
                      <a:lnTo>
                        <a:pt x="1414" y="585"/>
                      </a:lnTo>
                      <a:lnTo>
                        <a:pt x="1414" y="589"/>
                      </a:lnTo>
                      <a:lnTo>
                        <a:pt x="1416" y="585"/>
                      </a:lnTo>
                      <a:lnTo>
                        <a:pt x="1419" y="585"/>
                      </a:lnTo>
                      <a:lnTo>
                        <a:pt x="1422" y="581"/>
                      </a:lnTo>
                      <a:lnTo>
                        <a:pt x="1424" y="581"/>
                      </a:lnTo>
                      <a:lnTo>
                        <a:pt x="1424" y="579"/>
                      </a:lnTo>
                      <a:lnTo>
                        <a:pt x="1424" y="575"/>
                      </a:lnTo>
                      <a:lnTo>
                        <a:pt x="1422" y="575"/>
                      </a:lnTo>
                      <a:lnTo>
                        <a:pt x="1422" y="579"/>
                      </a:lnTo>
                      <a:lnTo>
                        <a:pt x="1419" y="579"/>
                      </a:lnTo>
                      <a:lnTo>
                        <a:pt x="1416" y="579"/>
                      </a:lnTo>
                      <a:lnTo>
                        <a:pt x="1414" y="579"/>
                      </a:lnTo>
                      <a:lnTo>
                        <a:pt x="1411" y="581"/>
                      </a:lnTo>
                      <a:lnTo>
                        <a:pt x="1406" y="581"/>
                      </a:lnTo>
                      <a:lnTo>
                        <a:pt x="1402" y="581"/>
                      </a:lnTo>
                      <a:lnTo>
                        <a:pt x="1399" y="581"/>
                      </a:lnTo>
                      <a:lnTo>
                        <a:pt x="1399" y="575"/>
                      </a:lnTo>
                      <a:lnTo>
                        <a:pt x="1399" y="574"/>
                      </a:lnTo>
                      <a:lnTo>
                        <a:pt x="1399" y="570"/>
                      </a:lnTo>
                      <a:lnTo>
                        <a:pt x="1402" y="568"/>
                      </a:lnTo>
                      <a:lnTo>
                        <a:pt x="1402" y="560"/>
                      </a:lnTo>
                      <a:lnTo>
                        <a:pt x="1402" y="559"/>
                      </a:lnTo>
                      <a:lnTo>
                        <a:pt x="1402" y="555"/>
                      </a:lnTo>
                      <a:lnTo>
                        <a:pt x="1402" y="553"/>
                      </a:lnTo>
                      <a:lnTo>
                        <a:pt x="1406" y="549"/>
                      </a:lnTo>
                      <a:lnTo>
                        <a:pt x="1407" y="547"/>
                      </a:lnTo>
                      <a:lnTo>
                        <a:pt x="1411" y="547"/>
                      </a:lnTo>
                      <a:lnTo>
                        <a:pt x="1411" y="544"/>
                      </a:lnTo>
                      <a:lnTo>
                        <a:pt x="1411" y="540"/>
                      </a:lnTo>
                      <a:lnTo>
                        <a:pt x="1411" y="538"/>
                      </a:lnTo>
                      <a:lnTo>
                        <a:pt x="1411" y="540"/>
                      </a:lnTo>
                      <a:lnTo>
                        <a:pt x="1407" y="540"/>
                      </a:lnTo>
                      <a:lnTo>
                        <a:pt x="1406" y="538"/>
                      </a:lnTo>
                      <a:lnTo>
                        <a:pt x="1402" y="538"/>
                      </a:lnTo>
                      <a:lnTo>
                        <a:pt x="1402" y="534"/>
                      </a:lnTo>
                      <a:lnTo>
                        <a:pt x="1402" y="532"/>
                      </a:lnTo>
                      <a:lnTo>
                        <a:pt x="1406" y="532"/>
                      </a:lnTo>
                      <a:lnTo>
                        <a:pt x="1407" y="532"/>
                      </a:lnTo>
                      <a:lnTo>
                        <a:pt x="1411" y="529"/>
                      </a:lnTo>
                      <a:lnTo>
                        <a:pt x="1411" y="527"/>
                      </a:lnTo>
                      <a:lnTo>
                        <a:pt x="1411" y="523"/>
                      </a:lnTo>
                      <a:lnTo>
                        <a:pt x="1414" y="523"/>
                      </a:lnTo>
                      <a:lnTo>
                        <a:pt x="1416" y="523"/>
                      </a:lnTo>
                      <a:lnTo>
                        <a:pt x="1419" y="523"/>
                      </a:lnTo>
                      <a:lnTo>
                        <a:pt x="1422" y="523"/>
                      </a:lnTo>
                      <a:lnTo>
                        <a:pt x="1424" y="523"/>
                      </a:lnTo>
                      <a:lnTo>
                        <a:pt x="1424" y="527"/>
                      </a:lnTo>
                      <a:lnTo>
                        <a:pt x="1422" y="527"/>
                      </a:lnTo>
                      <a:lnTo>
                        <a:pt x="1422" y="529"/>
                      </a:lnTo>
                      <a:lnTo>
                        <a:pt x="1424" y="529"/>
                      </a:lnTo>
                      <a:lnTo>
                        <a:pt x="1427" y="529"/>
                      </a:lnTo>
                      <a:lnTo>
                        <a:pt x="1427" y="532"/>
                      </a:lnTo>
                      <a:lnTo>
                        <a:pt x="1430" y="529"/>
                      </a:lnTo>
                      <a:lnTo>
                        <a:pt x="1430" y="523"/>
                      </a:lnTo>
                      <a:lnTo>
                        <a:pt x="1427" y="523"/>
                      </a:lnTo>
                      <a:lnTo>
                        <a:pt x="1430" y="523"/>
                      </a:lnTo>
                      <a:lnTo>
                        <a:pt x="1427" y="519"/>
                      </a:lnTo>
                      <a:lnTo>
                        <a:pt x="1427" y="517"/>
                      </a:lnTo>
                      <a:lnTo>
                        <a:pt x="1427" y="514"/>
                      </a:lnTo>
                      <a:lnTo>
                        <a:pt x="1424" y="512"/>
                      </a:lnTo>
                      <a:lnTo>
                        <a:pt x="1427" y="508"/>
                      </a:lnTo>
                      <a:lnTo>
                        <a:pt x="1427" y="504"/>
                      </a:lnTo>
                      <a:lnTo>
                        <a:pt x="1427" y="503"/>
                      </a:lnTo>
                      <a:lnTo>
                        <a:pt x="1433" y="499"/>
                      </a:lnTo>
                      <a:lnTo>
                        <a:pt x="1433" y="497"/>
                      </a:lnTo>
                      <a:lnTo>
                        <a:pt x="1435" y="497"/>
                      </a:lnTo>
                      <a:lnTo>
                        <a:pt x="1435" y="493"/>
                      </a:lnTo>
                      <a:lnTo>
                        <a:pt x="1435" y="491"/>
                      </a:lnTo>
                      <a:lnTo>
                        <a:pt x="1438" y="491"/>
                      </a:lnTo>
                      <a:lnTo>
                        <a:pt x="1438" y="488"/>
                      </a:lnTo>
                      <a:lnTo>
                        <a:pt x="1442" y="488"/>
                      </a:lnTo>
                      <a:lnTo>
                        <a:pt x="1443" y="488"/>
                      </a:lnTo>
                      <a:lnTo>
                        <a:pt x="1447" y="488"/>
                      </a:lnTo>
                      <a:lnTo>
                        <a:pt x="1447" y="484"/>
                      </a:lnTo>
                      <a:lnTo>
                        <a:pt x="1447" y="482"/>
                      </a:lnTo>
                      <a:lnTo>
                        <a:pt x="1450" y="478"/>
                      </a:lnTo>
                      <a:lnTo>
                        <a:pt x="1451" y="476"/>
                      </a:lnTo>
                      <a:lnTo>
                        <a:pt x="1455" y="473"/>
                      </a:lnTo>
                      <a:lnTo>
                        <a:pt x="1455" y="471"/>
                      </a:lnTo>
                      <a:lnTo>
                        <a:pt x="1458" y="471"/>
                      </a:lnTo>
                      <a:lnTo>
                        <a:pt x="1460" y="467"/>
                      </a:lnTo>
                      <a:lnTo>
                        <a:pt x="1463" y="467"/>
                      </a:lnTo>
                      <a:lnTo>
                        <a:pt x="1463" y="471"/>
                      </a:lnTo>
                      <a:lnTo>
                        <a:pt x="1463" y="473"/>
                      </a:lnTo>
                      <a:lnTo>
                        <a:pt x="1463" y="476"/>
                      </a:lnTo>
                      <a:lnTo>
                        <a:pt x="1466" y="476"/>
                      </a:lnTo>
                      <a:lnTo>
                        <a:pt x="1468" y="476"/>
                      </a:lnTo>
                      <a:lnTo>
                        <a:pt x="1468" y="473"/>
                      </a:lnTo>
                      <a:lnTo>
                        <a:pt x="1468" y="471"/>
                      </a:lnTo>
                      <a:lnTo>
                        <a:pt x="1471" y="471"/>
                      </a:lnTo>
                      <a:lnTo>
                        <a:pt x="1471" y="467"/>
                      </a:lnTo>
                      <a:lnTo>
                        <a:pt x="1471" y="461"/>
                      </a:lnTo>
                      <a:lnTo>
                        <a:pt x="1474" y="461"/>
                      </a:lnTo>
                      <a:lnTo>
                        <a:pt x="1478" y="458"/>
                      </a:lnTo>
                      <a:lnTo>
                        <a:pt x="1479" y="458"/>
                      </a:lnTo>
                      <a:lnTo>
                        <a:pt x="1479" y="456"/>
                      </a:lnTo>
                      <a:lnTo>
                        <a:pt x="1479" y="452"/>
                      </a:lnTo>
                      <a:lnTo>
                        <a:pt x="1479" y="456"/>
                      </a:lnTo>
                      <a:lnTo>
                        <a:pt x="1479" y="452"/>
                      </a:lnTo>
                      <a:lnTo>
                        <a:pt x="1479" y="450"/>
                      </a:lnTo>
                      <a:lnTo>
                        <a:pt x="1482" y="450"/>
                      </a:lnTo>
                      <a:lnTo>
                        <a:pt x="1486" y="450"/>
                      </a:lnTo>
                      <a:lnTo>
                        <a:pt x="1486" y="452"/>
                      </a:lnTo>
                      <a:lnTo>
                        <a:pt x="1486" y="456"/>
                      </a:lnTo>
                      <a:lnTo>
                        <a:pt x="1487" y="458"/>
                      </a:lnTo>
                      <a:lnTo>
                        <a:pt x="1491" y="458"/>
                      </a:lnTo>
                      <a:lnTo>
                        <a:pt x="1491" y="456"/>
                      </a:lnTo>
                      <a:lnTo>
                        <a:pt x="1494" y="456"/>
                      </a:lnTo>
                      <a:lnTo>
                        <a:pt x="1494" y="452"/>
                      </a:lnTo>
                      <a:lnTo>
                        <a:pt x="1494" y="450"/>
                      </a:lnTo>
                      <a:lnTo>
                        <a:pt x="1496" y="452"/>
                      </a:lnTo>
                      <a:lnTo>
                        <a:pt x="1494" y="452"/>
                      </a:lnTo>
                      <a:lnTo>
                        <a:pt x="1496" y="452"/>
                      </a:lnTo>
                      <a:lnTo>
                        <a:pt x="1499" y="452"/>
                      </a:lnTo>
                      <a:lnTo>
                        <a:pt x="1502" y="452"/>
                      </a:lnTo>
                      <a:lnTo>
                        <a:pt x="1499" y="452"/>
                      </a:lnTo>
                      <a:lnTo>
                        <a:pt x="1502" y="450"/>
                      </a:lnTo>
                      <a:lnTo>
                        <a:pt x="1502" y="452"/>
                      </a:lnTo>
                      <a:lnTo>
                        <a:pt x="1502" y="450"/>
                      </a:lnTo>
                      <a:lnTo>
                        <a:pt x="1504" y="450"/>
                      </a:lnTo>
                      <a:lnTo>
                        <a:pt x="1507" y="450"/>
                      </a:lnTo>
                      <a:lnTo>
                        <a:pt x="1507" y="452"/>
                      </a:lnTo>
                      <a:lnTo>
                        <a:pt x="1504" y="456"/>
                      </a:lnTo>
                      <a:lnTo>
                        <a:pt x="1507" y="456"/>
                      </a:lnTo>
                      <a:lnTo>
                        <a:pt x="1510" y="452"/>
                      </a:lnTo>
                      <a:lnTo>
                        <a:pt x="1512" y="452"/>
                      </a:lnTo>
                      <a:lnTo>
                        <a:pt x="1515" y="458"/>
                      </a:lnTo>
                      <a:lnTo>
                        <a:pt x="1518" y="458"/>
                      </a:lnTo>
                      <a:lnTo>
                        <a:pt x="1515" y="463"/>
                      </a:lnTo>
                      <a:lnTo>
                        <a:pt x="1515" y="467"/>
                      </a:lnTo>
                      <a:lnTo>
                        <a:pt x="1512" y="471"/>
                      </a:lnTo>
                      <a:lnTo>
                        <a:pt x="1515" y="471"/>
                      </a:lnTo>
                      <a:lnTo>
                        <a:pt x="1515" y="467"/>
                      </a:lnTo>
                      <a:lnTo>
                        <a:pt x="1518" y="471"/>
                      </a:lnTo>
                      <a:lnTo>
                        <a:pt x="1522" y="467"/>
                      </a:lnTo>
                      <a:lnTo>
                        <a:pt x="1522" y="463"/>
                      </a:lnTo>
                      <a:lnTo>
                        <a:pt x="1522" y="461"/>
                      </a:lnTo>
                      <a:lnTo>
                        <a:pt x="1523" y="461"/>
                      </a:lnTo>
                      <a:lnTo>
                        <a:pt x="1523" y="458"/>
                      </a:lnTo>
                      <a:lnTo>
                        <a:pt x="1523" y="456"/>
                      </a:lnTo>
                      <a:lnTo>
                        <a:pt x="1523" y="452"/>
                      </a:lnTo>
                      <a:lnTo>
                        <a:pt x="1527" y="452"/>
                      </a:lnTo>
                      <a:lnTo>
                        <a:pt x="1527" y="456"/>
                      </a:lnTo>
                      <a:lnTo>
                        <a:pt x="1530" y="458"/>
                      </a:lnTo>
                      <a:lnTo>
                        <a:pt x="1530" y="461"/>
                      </a:lnTo>
                      <a:lnTo>
                        <a:pt x="1530" y="463"/>
                      </a:lnTo>
                      <a:lnTo>
                        <a:pt x="1531" y="463"/>
                      </a:lnTo>
                      <a:lnTo>
                        <a:pt x="1530" y="467"/>
                      </a:lnTo>
                      <a:lnTo>
                        <a:pt x="1531" y="467"/>
                      </a:lnTo>
                      <a:lnTo>
                        <a:pt x="1535" y="471"/>
                      </a:lnTo>
                      <a:lnTo>
                        <a:pt x="1531" y="471"/>
                      </a:lnTo>
                      <a:lnTo>
                        <a:pt x="1535" y="471"/>
                      </a:lnTo>
                      <a:lnTo>
                        <a:pt x="1535" y="473"/>
                      </a:lnTo>
                      <a:lnTo>
                        <a:pt x="1538" y="476"/>
                      </a:lnTo>
                      <a:lnTo>
                        <a:pt x="1538" y="478"/>
                      </a:lnTo>
                      <a:lnTo>
                        <a:pt x="1540" y="478"/>
                      </a:lnTo>
                      <a:lnTo>
                        <a:pt x="1543" y="478"/>
                      </a:lnTo>
                      <a:lnTo>
                        <a:pt x="1546" y="478"/>
                      </a:lnTo>
                      <a:lnTo>
                        <a:pt x="1548" y="478"/>
                      </a:lnTo>
                      <a:lnTo>
                        <a:pt x="1546" y="478"/>
                      </a:lnTo>
                      <a:lnTo>
                        <a:pt x="1546" y="476"/>
                      </a:lnTo>
                      <a:lnTo>
                        <a:pt x="1543" y="473"/>
                      </a:lnTo>
                      <a:lnTo>
                        <a:pt x="1543" y="471"/>
                      </a:lnTo>
                      <a:lnTo>
                        <a:pt x="1540" y="471"/>
                      </a:lnTo>
                      <a:lnTo>
                        <a:pt x="1538" y="471"/>
                      </a:lnTo>
                      <a:lnTo>
                        <a:pt x="1538" y="467"/>
                      </a:lnTo>
                      <a:lnTo>
                        <a:pt x="1538" y="461"/>
                      </a:lnTo>
                      <a:lnTo>
                        <a:pt x="1538" y="458"/>
                      </a:lnTo>
                      <a:lnTo>
                        <a:pt x="1540" y="458"/>
                      </a:lnTo>
                      <a:lnTo>
                        <a:pt x="1540" y="456"/>
                      </a:lnTo>
                      <a:lnTo>
                        <a:pt x="1538" y="458"/>
                      </a:lnTo>
                      <a:lnTo>
                        <a:pt x="1538" y="456"/>
                      </a:lnTo>
                      <a:lnTo>
                        <a:pt x="1540" y="456"/>
                      </a:lnTo>
                      <a:lnTo>
                        <a:pt x="1543" y="456"/>
                      </a:lnTo>
                      <a:lnTo>
                        <a:pt x="1543" y="452"/>
                      </a:lnTo>
                      <a:lnTo>
                        <a:pt x="1546" y="452"/>
                      </a:lnTo>
                      <a:lnTo>
                        <a:pt x="1546" y="456"/>
                      </a:lnTo>
                      <a:lnTo>
                        <a:pt x="1546" y="458"/>
                      </a:lnTo>
                      <a:lnTo>
                        <a:pt x="1546" y="461"/>
                      </a:lnTo>
                      <a:lnTo>
                        <a:pt x="1551" y="461"/>
                      </a:lnTo>
                      <a:lnTo>
                        <a:pt x="1554" y="461"/>
                      </a:lnTo>
                      <a:lnTo>
                        <a:pt x="1554" y="458"/>
                      </a:lnTo>
                      <a:lnTo>
                        <a:pt x="1558" y="458"/>
                      </a:lnTo>
                      <a:lnTo>
                        <a:pt x="1559" y="458"/>
                      </a:lnTo>
                      <a:lnTo>
                        <a:pt x="1558" y="458"/>
                      </a:lnTo>
                      <a:lnTo>
                        <a:pt x="1559" y="458"/>
                      </a:lnTo>
                      <a:lnTo>
                        <a:pt x="1559" y="456"/>
                      </a:lnTo>
                      <a:lnTo>
                        <a:pt x="1562" y="456"/>
                      </a:lnTo>
                      <a:lnTo>
                        <a:pt x="1562" y="458"/>
                      </a:lnTo>
                      <a:lnTo>
                        <a:pt x="1566" y="458"/>
                      </a:lnTo>
                      <a:lnTo>
                        <a:pt x="1566" y="461"/>
                      </a:lnTo>
                      <a:lnTo>
                        <a:pt x="1562" y="461"/>
                      </a:lnTo>
                      <a:lnTo>
                        <a:pt x="1566" y="461"/>
                      </a:lnTo>
                      <a:lnTo>
                        <a:pt x="1566" y="463"/>
                      </a:lnTo>
                      <a:lnTo>
                        <a:pt x="1566" y="461"/>
                      </a:lnTo>
                      <a:lnTo>
                        <a:pt x="1567" y="461"/>
                      </a:lnTo>
                      <a:lnTo>
                        <a:pt x="1567" y="467"/>
                      </a:lnTo>
                      <a:lnTo>
                        <a:pt x="1571" y="463"/>
                      </a:lnTo>
                      <a:lnTo>
                        <a:pt x="1567" y="463"/>
                      </a:lnTo>
                      <a:lnTo>
                        <a:pt x="1571" y="463"/>
                      </a:lnTo>
                      <a:lnTo>
                        <a:pt x="1567" y="461"/>
                      </a:lnTo>
                      <a:lnTo>
                        <a:pt x="1571" y="461"/>
                      </a:lnTo>
                      <a:lnTo>
                        <a:pt x="1574" y="461"/>
                      </a:lnTo>
                      <a:lnTo>
                        <a:pt x="1575" y="463"/>
                      </a:lnTo>
                      <a:lnTo>
                        <a:pt x="1575" y="467"/>
                      </a:lnTo>
                      <a:lnTo>
                        <a:pt x="1574" y="467"/>
                      </a:lnTo>
                      <a:lnTo>
                        <a:pt x="1571" y="467"/>
                      </a:lnTo>
                      <a:lnTo>
                        <a:pt x="1571" y="471"/>
                      </a:lnTo>
                      <a:lnTo>
                        <a:pt x="1567" y="471"/>
                      </a:lnTo>
                      <a:lnTo>
                        <a:pt x="1571" y="471"/>
                      </a:lnTo>
                      <a:lnTo>
                        <a:pt x="1571" y="473"/>
                      </a:lnTo>
                      <a:lnTo>
                        <a:pt x="1571" y="471"/>
                      </a:lnTo>
                      <a:lnTo>
                        <a:pt x="1574" y="471"/>
                      </a:lnTo>
                      <a:lnTo>
                        <a:pt x="1571" y="471"/>
                      </a:lnTo>
                      <a:lnTo>
                        <a:pt x="1574" y="471"/>
                      </a:lnTo>
                      <a:lnTo>
                        <a:pt x="1575" y="471"/>
                      </a:lnTo>
                      <a:lnTo>
                        <a:pt x="1575" y="473"/>
                      </a:lnTo>
                      <a:lnTo>
                        <a:pt x="1575" y="471"/>
                      </a:lnTo>
                      <a:lnTo>
                        <a:pt x="1579" y="471"/>
                      </a:lnTo>
                      <a:lnTo>
                        <a:pt x="1579" y="467"/>
                      </a:lnTo>
                      <a:lnTo>
                        <a:pt x="1579" y="471"/>
                      </a:lnTo>
                      <a:lnTo>
                        <a:pt x="1579" y="473"/>
                      </a:lnTo>
                      <a:lnTo>
                        <a:pt x="1579" y="476"/>
                      </a:lnTo>
                      <a:lnTo>
                        <a:pt x="1579" y="473"/>
                      </a:lnTo>
                      <a:lnTo>
                        <a:pt x="1579" y="476"/>
                      </a:lnTo>
                      <a:lnTo>
                        <a:pt x="1575" y="476"/>
                      </a:lnTo>
                      <a:lnTo>
                        <a:pt x="1575" y="478"/>
                      </a:lnTo>
                      <a:lnTo>
                        <a:pt x="1575" y="482"/>
                      </a:lnTo>
                      <a:lnTo>
                        <a:pt x="1575" y="478"/>
                      </a:lnTo>
                      <a:lnTo>
                        <a:pt x="1579" y="478"/>
                      </a:lnTo>
                      <a:lnTo>
                        <a:pt x="1582" y="478"/>
                      </a:lnTo>
                      <a:lnTo>
                        <a:pt x="1582" y="482"/>
                      </a:lnTo>
                      <a:lnTo>
                        <a:pt x="1582" y="484"/>
                      </a:lnTo>
                      <a:lnTo>
                        <a:pt x="1579" y="484"/>
                      </a:lnTo>
                      <a:lnTo>
                        <a:pt x="1579" y="488"/>
                      </a:lnTo>
                      <a:lnTo>
                        <a:pt x="1582" y="484"/>
                      </a:lnTo>
                      <a:lnTo>
                        <a:pt x="1584" y="484"/>
                      </a:lnTo>
                      <a:lnTo>
                        <a:pt x="1584" y="482"/>
                      </a:lnTo>
                      <a:lnTo>
                        <a:pt x="1584" y="478"/>
                      </a:lnTo>
                      <a:lnTo>
                        <a:pt x="1582" y="478"/>
                      </a:lnTo>
                      <a:lnTo>
                        <a:pt x="1582" y="476"/>
                      </a:lnTo>
                      <a:lnTo>
                        <a:pt x="1584" y="476"/>
                      </a:lnTo>
                      <a:lnTo>
                        <a:pt x="1587" y="478"/>
                      </a:lnTo>
                      <a:lnTo>
                        <a:pt x="1587" y="476"/>
                      </a:lnTo>
                      <a:lnTo>
                        <a:pt x="1584" y="476"/>
                      </a:lnTo>
                      <a:lnTo>
                        <a:pt x="1587" y="476"/>
                      </a:lnTo>
                      <a:lnTo>
                        <a:pt x="1584" y="476"/>
                      </a:lnTo>
                      <a:lnTo>
                        <a:pt x="1584" y="473"/>
                      </a:lnTo>
                      <a:lnTo>
                        <a:pt x="1584" y="471"/>
                      </a:lnTo>
                      <a:lnTo>
                        <a:pt x="1587" y="473"/>
                      </a:lnTo>
                      <a:lnTo>
                        <a:pt x="1587" y="471"/>
                      </a:lnTo>
                      <a:lnTo>
                        <a:pt x="1584" y="471"/>
                      </a:lnTo>
                      <a:lnTo>
                        <a:pt x="1587" y="471"/>
                      </a:lnTo>
                      <a:lnTo>
                        <a:pt x="1587" y="467"/>
                      </a:lnTo>
                      <a:lnTo>
                        <a:pt x="1590" y="467"/>
                      </a:lnTo>
                      <a:lnTo>
                        <a:pt x="1592" y="467"/>
                      </a:lnTo>
                      <a:lnTo>
                        <a:pt x="1590" y="467"/>
                      </a:lnTo>
                      <a:lnTo>
                        <a:pt x="1590" y="471"/>
                      </a:lnTo>
                      <a:lnTo>
                        <a:pt x="1592" y="471"/>
                      </a:lnTo>
                      <a:lnTo>
                        <a:pt x="1590" y="471"/>
                      </a:lnTo>
                      <a:lnTo>
                        <a:pt x="1590" y="473"/>
                      </a:lnTo>
                      <a:lnTo>
                        <a:pt x="1592" y="473"/>
                      </a:lnTo>
                      <a:lnTo>
                        <a:pt x="1590" y="476"/>
                      </a:lnTo>
                      <a:lnTo>
                        <a:pt x="1587" y="476"/>
                      </a:lnTo>
                      <a:lnTo>
                        <a:pt x="1590" y="476"/>
                      </a:lnTo>
                      <a:lnTo>
                        <a:pt x="1590" y="478"/>
                      </a:lnTo>
                      <a:lnTo>
                        <a:pt x="1592" y="478"/>
                      </a:lnTo>
                      <a:lnTo>
                        <a:pt x="1592" y="476"/>
                      </a:lnTo>
                      <a:lnTo>
                        <a:pt x="1592" y="482"/>
                      </a:lnTo>
                      <a:lnTo>
                        <a:pt x="1592" y="484"/>
                      </a:lnTo>
                      <a:lnTo>
                        <a:pt x="1592" y="482"/>
                      </a:lnTo>
                      <a:lnTo>
                        <a:pt x="1595" y="484"/>
                      </a:lnTo>
                      <a:lnTo>
                        <a:pt x="1592" y="484"/>
                      </a:lnTo>
                      <a:lnTo>
                        <a:pt x="1590" y="488"/>
                      </a:lnTo>
                      <a:lnTo>
                        <a:pt x="1592" y="488"/>
                      </a:lnTo>
                      <a:lnTo>
                        <a:pt x="1590" y="488"/>
                      </a:lnTo>
                      <a:lnTo>
                        <a:pt x="1592" y="488"/>
                      </a:lnTo>
                      <a:lnTo>
                        <a:pt x="1592" y="493"/>
                      </a:lnTo>
                      <a:lnTo>
                        <a:pt x="1595" y="493"/>
                      </a:lnTo>
                      <a:lnTo>
                        <a:pt x="1592" y="488"/>
                      </a:lnTo>
                      <a:lnTo>
                        <a:pt x="1595" y="488"/>
                      </a:lnTo>
                      <a:lnTo>
                        <a:pt x="1595" y="484"/>
                      </a:lnTo>
                      <a:lnTo>
                        <a:pt x="1598" y="484"/>
                      </a:lnTo>
                      <a:lnTo>
                        <a:pt x="1602" y="484"/>
                      </a:lnTo>
                      <a:lnTo>
                        <a:pt x="1598" y="484"/>
                      </a:lnTo>
                      <a:lnTo>
                        <a:pt x="1602" y="484"/>
                      </a:lnTo>
                      <a:lnTo>
                        <a:pt x="1603" y="484"/>
                      </a:lnTo>
                      <a:lnTo>
                        <a:pt x="1602" y="484"/>
                      </a:lnTo>
                      <a:lnTo>
                        <a:pt x="1602" y="482"/>
                      </a:lnTo>
                      <a:lnTo>
                        <a:pt x="1598" y="478"/>
                      </a:lnTo>
                      <a:lnTo>
                        <a:pt x="1602" y="478"/>
                      </a:lnTo>
                      <a:lnTo>
                        <a:pt x="1603" y="478"/>
                      </a:lnTo>
                      <a:lnTo>
                        <a:pt x="1603" y="476"/>
                      </a:lnTo>
                      <a:lnTo>
                        <a:pt x="1603" y="473"/>
                      </a:lnTo>
                      <a:lnTo>
                        <a:pt x="1603" y="471"/>
                      </a:lnTo>
                      <a:lnTo>
                        <a:pt x="1606" y="471"/>
                      </a:lnTo>
                      <a:lnTo>
                        <a:pt x="1610" y="471"/>
                      </a:lnTo>
                      <a:lnTo>
                        <a:pt x="1610" y="473"/>
                      </a:lnTo>
                      <a:lnTo>
                        <a:pt x="1606" y="476"/>
                      </a:lnTo>
                      <a:lnTo>
                        <a:pt x="1606" y="478"/>
                      </a:lnTo>
                      <a:lnTo>
                        <a:pt x="1603" y="478"/>
                      </a:lnTo>
                      <a:lnTo>
                        <a:pt x="1603" y="482"/>
                      </a:lnTo>
                      <a:lnTo>
                        <a:pt x="1606" y="484"/>
                      </a:lnTo>
                      <a:lnTo>
                        <a:pt x="1606" y="482"/>
                      </a:lnTo>
                      <a:lnTo>
                        <a:pt x="1606" y="478"/>
                      </a:lnTo>
                      <a:lnTo>
                        <a:pt x="1610" y="478"/>
                      </a:lnTo>
                      <a:lnTo>
                        <a:pt x="1610" y="482"/>
                      </a:lnTo>
                      <a:lnTo>
                        <a:pt x="1610" y="484"/>
                      </a:lnTo>
                      <a:lnTo>
                        <a:pt x="1610" y="488"/>
                      </a:lnTo>
                      <a:lnTo>
                        <a:pt x="1610" y="484"/>
                      </a:lnTo>
                      <a:lnTo>
                        <a:pt x="1611" y="484"/>
                      </a:lnTo>
                      <a:lnTo>
                        <a:pt x="1610" y="488"/>
                      </a:lnTo>
                      <a:lnTo>
                        <a:pt x="1611" y="488"/>
                      </a:lnTo>
                      <a:lnTo>
                        <a:pt x="1611" y="491"/>
                      </a:lnTo>
                      <a:lnTo>
                        <a:pt x="1611" y="493"/>
                      </a:lnTo>
                      <a:lnTo>
                        <a:pt x="1615" y="493"/>
                      </a:lnTo>
                      <a:lnTo>
                        <a:pt x="1618" y="493"/>
                      </a:lnTo>
                      <a:lnTo>
                        <a:pt x="1615" y="493"/>
                      </a:lnTo>
                      <a:lnTo>
                        <a:pt x="1615" y="491"/>
                      </a:lnTo>
                      <a:lnTo>
                        <a:pt x="1618" y="493"/>
                      </a:lnTo>
                      <a:lnTo>
                        <a:pt x="1618" y="491"/>
                      </a:lnTo>
                      <a:lnTo>
                        <a:pt x="1615" y="491"/>
                      </a:lnTo>
                      <a:lnTo>
                        <a:pt x="1615" y="484"/>
                      </a:lnTo>
                      <a:lnTo>
                        <a:pt x="1618" y="484"/>
                      </a:lnTo>
                      <a:lnTo>
                        <a:pt x="1618" y="482"/>
                      </a:lnTo>
                      <a:lnTo>
                        <a:pt x="1618" y="484"/>
                      </a:lnTo>
                      <a:lnTo>
                        <a:pt x="1620" y="484"/>
                      </a:lnTo>
                      <a:lnTo>
                        <a:pt x="1618" y="488"/>
                      </a:lnTo>
                      <a:lnTo>
                        <a:pt x="1620" y="484"/>
                      </a:lnTo>
                      <a:lnTo>
                        <a:pt x="1620" y="482"/>
                      </a:lnTo>
                      <a:lnTo>
                        <a:pt x="1620" y="484"/>
                      </a:lnTo>
                      <a:lnTo>
                        <a:pt x="1618" y="482"/>
                      </a:lnTo>
                      <a:lnTo>
                        <a:pt x="1620" y="482"/>
                      </a:lnTo>
                      <a:lnTo>
                        <a:pt x="1620" y="478"/>
                      </a:lnTo>
                      <a:lnTo>
                        <a:pt x="1623" y="478"/>
                      </a:lnTo>
                      <a:lnTo>
                        <a:pt x="1626" y="478"/>
                      </a:lnTo>
                      <a:lnTo>
                        <a:pt x="1626" y="476"/>
                      </a:lnTo>
                      <a:lnTo>
                        <a:pt x="1623" y="476"/>
                      </a:lnTo>
                      <a:lnTo>
                        <a:pt x="1626" y="476"/>
                      </a:lnTo>
                      <a:lnTo>
                        <a:pt x="1626" y="473"/>
                      </a:lnTo>
                      <a:lnTo>
                        <a:pt x="1623" y="473"/>
                      </a:lnTo>
                      <a:lnTo>
                        <a:pt x="1626" y="471"/>
                      </a:lnTo>
                      <a:lnTo>
                        <a:pt x="1626" y="473"/>
                      </a:lnTo>
                      <a:lnTo>
                        <a:pt x="1628" y="473"/>
                      </a:lnTo>
                      <a:lnTo>
                        <a:pt x="1628" y="476"/>
                      </a:lnTo>
                      <a:lnTo>
                        <a:pt x="1628" y="478"/>
                      </a:lnTo>
                      <a:lnTo>
                        <a:pt x="1628" y="476"/>
                      </a:lnTo>
                      <a:lnTo>
                        <a:pt x="1626" y="476"/>
                      </a:lnTo>
                      <a:lnTo>
                        <a:pt x="1626" y="478"/>
                      </a:lnTo>
                      <a:lnTo>
                        <a:pt x="1626" y="476"/>
                      </a:lnTo>
                      <a:lnTo>
                        <a:pt x="1628" y="476"/>
                      </a:lnTo>
                      <a:lnTo>
                        <a:pt x="1628" y="478"/>
                      </a:lnTo>
                      <a:lnTo>
                        <a:pt x="1626" y="478"/>
                      </a:lnTo>
                      <a:lnTo>
                        <a:pt x="1626" y="482"/>
                      </a:lnTo>
                      <a:lnTo>
                        <a:pt x="1626" y="478"/>
                      </a:lnTo>
                      <a:lnTo>
                        <a:pt x="1626" y="482"/>
                      </a:lnTo>
                      <a:lnTo>
                        <a:pt x="1626" y="484"/>
                      </a:lnTo>
                      <a:lnTo>
                        <a:pt x="1623" y="484"/>
                      </a:lnTo>
                      <a:lnTo>
                        <a:pt x="1623" y="488"/>
                      </a:lnTo>
                      <a:lnTo>
                        <a:pt x="1626" y="488"/>
                      </a:lnTo>
                      <a:lnTo>
                        <a:pt x="1623" y="488"/>
                      </a:lnTo>
                      <a:lnTo>
                        <a:pt x="1623" y="491"/>
                      </a:lnTo>
                      <a:lnTo>
                        <a:pt x="1626" y="491"/>
                      </a:lnTo>
                      <a:lnTo>
                        <a:pt x="1626" y="488"/>
                      </a:lnTo>
                      <a:lnTo>
                        <a:pt x="1628" y="488"/>
                      </a:lnTo>
                      <a:lnTo>
                        <a:pt x="1628" y="484"/>
                      </a:lnTo>
                      <a:lnTo>
                        <a:pt x="1628" y="491"/>
                      </a:lnTo>
                      <a:lnTo>
                        <a:pt x="1628" y="493"/>
                      </a:lnTo>
                      <a:lnTo>
                        <a:pt x="1628" y="497"/>
                      </a:lnTo>
                      <a:lnTo>
                        <a:pt x="1628" y="499"/>
                      </a:lnTo>
                      <a:lnTo>
                        <a:pt x="1631" y="499"/>
                      </a:lnTo>
                      <a:lnTo>
                        <a:pt x="1631" y="497"/>
                      </a:lnTo>
                      <a:lnTo>
                        <a:pt x="1628" y="497"/>
                      </a:lnTo>
                      <a:lnTo>
                        <a:pt x="1628" y="493"/>
                      </a:lnTo>
                      <a:lnTo>
                        <a:pt x="1631" y="493"/>
                      </a:lnTo>
                      <a:lnTo>
                        <a:pt x="1631" y="491"/>
                      </a:lnTo>
                      <a:lnTo>
                        <a:pt x="1634" y="491"/>
                      </a:lnTo>
                      <a:lnTo>
                        <a:pt x="1634" y="493"/>
                      </a:lnTo>
                      <a:lnTo>
                        <a:pt x="1634" y="497"/>
                      </a:lnTo>
                      <a:lnTo>
                        <a:pt x="1634" y="493"/>
                      </a:lnTo>
                      <a:lnTo>
                        <a:pt x="1634" y="491"/>
                      </a:lnTo>
                      <a:lnTo>
                        <a:pt x="1634" y="488"/>
                      </a:lnTo>
                      <a:lnTo>
                        <a:pt x="1636" y="491"/>
                      </a:lnTo>
                      <a:lnTo>
                        <a:pt x="1636" y="493"/>
                      </a:lnTo>
                      <a:lnTo>
                        <a:pt x="1636" y="491"/>
                      </a:lnTo>
                      <a:lnTo>
                        <a:pt x="1636" y="493"/>
                      </a:lnTo>
                      <a:lnTo>
                        <a:pt x="1639" y="493"/>
                      </a:lnTo>
                      <a:lnTo>
                        <a:pt x="1639" y="497"/>
                      </a:lnTo>
                      <a:lnTo>
                        <a:pt x="1642" y="497"/>
                      </a:lnTo>
                      <a:lnTo>
                        <a:pt x="1639" y="497"/>
                      </a:lnTo>
                      <a:lnTo>
                        <a:pt x="1636" y="503"/>
                      </a:lnTo>
                      <a:lnTo>
                        <a:pt x="1634" y="503"/>
                      </a:lnTo>
                      <a:lnTo>
                        <a:pt x="1636" y="504"/>
                      </a:lnTo>
                      <a:lnTo>
                        <a:pt x="1636" y="503"/>
                      </a:lnTo>
                      <a:lnTo>
                        <a:pt x="1639" y="499"/>
                      </a:lnTo>
                      <a:lnTo>
                        <a:pt x="1642" y="499"/>
                      </a:lnTo>
                      <a:lnTo>
                        <a:pt x="1642" y="497"/>
                      </a:lnTo>
                      <a:lnTo>
                        <a:pt x="1642" y="493"/>
                      </a:lnTo>
                      <a:lnTo>
                        <a:pt x="1642" y="491"/>
                      </a:lnTo>
                      <a:lnTo>
                        <a:pt x="1642" y="488"/>
                      </a:lnTo>
                      <a:lnTo>
                        <a:pt x="1642" y="491"/>
                      </a:lnTo>
                      <a:lnTo>
                        <a:pt x="1646" y="491"/>
                      </a:lnTo>
                      <a:lnTo>
                        <a:pt x="1646" y="488"/>
                      </a:lnTo>
                      <a:lnTo>
                        <a:pt x="1647" y="493"/>
                      </a:lnTo>
                      <a:lnTo>
                        <a:pt x="1647" y="497"/>
                      </a:lnTo>
                      <a:lnTo>
                        <a:pt x="1651" y="493"/>
                      </a:lnTo>
                      <a:lnTo>
                        <a:pt x="1647" y="491"/>
                      </a:lnTo>
                      <a:lnTo>
                        <a:pt x="1647" y="488"/>
                      </a:lnTo>
                      <a:lnTo>
                        <a:pt x="1651" y="488"/>
                      </a:lnTo>
                      <a:lnTo>
                        <a:pt x="1654" y="488"/>
                      </a:lnTo>
                      <a:lnTo>
                        <a:pt x="1654" y="491"/>
                      </a:lnTo>
                      <a:lnTo>
                        <a:pt x="1654" y="493"/>
                      </a:lnTo>
                      <a:lnTo>
                        <a:pt x="1654" y="497"/>
                      </a:lnTo>
                      <a:lnTo>
                        <a:pt x="1651" y="497"/>
                      </a:lnTo>
                      <a:lnTo>
                        <a:pt x="1651" y="499"/>
                      </a:lnTo>
                      <a:lnTo>
                        <a:pt x="1651" y="503"/>
                      </a:lnTo>
                      <a:lnTo>
                        <a:pt x="1654" y="499"/>
                      </a:lnTo>
                      <a:lnTo>
                        <a:pt x="1654" y="503"/>
                      </a:lnTo>
                      <a:lnTo>
                        <a:pt x="1651" y="504"/>
                      </a:lnTo>
                      <a:lnTo>
                        <a:pt x="1647" y="504"/>
                      </a:lnTo>
                      <a:lnTo>
                        <a:pt x="1646" y="504"/>
                      </a:lnTo>
                      <a:lnTo>
                        <a:pt x="1646" y="508"/>
                      </a:lnTo>
                      <a:lnTo>
                        <a:pt x="1646" y="512"/>
                      </a:lnTo>
                      <a:lnTo>
                        <a:pt x="1647" y="512"/>
                      </a:lnTo>
                      <a:lnTo>
                        <a:pt x="1651" y="512"/>
                      </a:lnTo>
                      <a:lnTo>
                        <a:pt x="1654" y="512"/>
                      </a:lnTo>
                      <a:lnTo>
                        <a:pt x="1654" y="508"/>
                      </a:lnTo>
                      <a:lnTo>
                        <a:pt x="1654" y="504"/>
                      </a:lnTo>
                      <a:lnTo>
                        <a:pt x="1655" y="504"/>
                      </a:lnTo>
                      <a:lnTo>
                        <a:pt x="1659" y="504"/>
                      </a:lnTo>
                      <a:lnTo>
                        <a:pt x="1655" y="508"/>
                      </a:lnTo>
                      <a:lnTo>
                        <a:pt x="1655" y="512"/>
                      </a:lnTo>
                      <a:lnTo>
                        <a:pt x="1659" y="508"/>
                      </a:lnTo>
                      <a:lnTo>
                        <a:pt x="1659" y="504"/>
                      </a:lnTo>
                      <a:lnTo>
                        <a:pt x="1659" y="508"/>
                      </a:lnTo>
                      <a:lnTo>
                        <a:pt x="1659" y="512"/>
                      </a:lnTo>
                      <a:lnTo>
                        <a:pt x="1655" y="514"/>
                      </a:lnTo>
                      <a:lnTo>
                        <a:pt x="1654" y="514"/>
                      </a:lnTo>
                      <a:lnTo>
                        <a:pt x="1654" y="517"/>
                      </a:lnTo>
                      <a:lnTo>
                        <a:pt x="1654" y="514"/>
                      </a:lnTo>
                      <a:lnTo>
                        <a:pt x="1655" y="514"/>
                      </a:lnTo>
                      <a:lnTo>
                        <a:pt x="1659" y="514"/>
                      </a:lnTo>
                      <a:lnTo>
                        <a:pt x="1659" y="512"/>
                      </a:lnTo>
                      <a:lnTo>
                        <a:pt x="1662" y="512"/>
                      </a:lnTo>
                      <a:lnTo>
                        <a:pt x="1662" y="514"/>
                      </a:lnTo>
                      <a:lnTo>
                        <a:pt x="1664" y="517"/>
                      </a:lnTo>
                      <a:lnTo>
                        <a:pt x="1667" y="517"/>
                      </a:lnTo>
                      <a:lnTo>
                        <a:pt x="1667" y="514"/>
                      </a:lnTo>
                      <a:lnTo>
                        <a:pt x="1670" y="517"/>
                      </a:lnTo>
                      <a:lnTo>
                        <a:pt x="1670" y="514"/>
                      </a:lnTo>
                      <a:lnTo>
                        <a:pt x="1672" y="514"/>
                      </a:lnTo>
                      <a:lnTo>
                        <a:pt x="1675" y="517"/>
                      </a:lnTo>
                      <a:lnTo>
                        <a:pt x="1670" y="519"/>
                      </a:lnTo>
                      <a:lnTo>
                        <a:pt x="1672" y="519"/>
                      </a:lnTo>
                      <a:lnTo>
                        <a:pt x="1675" y="519"/>
                      </a:lnTo>
                      <a:lnTo>
                        <a:pt x="1675" y="517"/>
                      </a:lnTo>
                      <a:lnTo>
                        <a:pt x="1678" y="517"/>
                      </a:lnTo>
                      <a:lnTo>
                        <a:pt x="1678" y="519"/>
                      </a:lnTo>
                      <a:lnTo>
                        <a:pt x="1680" y="519"/>
                      </a:lnTo>
                      <a:lnTo>
                        <a:pt x="1680" y="517"/>
                      </a:lnTo>
                      <a:lnTo>
                        <a:pt x="1680" y="519"/>
                      </a:lnTo>
                      <a:lnTo>
                        <a:pt x="1683" y="519"/>
                      </a:lnTo>
                      <a:lnTo>
                        <a:pt x="1683" y="523"/>
                      </a:lnTo>
                      <a:lnTo>
                        <a:pt x="1680" y="523"/>
                      </a:lnTo>
                      <a:lnTo>
                        <a:pt x="1678" y="523"/>
                      </a:lnTo>
                      <a:lnTo>
                        <a:pt x="1678" y="527"/>
                      </a:lnTo>
                      <a:lnTo>
                        <a:pt x="1680" y="523"/>
                      </a:lnTo>
                      <a:lnTo>
                        <a:pt x="1683" y="523"/>
                      </a:lnTo>
                      <a:lnTo>
                        <a:pt x="1683" y="519"/>
                      </a:lnTo>
                      <a:lnTo>
                        <a:pt x="1683" y="517"/>
                      </a:lnTo>
                      <a:lnTo>
                        <a:pt x="1683" y="514"/>
                      </a:lnTo>
                      <a:lnTo>
                        <a:pt x="1686" y="512"/>
                      </a:lnTo>
                      <a:lnTo>
                        <a:pt x="1686" y="514"/>
                      </a:lnTo>
                      <a:lnTo>
                        <a:pt x="1686" y="517"/>
                      </a:lnTo>
                      <a:lnTo>
                        <a:pt x="1686" y="519"/>
                      </a:lnTo>
                      <a:lnTo>
                        <a:pt x="1686" y="523"/>
                      </a:lnTo>
                      <a:lnTo>
                        <a:pt x="1690" y="523"/>
                      </a:lnTo>
                      <a:lnTo>
                        <a:pt x="1686" y="523"/>
                      </a:lnTo>
                      <a:lnTo>
                        <a:pt x="1686" y="519"/>
                      </a:lnTo>
                      <a:lnTo>
                        <a:pt x="1690" y="519"/>
                      </a:lnTo>
                      <a:lnTo>
                        <a:pt x="1690" y="517"/>
                      </a:lnTo>
                      <a:lnTo>
                        <a:pt x="1690" y="514"/>
                      </a:lnTo>
                      <a:lnTo>
                        <a:pt x="1690" y="517"/>
                      </a:lnTo>
                      <a:lnTo>
                        <a:pt x="1691" y="517"/>
                      </a:lnTo>
                      <a:lnTo>
                        <a:pt x="1691" y="514"/>
                      </a:lnTo>
                      <a:lnTo>
                        <a:pt x="1691" y="517"/>
                      </a:lnTo>
                      <a:lnTo>
                        <a:pt x="1691" y="519"/>
                      </a:lnTo>
                      <a:lnTo>
                        <a:pt x="1695" y="519"/>
                      </a:lnTo>
                      <a:lnTo>
                        <a:pt x="1695" y="517"/>
                      </a:lnTo>
                      <a:lnTo>
                        <a:pt x="1695" y="519"/>
                      </a:lnTo>
                      <a:lnTo>
                        <a:pt x="1698" y="517"/>
                      </a:lnTo>
                      <a:lnTo>
                        <a:pt x="1695" y="517"/>
                      </a:lnTo>
                      <a:lnTo>
                        <a:pt x="1695" y="514"/>
                      </a:lnTo>
                      <a:lnTo>
                        <a:pt x="1698" y="514"/>
                      </a:lnTo>
                      <a:lnTo>
                        <a:pt x="1698" y="517"/>
                      </a:lnTo>
                      <a:lnTo>
                        <a:pt x="1698" y="514"/>
                      </a:lnTo>
                      <a:lnTo>
                        <a:pt x="1700" y="517"/>
                      </a:lnTo>
                      <a:lnTo>
                        <a:pt x="1700" y="514"/>
                      </a:lnTo>
                      <a:lnTo>
                        <a:pt x="1700" y="512"/>
                      </a:lnTo>
                      <a:lnTo>
                        <a:pt x="1703" y="508"/>
                      </a:lnTo>
                      <a:lnTo>
                        <a:pt x="1703" y="504"/>
                      </a:lnTo>
                      <a:lnTo>
                        <a:pt x="1703" y="508"/>
                      </a:lnTo>
                      <a:lnTo>
                        <a:pt x="1703" y="512"/>
                      </a:lnTo>
                      <a:lnTo>
                        <a:pt x="1703" y="508"/>
                      </a:lnTo>
                      <a:lnTo>
                        <a:pt x="1703" y="504"/>
                      </a:lnTo>
                      <a:lnTo>
                        <a:pt x="1706" y="504"/>
                      </a:lnTo>
                      <a:lnTo>
                        <a:pt x="1703" y="504"/>
                      </a:lnTo>
                      <a:lnTo>
                        <a:pt x="1703" y="503"/>
                      </a:lnTo>
                      <a:lnTo>
                        <a:pt x="1706" y="503"/>
                      </a:lnTo>
                      <a:lnTo>
                        <a:pt x="1708" y="503"/>
                      </a:lnTo>
                      <a:lnTo>
                        <a:pt x="1711" y="503"/>
                      </a:lnTo>
                      <a:lnTo>
                        <a:pt x="1711" y="504"/>
                      </a:lnTo>
                      <a:lnTo>
                        <a:pt x="1708" y="504"/>
                      </a:lnTo>
                      <a:lnTo>
                        <a:pt x="1708" y="508"/>
                      </a:lnTo>
                      <a:lnTo>
                        <a:pt x="1708" y="512"/>
                      </a:lnTo>
                      <a:lnTo>
                        <a:pt x="1708" y="514"/>
                      </a:lnTo>
                      <a:lnTo>
                        <a:pt x="1706" y="517"/>
                      </a:lnTo>
                      <a:lnTo>
                        <a:pt x="1708" y="519"/>
                      </a:lnTo>
                      <a:lnTo>
                        <a:pt x="1706" y="519"/>
                      </a:lnTo>
                      <a:lnTo>
                        <a:pt x="1703" y="519"/>
                      </a:lnTo>
                      <a:lnTo>
                        <a:pt x="1706" y="519"/>
                      </a:lnTo>
                      <a:lnTo>
                        <a:pt x="1708" y="519"/>
                      </a:lnTo>
                      <a:lnTo>
                        <a:pt x="1708" y="527"/>
                      </a:lnTo>
                      <a:lnTo>
                        <a:pt x="1706" y="527"/>
                      </a:lnTo>
                      <a:lnTo>
                        <a:pt x="1708" y="529"/>
                      </a:lnTo>
                      <a:lnTo>
                        <a:pt x="1711" y="523"/>
                      </a:lnTo>
                      <a:lnTo>
                        <a:pt x="1711" y="519"/>
                      </a:lnTo>
                      <a:lnTo>
                        <a:pt x="1714" y="517"/>
                      </a:lnTo>
                      <a:lnTo>
                        <a:pt x="1714" y="514"/>
                      </a:lnTo>
                      <a:lnTo>
                        <a:pt x="1716" y="514"/>
                      </a:lnTo>
                      <a:lnTo>
                        <a:pt x="1716" y="517"/>
                      </a:lnTo>
                      <a:lnTo>
                        <a:pt x="1716" y="519"/>
                      </a:lnTo>
                      <a:lnTo>
                        <a:pt x="1714" y="519"/>
                      </a:lnTo>
                      <a:lnTo>
                        <a:pt x="1716" y="519"/>
                      </a:lnTo>
                      <a:lnTo>
                        <a:pt x="1716" y="523"/>
                      </a:lnTo>
                      <a:lnTo>
                        <a:pt x="1714" y="523"/>
                      </a:lnTo>
                      <a:lnTo>
                        <a:pt x="1714" y="527"/>
                      </a:lnTo>
                      <a:lnTo>
                        <a:pt x="1714" y="529"/>
                      </a:lnTo>
                      <a:lnTo>
                        <a:pt x="1711" y="529"/>
                      </a:lnTo>
                      <a:lnTo>
                        <a:pt x="1708" y="529"/>
                      </a:lnTo>
                      <a:lnTo>
                        <a:pt x="1711" y="532"/>
                      </a:lnTo>
                      <a:lnTo>
                        <a:pt x="1708" y="532"/>
                      </a:lnTo>
                      <a:lnTo>
                        <a:pt x="1708" y="534"/>
                      </a:lnTo>
                      <a:lnTo>
                        <a:pt x="1711" y="534"/>
                      </a:lnTo>
                      <a:lnTo>
                        <a:pt x="1711" y="532"/>
                      </a:lnTo>
                      <a:lnTo>
                        <a:pt x="1711" y="534"/>
                      </a:lnTo>
                      <a:lnTo>
                        <a:pt x="1711" y="532"/>
                      </a:lnTo>
                      <a:lnTo>
                        <a:pt x="1714" y="532"/>
                      </a:lnTo>
                      <a:lnTo>
                        <a:pt x="1714" y="529"/>
                      </a:lnTo>
                      <a:lnTo>
                        <a:pt x="1716" y="529"/>
                      </a:lnTo>
                      <a:lnTo>
                        <a:pt x="1716" y="527"/>
                      </a:lnTo>
                      <a:lnTo>
                        <a:pt x="1719" y="523"/>
                      </a:lnTo>
                      <a:lnTo>
                        <a:pt x="1722" y="523"/>
                      </a:lnTo>
                      <a:lnTo>
                        <a:pt x="1722" y="527"/>
                      </a:lnTo>
                      <a:lnTo>
                        <a:pt x="1722" y="529"/>
                      </a:lnTo>
                      <a:lnTo>
                        <a:pt x="1726" y="529"/>
                      </a:lnTo>
                      <a:lnTo>
                        <a:pt x="1726" y="532"/>
                      </a:lnTo>
                      <a:lnTo>
                        <a:pt x="1726" y="534"/>
                      </a:lnTo>
                      <a:lnTo>
                        <a:pt x="1722" y="538"/>
                      </a:lnTo>
                      <a:lnTo>
                        <a:pt x="1722" y="540"/>
                      </a:lnTo>
                      <a:lnTo>
                        <a:pt x="1719" y="544"/>
                      </a:lnTo>
                      <a:lnTo>
                        <a:pt x="1716" y="544"/>
                      </a:lnTo>
                      <a:lnTo>
                        <a:pt x="1716" y="547"/>
                      </a:lnTo>
                      <a:lnTo>
                        <a:pt x="1714" y="547"/>
                      </a:lnTo>
                      <a:lnTo>
                        <a:pt x="1714" y="549"/>
                      </a:lnTo>
                      <a:lnTo>
                        <a:pt x="1716" y="549"/>
                      </a:lnTo>
                      <a:lnTo>
                        <a:pt x="1714" y="553"/>
                      </a:lnTo>
                      <a:lnTo>
                        <a:pt x="1711" y="555"/>
                      </a:lnTo>
                      <a:lnTo>
                        <a:pt x="1714" y="559"/>
                      </a:lnTo>
                      <a:lnTo>
                        <a:pt x="1716" y="560"/>
                      </a:lnTo>
                      <a:lnTo>
                        <a:pt x="1716" y="564"/>
                      </a:lnTo>
                      <a:lnTo>
                        <a:pt x="1719" y="564"/>
                      </a:lnTo>
                      <a:lnTo>
                        <a:pt x="1716" y="568"/>
                      </a:lnTo>
                      <a:lnTo>
                        <a:pt x="1714" y="568"/>
                      </a:lnTo>
                      <a:lnTo>
                        <a:pt x="1711" y="574"/>
                      </a:lnTo>
                      <a:lnTo>
                        <a:pt x="1711" y="575"/>
                      </a:lnTo>
                      <a:lnTo>
                        <a:pt x="1711" y="579"/>
                      </a:lnTo>
                      <a:lnTo>
                        <a:pt x="1708" y="581"/>
                      </a:lnTo>
                      <a:lnTo>
                        <a:pt x="1708" y="585"/>
                      </a:lnTo>
                      <a:lnTo>
                        <a:pt x="1711" y="589"/>
                      </a:lnTo>
                      <a:lnTo>
                        <a:pt x="1711" y="590"/>
                      </a:lnTo>
                      <a:lnTo>
                        <a:pt x="1711" y="594"/>
                      </a:lnTo>
                      <a:lnTo>
                        <a:pt x="1711" y="596"/>
                      </a:lnTo>
                      <a:lnTo>
                        <a:pt x="1708" y="596"/>
                      </a:lnTo>
                      <a:lnTo>
                        <a:pt x="1708" y="600"/>
                      </a:lnTo>
                      <a:lnTo>
                        <a:pt x="1708" y="602"/>
                      </a:lnTo>
                      <a:lnTo>
                        <a:pt x="1708" y="605"/>
                      </a:lnTo>
                      <a:lnTo>
                        <a:pt x="1708" y="609"/>
                      </a:lnTo>
                      <a:lnTo>
                        <a:pt x="1706" y="611"/>
                      </a:lnTo>
                      <a:lnTo>
                        <a:pt x="1703" y="611"/>
                      </a:lnTo>
                      <a:lnTo>
                        <a:pt x="1703" y="617"/>
                      </a:lnTo>
                      <a:lnTo>
                        <a:pt x="1700" y="617"/>
                      </a:lnTo>
                      <a:lnTo>
                        <a:pt x="1698" y="617"/>
                      </a:lnTo>
                      <a:lnTo>
                        <a:pt x="1695" y="617"/>
                      </a:lnTo>
                      <a:lnTo>
                        <a:pt x="1695" y="620"/>
                      </a:lnTo>
                      <a:lnTo>
                        <a:pt x="1691" y="620"/>
                      </a:lnTo>
                      <a:lnTo>
                        <a:pt x="1695" y="626"/>
                      </a:lnTo>
                      <a:lnTo>
                        <a:pt x="1695" y="630"/>
                      </a:lnTo>
                      <a:lnTo>
                        <a:pt x="1695" y="626"/>
                      </a:lnTo>
                      <a:lnTo>
                        <a:pt x="1700" y="626"/>
                      </a:lnTo>
                      <a:lnTo>
                        <a:pt x="1703" y="626"/>
                      </a:lnTo>
                      <a:lnTo>
                        <a:pt x="1706" y="630"/>
                      </a:lnTo>
                      <a:lnTo>
                        <a:pt x="1708" y="630"/>
                      </a:lnTo>
                      <a:lnTo>
                        <a:pt x="1708" y="632"/>
                      </a:lnTo>
                      <a:lnTo>
                        <a:pt x="1708" y="635"/>
                      </a:lnTo>
                      <a:lnTo>
                        <a:pt x="1706" y="635"/>
                      </a:lnTo>
                      <a:lnTo>
                        <a:pt x="1703" y="637"/>
                      </a:lnTo>
                      <a:lnTo>
                        <a:pt x="1706" y="641"/>
                      </a:lnTo>
                      <a:lnTo>
                        <a:pt x="1708" y="645"/>
                      </a:lnTo>
                      <a:lnTo>
                        <a:pt x="1708" y="646"/>
                      </a:lnTo>
                      <a:lnTo>
                        <a:pt x="1703" y="652"/>
                      </a:lnTo>
                      <a:lnTo>
                        <a:pt x="1700" y="661"/>
                      </a:lnTo>
                      <a:lnTo>
                        <a:pt x="1700" y="665"/>
                      </a:lnTo>
                      <a:lnTo>
                        <a:pt x="1700" y="671"/>
                      </a:lnTo>
                      <a:lnTo>
                        <a:pt x="1695" y="676"/>
                      </a:lnTo>
                      <a:lnTo>
                        <a:pt x="1695" y="678"/>
                      </a:lnTo>
                      <a:lnTo>
                        <a:pt x="1691" y="682"/>
                      </a:lnTo>
                      <a:lnTo>
                        <a:pt x="1691" y="686"/>
                      </a:lnTo>
                      <a:lnTo>
                        <a:pt x="1690" y="688"/>
                      </a:lnTo>
                      <a:lnTo>
                        <a:pt x="1686" y="688"/>
                      </a:lnTo>
                      <a:lnTo>
                        <a:pt x="1686" y="691"/>
                      </a:lnTo>
                      <a:lnTo>
                        <a:pt x="1683" y="691"/>
                      </a:lnTo>
                      <a:lnTo>
                        <a:pt x="1683" y="688"/>
                      </a:lnTo>
                      <a:lnTo>
                        <a:pt x="1680" y="688"/>
                      </a:lnTo>
                      <a:lnTo>
                        <a:pt x="1678" y="688"/>
                      </a:lnTo>
                      <a:lnTo>
                        <a:pt x="1678" y="691"/>
                      </a:lnTo>
                      <a:lnTo>
                        <a:pt x="1678" y="693"/>
                      </a:lnTo>
                      <a:lnTo>
                        <a:pt x="1678" y="697"/>
                      </a:lnTo>
                      <a:lnTo>
                        <a:pt x="1678" y="699"/>
                      </a:lnTo>
                      <a:lnTo>
                        <a:pt x="1678" y="703"/>
                      </a:lnTo>
                      <a:lnTo>
                        <a:pt x="1678" y="706"/>
                      </a:lnTo>
                      <a:lnTo>
                        <a:pt x="1675" y="706"/>
                      </a:lnTo>
                      <a:lnTo>
                        <a:pt x="1672" y="708"/>
                      </a:lnTo>
                      <a:lnTo>
                        <a:pt x="1675" y="708"/>
                      </a:lnTo>
                      <a:lnTo>
                        <a:pt x="1678" y="708"/>
                      </a:lnTo>
                      <a:lnTo>
                        <a:pt x="1678" y="706"/>
                      </a:lnTo>
                      <a:lnTo>
                        <a:pt x="1680" y="706"/>
                      </a:lnTo>
                      <a:lnTo>
                        <a:pt x="1680" y="708"/>
                      </a:lnTo>
                      <a:lnTo>
                        <a:pt x="1678" y="708"/>
                      </a:lnTo>
                      <a:lnTo>
                        <a:pt x="1678" y="714"/>
                      </a:lnTo>
                      <a:lnTo>
                        <a:pt x="1675" y="717"/>
                      </a:lnTo>
                      <a:lnTo>
                        <a:pt x="1678" y="723"/>
                      </a:lnTo>
                      <a:lnTo>
                        <a:pt x="1675" y="723"/>
                      </a:lnTo>
                      <a:lnTo>
                        <a:pt x="1678" y="727"/>
                      </a:lnTo>
                      <a:lnTo>
                        <a:pt x="1678" y="732"/>
                      </a:lnTo>
                      <a:lnTo>
                        <a:pt x="1675" y="732"/>
                      </a:lnTo>
                      <a:lnTo>
                        <a:pt x="1672" y="732"/>
                      </a:lnTo>
                      <a:lnTo>
                        <a:pt x="1670" y="732"/>
                      </a:lnTo>
                      <a:lnTo>
                        <a:pt x="1670" y="734"/>
                      </a:lnTo>
                      <a:lnTo>
                        <a:pt x="1667" y="734"/>
                      </a:lnTo>
                      <a:lnTo>
                        <a:pt x="1670" y="734"/>
                      </a:lnTo>
                      <a:lnTo>
                        <a:pt x="1670" y="742"/>
                      </a:lnTo>
                      <a:lnTo>
                        <a:pt x="1667" y="742"/>
                      </a:lnTo>
                      <a:lnTo>
                        <a:pt x="1667" y="744"/>
                      </a:lnTo>
                      <a:lnTo>
                        <a:pt x="1664" y="747"/>
                      </a:lnTo>
                      <a:lnTo>
                        <a:pt x="1662" y="747"/>
                      </a:lnTo>
                      <a:lnTo>
                        <a:pt x="1659" y="747"/>
                      </a:lnTo>
                      <a:lnTo>
                        <a:pt x="1655" y="753"/>
                      </a:lnTo>
                      <a:lnTo>
                        <a:pt x="1654" y="749"/>
                      </a:lnTo>
                      <a:lnTo>
                        <a:pt x="1654" y="753"/>
                      </a:lnTo>
                      <a:lnTo>
                        <a:pt x="1651" y="753"/>
                      </a:lnTo>
                      <a:lnTo>
                        <a:pt x="1647" y="755"/>
                      </a:lnTo>
                      <a:lnTo>
                        <a:pt x="1646" y="755"/>
                      </a:lnTo>
                      <a:lnTo>
                        <a:pt x="1646" y="759"/>
                      </a:lnTo>
                      <a:lnTo>
                        <a:pt x="1646" y="762"/>
                      </a:lnTo>
                      <a:lnTo>
                        <a:pt x="1647" y="762"/>
                      </a:lnTo>
                      <a:lnTo>
                        <a:pt x="1647" y="764"/>
                      </a:lnTo>
                      <a:lnTo>
                        <a:pt x="1651" y="764"/>
                      </a:lnTo>
                      <a:lnTo>
                        <a:pt x="1651" y="768"/>
                      </a:lnTo>
                      <a:lnTo>
                        <a:pt x="1651" y="770"/>
                      </a:lnTo>
                      <a:lnTo>
                        <a:pt x="1654" y="770"/>
                      </a:lnTo>
                      <a:lnTo>
                        <a:pt x="1654" y="768"/>
                      </a:lnTo>
                      <a:lnTo>
                        <a:pt x="1655" y="770"/>
                      </a:lnTo>
                      <a:lnTo>
                        <a:pt x="1655" y="774"/>
                      </a:lnTo>
                      <a:lnTo>
                        <a:pt x="1655" y="775"/>
                      </a:lnTo>
                      <a:lnTo>
                        <a:pt x="1659" y="775"/>
                      </a:lnTo>
                      <a:lnTo>
                        <a:pt x="1655" y="775"/>
                      </a:lnTo>
                      <a:lnTo>
                        <a:pt x="1654" y="775"/>
                      </a:lnTo>
                      <a:lnTo>
                        <a:pt x="1654" y="779"/>
                      </a:lnTo>
                      <a:lnTo>
                        <a:pt x="1651" y="779"/>
                      </a:lnTo>
                      <a:lnTo>
                        <a:pt x="1651" y="783"/>
                      </a:lnTo>
                      <a:lnTo>
                        <a:pt x="1647" y="783"/>
                      </a:lnTo>
                      <a:lnTo>
                        <a:pt x="1646" y="783"/>
                      </a:lnTo>
                      <a:lnTo>
                        <a:pt x="1646" y="785"/>
                      </a:lnTo>
                      <a:lnTo>
                        <a:pt x="1647" y="785"/>
                      </a:lnTo>
                      <a:lnTo>
                        <a:pt x="1651" y="789"/>
                      </a:lnTo>
                      <a:lnTo>
                        <a:pt x="1647" y="790"/>
                      </a:lnTo>
                      <a:lnTo>
                        <a:pt x="1647" y="794"/>
                      </a:lnTo>
                      <a:lnTo>
                        <a:pt x="1651" y="794"/>
                      </a:lnTo>
                      <a:lnTo>
                        <a:pt x="1651" y="796"/>
                      </a:lnTo>
                      <a:lnTo>
                        <a:pt x="1651" y="800"/>
                      </a:lnTo>
                      <a:lnTo>
                        <a:pt x="1647" y="803"/>
                      </a:lnTo>
                      <a:lnTo>
                        <a:pt x="1646" y="809"/>
                      </a:lnTo>
                      <a:lnTo>
                        <a:pt x="1646" y="811"/>
                      </a:lnTo>
                      <a:lnTo>
                        <a:pt x="1642" y="815"/>
                      </a:lnTo>
                      <a:lnTo>
                        <a:pt x="1642" y="817"/>
                      </a:lnTo>
                      <a:lnTo>
                        <a:pt x="1639" y="820"/>
                      </a:lnTo>
                      <a:lnTo>
                        <a:pt x="1639" y="824"/>
                      </a:lnTo>
                      <a:lnTo>
                        <a:pt x="1636" y="824"/>
                      </a:lnTo>
                      <a:lnTo>
                        <a:pt x="1634" y="824"/>
                      </a:lnTo>
                      <a:lnTo>
                        <a:pt x="1634" y="826"/>
                      </a:lnTo>
                      <a:lnTo>
                        <a:pt x="1634" y="824"/>
                      </a:lnTo>
                      <a:lnTo>
                        <a:pt x="1631" y="824"/>
                      </a:lnTo>
                      <a:lnTo>
                        <a:pt x="1634" y="826"/>
                      </a:lnTo>
                      <a:lnTo>
                        <a:pt x="1631" y="830"/>
                      </a:lnTo>
                      <a:lnTo>
                        <a:pt x="1634" y="830"/>
                      </a:lnTo>
                      <a:lnTo>
                        <a:pt x="1628" y="830"/>
                      </a:lnTo>
                      <a:lnTo>
                        <a:pt x="1631" y="831"/>
                      </a:lnTo>
                      <a:lnTo>
                        <a:pt x="1628" y="831"/>
                      </a:lnTo>
                      <a:lnTo>
                        <a:pt x="1628" y="835"/>
                      </a:lnTo>
                      <a:lnTo>
                        <a:pt x="1626" y="835"/>
                      </a:lnTo>
                      <a:lnTo>
                        <a:pt x="1626" y="839"/>
                      </a:lnTo>
                      <a:lnTo>
                        <a:pt x="1626" y="841"/>
                      </a:lnTo>
                      <a:lnTo>
                        <a:pt x="1623" y="841"/>
                      </a:lnTo>
                      <a:lnTo>
                        <a:pt x="1620" y="845"/>
                      </a:lnTo>
                      <a:lnTo>
                        <a:pt x="1620" y="846"/>
                      </a:lnTo>
                      <a:lnTo>
                        <a:pt x="1620" y="845"/>
                      </a:lnTo>
                      <a:lnTo>
                        <a:pt x="1618" y="846"/>
                      </a:lnTo>
                      <a:lnTo>
                        <a:pt x="1618" y="845"/>
                      </a:lnTo>
                      <a:lnTo>
                        <a:pt x="1618" y="846"/>
                      </a:lnTo>
                      <a:lnTo>
                        <a:pt x="1615" y="846"/>
                      </a:lnTo>
                      <a:lnTo>
                        <a:pt x="1615" y="850"/>
                      </a:lnTo>
                      <a:lnTo>
                        <a:pt x="1611" y="850"/>
                      </a:lnTo>
                      <a:lnTo>
                        <a:pt x="1610" y="850"/>
                      </a:lnTo>
                      <a:lnTo>
                        <a:pt x="1610" y="852"/>
                      </a:lnTo>
                      <a:lnTo>
                        <a:pt x="1610" y="856"/>
                      </a:lnTo>
                      <a:lnTo>
                        <a:pt x="1610" y="860"/>
                      </a:lnTo>
                      <a:lnTo>
                        <a:pt x="1610" y="861"/>
                      </a:lnTo>
                      <a:lnTo>
                        <a:pt x="1610" y="865"/>
                      </a:lnTo>
                      <a:lnTo>
                        <a:pt x="1606" y="865"/>
                      </a:lnTo>
                      <a:lnTo>
                        <a:pt x="1610" y="865"/>
                      </a:lnTo>
                      <a:lnTo>
                        <a:pt x="1610" y="867"/>
                      </a:lnTo>
                      <a:lnTo>
                        <a:pt x="1606" y="867"/>
                      </a:lnTo>
                      <a:lnTo>
                        <a:pt x="1603" y="867"/>
                      </a:lnTo>
                      <a:lnTo>
                        <a:pt x="1606" y="867"/>
                      </a:lnTo>
                      <a:lnTo>
                        <a:pt x="1606" y="871"/>
                      </a:lnTo>
                      <a:lnTo>
                        <a:pt x="1603" y="871"/>
                      </a:lnTo>
                      <a:lnTo>
                        <a:pt x="1603" y="873"/>
                      </a:lnTo>
                      <a:lnTo>
                        <a:pt x="1602" y="873"/>
                      </a:lnTo>
                      <a:lnTo>
                        <a:pt x="1602" y="876"/>
                      </a:lnTo>
                      <a:lnTo>
                        <a:pt x="1598" y="876"/>
                      </a:lnTo>
                      <a:lnTo>
                        <a:pt x="1595" y="876"/>
                      </a:lnTo>
                      <a:lnTo>
                        <a:pt x="1595" y="880"/>
                      </a:lnTo>
                      <a:lnTo>
                        <a:pt x="1598" y="880"/>
                      </a:lnTo>
                      <a:lnTo>
                        <a:pt x="1598" y="882"/>
                      </a:lnTo>
                      <a:lnTo>
                        <a:pt x="1598" y="886"/>
                      </a:lnTo>
                      <a:lnTo>
                        <a:pt x="1595" y="886"/>
                      </a:lnTo>
                      <a:lnTo>
                        <a:pt x="1595" y="888"/>
                      </a:lnTo>
                      <a:lnTo>
                        <a:pt x="1595" y="891"/>
                      </a:lnTo>
                      <a:lnTo>
                        <a:pt x="1595" y="893"/>
                      </a:lnTo>
                      <a:lnTo>
                        <a:pt x="1595" y="901"/>
                      </a:lnTo>
                      <a:lnTo>
                        <a:pt x="1592" y="903"/>
                      </a:lnTo>
                      <a:lnTo>
                        <a:pt x="1592" y="906"/>
                      </a:lnTo>
                      <a:lnTo>
                        <a:pt x="1592" y="908"/>
                      </a:lnTo>
                      <a:lnTo>
                        <a:pt x="1592" y="914"/>
                      </a:lnTo>
                      <a:lnTo>
                        <a:pt x="1592" y="917"/>
                      </a:lnTo>
                      <a:lnTo>
                        <a:pt x="1590" y="917"/>
                      </a:lnTo>
                      <a:lnTo>
                        <a:pt x="1590" y="921"/>
                      </a:lnTo>
                      <a:lnTo>
                        <a:pt x="1592" y="921"/>
                      </a:lnTo>
                      <a:lnTo>
                        <a:pt x="1590" y="923"/>
                      </a:lnTo>
                      <a:lnTo>
                        <a:pt x="1587" y="923"/>
                      </a:lnTo>
                      <a:lnTo>
                        <a:pt x="1587" y="927"/>
                      </a:lnTo>
                      <a:lnTo>
                        <a:pt x="1587" y="929"/>
                      </a:lnTo>
                      <a:lnTo>
                        <a:pt x="1584" y="927"/>
                      </a:lnTo>
                      <a:lnTo>
                        <a:pt x="1584" y="929"/>
                      </a:lnTo>
                      <a:lnTo>
                        <a:pt x="1582" y="929"/>
                      </a:lnTo>
                      <a:lnTo>
                        <a:pt x="1579" y="929"/>
                      </a:lnTo>
                      <a:lnTo>
                        <a:pt x="1579" y="932"/>
                      </a:lnTo>
                      <a:lnTo>
                        <a:pt x="1575" y="934"/>
                      </a:lnTo>
                      <a:lnTo>
                        <a:pt x="1579" y="934"/>
                      </a:lnTo>
                      <a:lnTo>
                        <a:pt x="1575" y="934"/>
                      </a:lnTo>
                      <a:lnTo>
                        <a:pt x="1575" y="938"/>
                      </a:lnTo>
                      <a:lnTo>
                        <a:pt x="1574" y="942"/>
                      </a:lnTo>
                      <a:lnTo>
                        <a:pt x="1571" y="942"/>
                      </a:lnTo>
                      <a:lnTo>
                        <a:pt x="1571" y="944"/>
                      </a:lnTo>
                      <a:lnTo>
                        <a:pt x="1567" y="944"/>
                      </a:lnTo>
                      <a:lnTo>
                        <a:pt x="1567" y="947"/>
                      </a:lnTo>
                      <a:lnTo>
                        <a:pt x="1566" y="947"/>
                      </a:lnTo>
                      <a:lnTo>
                        <a:pt x="1562" y="947"/>
                      </a:lnTo>
                      <a:lnTo>
                        <a:pt x="1562" y="949"/>
                      </a:lnTo>
                      <a:lnTo>
                        <a:pt x="1559" y="947"/>
                      </a:lnTo>
                      <a:lnTo>
                        <a:pt x="1558" y="953"/>
                      </a:lnTo>
                      <a:lnTo>
                        <a:pt x="1559" y="953"/>
                      </a:lnTo>
                      <a:lnTo>
                        <a:pt x="1558" y="957"/>
                      </a:lnTo>
                      <a:lnTo>
                        <a:pt x="1554" y="957"/>
                      </a:lnTo>
                      <a:lnTo>
                        <a:pt x="1558" y="957"/>
                      </a:lnTo>
                      <a:lnTo>
                        <a:pt x="1558" y="959"/>
                      </a:lnTo>
                      <a:lnTo>
                        <a:pt x="1554" y="959"/>
                      </a:lnTo>
                      <a:lnTo>
                        <a:pt x="1558" y="962"/>
                      </a:lnTo>
                      <a:lnTo>
                        <a:pt x="1558" y="964"/>
                      </a:lnTo>
                      <a:lnTo>
                        <a:pt x="1554" y="964"/>
                      </a:lnTo>
                      <a:lnTo>
                        <a:pt x="1551" y="970"/>
                      </a:lnTo>
                      <a:lnTo>
                        <a:pt x="1554" y="974"/>
                      </a:lnTo>
                      <a:lnTo>
                        <a:pt x="1551" y="974"/>
                      </a:lnTo>
                      <a:lnTo>
                        <a:pt x="1551" y="977"/>
                      </a:lnTo>
                      <a:lnTo>
                        <a:pt x="1551" y="979"/>
                      </a:lnTo>
                      <a:lnTo>
                        <a:pt x="1548" y="979"/>
                      </a:lnTo>
                      <a:lnTo>
                        <a:pt x="1546" y="979"/>
                      </a:lnTo>
                      <a:lnTo>
                        <a:pt x="1543" y="979"/>
                      </a:lnTo>
                      <a:lnTo>
                        <a:pt x="1543" y="983"/>
                      </a:lnTo>
                      <a:lnTo>
                        <a:pt x="1540" y="983"/>
                      </a:lnTo>
                      <a:lnTo>
                        <a:pt x="1538" y="985"/>
                      </a:lnTo>
                      <a:lnTo>
                        <a:pt x="1538" y="989"/>
                      </a:lnTo>
                      <a:lnTo>
                        <a:pt x="1538" y="990"/>
                      </a:lnTo>
                      <a:lnTo>
                        <a:pt x="1535" y="998"/>
                      </a:lnTo>
                      <a:lnTo>
                        <a:pt x="1535" y="1000"/>
                      </a:lnTo>
                      <a:lnTo>
                        <a:pt x="1531" y="1003"/>
                      </a:lnTo>
                      <a:lnTo>
                        <a:pt x="1530" y="1005"/>
                      </a:lnTo>
                      <a:lnTo>
                        <a:pt x="1530" y="1009"/>
                      </a:lnTo>
                      <a:lnTo>
                        <a:pt x="1523" y="1015"/>
                      </a:lnTo>
                      <a:lnTo>
                        <a:pt x="1522" y="1015"/>
                      </a:lnTo>
                      <a:lnTo>
                        <a:pt x="1522" y="1018"/>
                      </a:lnTo>
                      <a:lnTo>
                        <a:pt x="1518" y="1018"/>
                      </a:lnTo>
                      <a:lnTo>
                        <a:pt x="1518" y="1020"/>
                      </a:lnTo>
                      <a:lnTo>
                        <a:pt x="1512" y="1026"/>
                      </a:lnTo>
                      <a:lnTo>
                        <a:pt x="1510" y="1024"/>
                      </a:lnTo>
                      <a:lnTo>
                        <a:pt x="1510" y="1026"/>
                      </a:lnTo>
                      <a:lnTo>
                        <a:pt x="1504" y="1026"/>
                      </a:lnTo>
                      <a:lnTo>
                        <a:pt x="1504" y="1024"/>
                      </a:lnTo>
                      <a:lnTo>
                        <a:pt x="1502" y="1024"/>
                      </a:lnTo>
                      <a:lnTo>
                        <a:pt x="1499" y="1024"/>
                      </a:lnTo>
                      <a:lnTo>
                        <a:pt x="1496" y="1024"/>
                      </a:lnTo>
                      <a:lnTo>
                        <a:pt x="1494" y="1024"/>
                      </a:lnTo>
                      <a:lnTo>
                        <a:pt x="1375" y="1123"/>
                      </a:lnTo>
                      <a:lnTo>
                        <a:pt x="1370" y="1129"/>
                      </a:lnTo>
                      <a:lnTo>
                        <a:pt x="1371" y="1129"/>
                      </a:lnTo>
                      <a:lnTo>
                        <a:pt x="1371" y="1132"/>
                      </a:lnTo>
                      <a:lnTo>
                        <a:pt x="1375" y="1132"/>
                      </a:lnTo>
                      <a:lnTo>
                        <a:pt x="1378" y="1136"/>
                      </a:lnTo>
                      <a:lnTo>
                        <a:pt x="1378" y="1138"/>
                      </a:lnTo>
                      <a:lnTo>
                        <a:pt x="1380" y="1138"/>
                      </a:lnTo>
                      <a:lnTo>
                        <a:pt x="1383" y="1138"/>
                      </a:lnTo>
                      <a:lnTo>
                        <a:pt x="1386" y="1138"/>
                      </a:lnTo>
                      <a:lnTo>
                        <a:pt x="1389" y="1142"/>
                      </a:lnTo>
                      <a:lnTo>
                        <a:pt x="1389" y="1138"/>
                      </a:lnTo>
                      <a:lnTo>
                        <a:pt x="1389" y="1142"/>
                      </a:lnTo>
                      <a:lnTo>
                        <a:pt x="1394" y="1142"/>
                      </a:lnTo>
                      <a:lnTo>
                        <a:pt x="1398" y="1142"/>
                      </a:lnTo>
                      <a:lnTo>
                        <a:pt x="1399" y="1142"/>
                      </a:lnTo>
                      <a:lnTo>
                        <a:pt x="1402" y="1142"/>
                      </a:lnTo>
                      <a:lnTo>
                        <a:pt x="1406" y="1142"/>
                      </a:lnTo>
                      <a:lnTo>
                        <a:pt x="1406" y="1138"/>
                      </a:lnTo>
                      <a:lnTo>
                        <a:pt x="1407" y="1138"/>
                      </a:lnTo>
                      <a:lnTo>
                        <a:pt x="1414" y="1142"/>
                      </a:lnTo>
                      <a:lnTo>
                        <a:pt x="1416" y="1142"/>
                      </a:lnTo>
                      <a:lnTo>
                        <a:pt x="1419" y="1142"/>
                      </a:lnTo>
                      <a:lnTo>
                        <a:pt x="1422" y="1142"/>
                      </a:lnTo>
                      <a:lnTo>
                        <a:pt x="1422" y="1144"/>
                      </a:lnTo>
                      <a:lnTo>
                        <a:pt x="1422" y="1147"/>
                      </a:lnTo>
                      <a:lnTo>
                        <a:pt x="1422" y="1151"/>
                      </a:lnTo>
                      <a:lnTo>
                        <a:pt x="1424" y="1153"/>
                      </a:lnTo>
                      <a:lnTo>
                        <a:pt x="1427" y="1157"/>
                      </a:lnTo>
                      <a:lnTo>
                        <a:pt x="1427" y="1159"/>
                      </a:lnTo>
                      <a:lnTo>
                        <a:pt x="1430" y="1159"/>
                      </a:lnTo>
                      <a:lnTo>
                        <a:pt x="1433" y="1159"/>
                      </a:lnTo>
                      <a:lnTo>
                        <a:pt x="1435" y="1159"/>
                      </a:lnTo>
                      <a:lnTo>
                        <a:pt x="1438" y="1162"/>
                      </a:lnTo>
                      <a:lnTo>
                        <a:pt x="1443" y="1164"/>
                      </a:lnTo>
                      <a:lnTo>
                        <a:pt x="1443" y="1168"/>
                      </a:lnTo>
                      <a:lnTo>
                        <a:pt x="1447" y="1168"/>
                      </a:lnTo>
                      <a:lnTo>
                        <a:pt x="1447" y="1172"/>
                      </a:lnTo>
                      <a:lnTo>
                        <a:pt x="1447" y="1174"/>
                      </a:lnTo>
                      <a:lnTo>
                        <a:pt x="1447" y="1177"/>
                      </a:lnTo>
                      <a:lnTo>
                        <a:pt x="1447" y="1179"/>
                      </a:lnTo>
                      <a:lnTo>
                        <a:pt x="1443" y="1183"/>
                      </a:lnTo>
                      <a:lnTo>
                        <a:pt x="1442" y="1183"/>
                      </a:lnTo>
                      <a:lnTo>
                        <a:pt x="1438" y="1183"/>
                      </a:lnTo>
                      <a:lnTo>
                        <a:pt x="1435" y="1183"/>
                      </a:lnTo>
                      <a:lnTo>
                        <a:pt x="1435" y="1185"/>
                      </a:lnTo>
                      <a:lnTo>
                        <a:pt x="1433" y="1183"/>
                      </a:lnTo>
                      <a:lnTo>
                        <a:pt x="1430" y="1183"/>
                      </a:lnTo>
                      <a:lnTo>
                        <a:pt x="1427" y="1185"/>
                      </a:lnTo>
                      <a:lnTo>
                        <a:pt x="1427" y="1188"/>
                      </a:lnTo>
                      <a:lnTo>
                        <a:pt x="1427" y="1192"/>
                      </a:lnTo>
                      <a:lnTo>
                        <a:pt x="1424" y="1192"/>
                      </a:lnTo>
                      <a:lnTo>
                        <a:pt x="1427" y="1194"/>
                      </a:lnTo>
                      <a:lnTo>
                        <a:pt x="1427" y="1198"/>
                      </a:lnTo>
                      <a:lnTo>
                        <a:pt x="1427" y="1200"/>
                      </a:lnTo>
                      <a:lnTo>
                        <a:pt x="1430" y="1203"/>
                      </a:lnTo>
                      <a:lnTo>
                        <a:pt x="1430" y="1205"/>
                      </a:lnTo>
                      <a:lnTo>
                        <a:pt x="1435" y="1209"/>
                      </a:lnTo>
                      <a:lnTo>
                        <a:pt x="1435" y="1213"/>
                      </a:lnTo>
                      <a:lnTo>
                        <a:pt x="1435" y="1215"/>
                      </a:lnTo>
                      <a:lnTo>
                        <a:pt x="1435" y="1218"/>
                      </a:lnTo>
                      <a:lnTo>
                        <a:pt x="1433" y="1218"/>
                      </a:lnTo>
                      <a:lnTo>
                        <a:pt x="1430" y="1218"/>
                      </a:lnTo>
                      <a:lnTo>
                        <a:pt x="1427" y="1220"/>
                      </a:lnTo>
                      <a:lnTo>
                        <a:pt x="1424" y="1220"/>
                      </a:lnTo>
                      <a:lnTo>
                        <a:pt x="1422" y="1220"/>
                      </a:lnTo>
                      <a:lnTo>
                        <a:pt x="1422" y="1226"/>
                      </a:lnTo>
                      <a:lnTo>
                        <a:pt x="1422" y="1230"/>
                      </a:lnTo>
                      <a:lnTo>
                        <a:pt x="1424" y="1230"/>
                      </a:lnTo>
                      <a:lnTo>
                        <a:pt x="1427" y="1230"/>
                      </a:lnTo>
                      <a:lnTo>
                        <a:pt x="1430" y="1235"/>
                      </a:lnTo>
                      <a:lnTo>
                        <a:pt x="1427" y="1239"/>
                      </a:lnTo>
                      <a:lnTo>
                        <a:pt x="1424" y="1241"/>
                      </a:lnTo>
                      <a:lnTo>
                        <a:pt x="1422" y="1245"/>
                      </a:lnTo>
                      <a:lnTo>
                        <a:pt x="1419" y="1245"/>
                      </a:lnTo>
                      <a:lnTo>
                        <a:pt x="1414" y="1245"/>
                      </a:lnTo>
                      <a:lnTo>
                        <a:pt x="1414" y="1246"/>
                      </a:lnTo>
                      <a:lnTo>
                        <a:pt x="1411" y="1246"/>
                      </a:lnTo>
                      <a:lnTo>
                        <a:pt x="1407" y="1250"/>
                      </a:lnTo>
                      <a:lnTo>
                        <a:pt x="1407" y="1254"/>
                      </a:lnTo>
                      <a:lnTo>
                        <a:pt x="1411" y="1256"/>
                      </a:lnTo>
                      <a:lnTo>
                        <a:pt x="1411" y="1260"/>
                      </a:lnTo>
                      <a:lnTo>
                        <a:pt x="1411" y="1265"/>
                      </a:lnTo>
                      <a:lnTo>
                        <a:pt x="1414" y="1269"/>
                      </a:lnTo>
                      <a:lnTo>
                        <a:pt x="1416" y="1271"/>
                      </a:lnTo>
                      <a:lnTo>
                        <a:pt x="1416" y="1274"/>
                      </a:lnTo>
                      <a:lnTo>
                        <a:pt x="1416" y="1276"/>
                      </a:lnTo>
                      <a:lnTo>
                        <a:pt x="1414" y="1276"/>
                      </a:lnTo>
                      <a:lnTo>
                        <a:pt x="1414" y="1274"/>
                      </a:lnTo>
                      <a:lnTo>
                        <a:pt x="1411" y="1274"/>
                      </a:lnTo>
                      <a:lnTo>
                        <a:pt x="1407" y="1274"/>
                      </a:lnTo>
                      <a:lnTo>
                        <a:pt x="1406" y="1274"/>
                      </a:lnTo>
                      <a:lnTo>
                        <a:pt x="1402" y="1274"/>
                      </a:lnTo>
                      <a:lnTo>
                        <a:pt x="1399" y="1274"/>
                      </a:lnTo>
                      <a:lnTo>
                        <a:pt x="1398" y="1274"/>
                      </a:lnTo>
                      <a:lnTo>
                        <a:pt x="1394" y="1280"/>
                      </a:lnTo>
                      <a:lnTo>
                        <a:pt x="1394" y="1282"/>
                      </a:lnTo>
                      <a:lnTo>
                        <a:pt x="1389" y="1286"/>
                      </a:lnTo>
                      <a:lnTo>
                        <a:pt x="1386" y="1286"/>
                      </a:lnTo>
                      <a:lnTo>
                        <a:pt x="1386" y="1289"/>
                      </a:lnTo>
                      <a:lnTo>
                        <a:pt x="1383" y="1291"/>
                      </a:lnTo>
                      <a:lnTo>
                        <a:pt x="1380" y="1297"/>
                      </a:lnTo>
                      <a:lnTo>
                        <a:pt x="1378" y="1297"/>
                      </a:lnTo>
                      <a:lnTo>
                        <a:pt x="1378" y="1301"/>
                      </a:lnTo>
                      <a:lnTo>
                        <a:pt x="1378" y="1303"/>
                      </a:lnTo>
                      <a:lnTo>
                        <a:pt x="1378" y="1310"/>
                      </a:lnTo>
                      <a:lnTo>
                        <a:pt x="1378" y="1316"/>
                      </a:lnTo>
                      <a:lnTo>
                        <a:pt x="1375" y="1317"/>
                      </a:lnTo>
                      <a:lnTo>
                        <a:pt x="1371" y="1317"/>
                      </a:lnTo>
                      <a:lnTo>
                        <a:pt x="1367" y="1323"/>
                      </a:lnTo>
                      <a:lnTo>
                        <a:pt x="1363" y="1323"/>
                      </a:lnTo>
                      <a:lnTo>
                        <a:pt x="1362" y="1327"/>
                      </a:lnTo>
                      <a:lnTo>
                        <a:pt x="1355" y="1327"/>
                      </a:lnTo>
                      <a:lnTo>
                        <a:pt x="1354" y="1331"/>
                      </a:lnTo>
                      <a:lnTo>
                        <a:pt x="1350" y="1331"/>
                      </a:lnTo>
                      <a:lnTo>
                        <a:pt x="1347" y="1332"/>
                      </a:lnTo>
                      <a:lnTo>
                        <a:pt x="1344" y="1332"/>
                      </a:lnTo>
                      <a:lnTo>
                        <a:pt x="1339" y="1332"/>
                      </a:lnTo>
                      <a:lnTo>
                        <a:pt x="1339" y="1336"/>
                      </a:lnTo>
                      <a:lnTo>
                        <a:pt x="1336" y="1336"/>
                      </a:lnTo>
                      <a:lnTo>
                        <a:pt x="1334" y="1336"/>
                      </a:lnTo>
                      <a:lnTo>
                        <a:pt x="1331" y="1336"/>
                      </a:lnTo>
                      <a:lnTo>
                        <a:pt x="1322" y="1344"/>
                      </a:lnTo>
                      <a:lnTo>
                        <a:pt x="1319" y="1344"/>
                      </a:lnTo>
                      <a:lnTo>
                        <a:pt x="1318" y="1347"/>
                      </a:lnTo>
                      <a:lnTo>
                        <a:pt x="1314" y="1347"/>
                      </a:lnTo>
                      <a:lnTo>
                        <a:pt x="1314" y="1351"/>
                      </a:lnTo>
                      <a:lnTo>
                        <a:pt x="1311" y="1351"/>
                      </a:lnTo>
                      <a:lnTo>
                        <a:pt x="1306" y="1353"/>
                      </a:lnTo>
                      <a:lnTo>
                        <a:pt x="1306" y="1357"/>
                      </a:lnTo>
                      <a:lnTo>
                        <a:pt x="1303" y="1359"/>
                      </a:lnTo>
                      <a:lnTo>
                        <a:pt x="1303" y="1362"/>
                      </a:lnTo>
                      <a:lnTo>
                        <a:pt x="1303" y="1366"/>
                      </a:lnTo>
                      <a:lnTo>
                        <a:pt x="1306" y="1372"/>
                      </a:lnTo>
                      <a:lnTo>
                        <a:pt x="1306" y="1374"/>
                      </a:lnTo>
                      <a:lnTo>
                        <a:pt x="1306" y="1379"/>
                      </a:lnTo>
                      <a:lnTo>
                        <a:pt x="1306" y="1383"/>
                      </a:lnTo>
                      <a:lnTo>
                        <a:pt x="1306" y="1387"/>
                      </a:lnTo>
                      <a:lnTo>
                        <a:pt x="1306" y="1388"/>
                      </a:lnTo>
                      <a:lnTo>
                        <a:pt x="1306" y="1394"/>
                      </a:lnTo>
                      <a:lnTo>
                        <a:pt x="1306" y="1398"/>
                      </a:lnTo>
                      <a:lnTo>
                        <a:pt x="1309" y="1398"/>
                      </a:lnTo>
                      <a:lnTo>
                        <a:pt x="1306" y="1403"/>
                      </a:lnTo>
                      <a:lnTo>
                        <a:pt x="1306" y="1407"/>
                      </a:lnTo>
                      <a:lnTo>
                        <a:pt x="1303" y="1413"/>
                      </a:lnTo>
                      <a:lnTo>
                        <a:pt x="1303" y="1415"/>
                      </a:lnTo>
                      <a:lnTo>
                        <a:pt x="1300" y="1415"/>
                      </a:lnTo>
                      <a:lnTo>
                        <a:pt x="1298" y="1420"/>
                      </a:lnTo>
                      <a:lnTo>
                        <a:pt x="1295" y="1424"/>
                      </a:lnTo>
                      <a:lnTo>
                        <a:pt x="1291" y="1428"/>
                      </a:lnTo>
                      <a:lnTo>
                        <a:pt x="1290" y="1430"/>
                      </a:lnTo>
                      <a:lnTo>
                        <a:pt x="1287" y="1433"/>
                      </a:lnTo>
                      <a:lnTo>
                        <a:pt x="1287" y="1439"/>
                      </a:lnTo>
                      <a:lnTo>
                        <a:pt x="1283" y="1439"/>
                      </a:lnTo>
                      <a:lnTo>
                        <a:pt x="1283" y="1441"/>
                      </a:lnTo>
                      <a:lnTo>
                        <a:pt x="1283" y="1445"/>
                      </a:lnTo>
                      <a:lnTo>
                        <a:pt x="1283" y="1448"/>
                      </a:lnTo>
                      <a:lnTo>
                        <a:pt x="1287" y="1450"/>
                      </a:lnTo>
                      <a:lnTo>
                        <a:pt x="1287" y="1454"/>
                      </a:lnTo>
                      <a:lnTo>
                        <a:pt x="1287" y="1456"/>
                      </a:lnTo>
                      <a:lnTo>
                        <a:pt x="1290" y="1456"/>
                      </a:lnTo>
                      <a:lnTo>
                        <a:pt x="1290" y="1460"/>
                      </a:lnTo>
                      <a:lnTo>
                        <a:pt x="1291" y="1463"/>
                      </a:lnTo>
                      <a:lnTo>
                        <a:pt x="1295" y="1465"/>
                      </a:lnTo>
                      <a:lnTo>
                        <a:pt x="1298" y="1469"/>
                      </a:lnTo>
                      <a:lnTo>
                        <a:pt x="1300" y="1471"/>
                      </a:lnTo>
                      <a:lnTo>
                        <a:pt x="1303" y="1474"/>
                      </a:lnTo>
                      <a:lnTo>
                        <a:pt x="1309" y="1476"/>
                      </a:lnTo>
                      <a:lnTo>
                        <a:pt x="1311" y="1476"/>
                      </a:lnTo>
                      <a:lnTo>
                        <a:pt x="1311" y="1480"/>
                      </a:lnTo>
                      <a:lnTo>
                        <a:pt x="1311" y="1484"/>
                      </a:lnTo>
                      <a:lnTo>
                        <a:pt x="1309" y="1486"/>
                      </a:lnTo>
                      <a:lnTo>
                        <a:pt x="1311" y="1491"/>
                      </a:lnTo>
                      <a:lnTo>
                        <a:pt x="1311" y="1495"/>
                      </a:lnTo>
                      <a:lnTo>
                        <a:pt x="1311" y="1497"/>
                      </a:lnTo>
                      <a:lnTo>
                        <a:pt x="1309" y="1501"/>
                      </a:lnTo>
                      <a:lnTo>
                        <a:pt x="1309" y="1504"/>
                      </a:lnTo>
                      <a:lnTo>
                        <a:pt x="1306" y="1506"/>
                      </a:lnTo>
                      <a:lnTo>
                        <a:pt x="1306" y="1510"/>
                      </a:lnTo>
                      <a:lnTo>
                        <a:pt x="1309" y="1510"/>
                      </a:lnTo>
                      <a:lnTo>
                        <a:pt x="1309" y="1512"/>
                      </a:lnTo>
                      <a:lnTo>
                        <a:pt x="1306" y="1516"/>
                      </a:lnTo>
                      <a:lnTo>
                        <a:pt x="1306" y="1521"/>
                      </a:lnTo>
                      <a:lnTo>
                        <a:pt x="1303" y="1527"/>
                      </a:lnTo>
                      <a:lnTo>
                        <a:pt x="1303" y="1531"/>
                      </a:lnTo>
                      <a:lnTo>
                        <a:pt x="1303" y="1532"/>
                      </a:lnTo>
                      <a:lnTo>
                        <a:pt x="1303" y="1536"/>
                      </a:lnTo>
                      <a:lnTo>
                        <a:pt x="1300" y="1538"/>
                      </a:lnTo>
                      <a:lnTo>
                        <a:pt x="1298" y="1546"/>
                      </a:lnTo>
                      <a:lnTo>
                        <a:pt x="1298" y="1547"/>
                      </a:lnTo>
                      <a:lnTo>
                        <a:pt x="1298" y="1553"/>
                      </a:lnTo>
                      <a:lnTo>
                        <a:pt x="1295" y="1557"/>
                      </a:lnTo>
                      <a:lnTo>
                        <a:pt x="1295" y="1559"/>
                      </a:lnTo>
                      <a:lnTo>
                        <a:pt x="1295" y="1562"/>
                      </a:lnTo>
                      <a:lnTo>
                        <a:pt x="1295" y="1566"/>
                      </a:lnTo>
                      <a:lnTo>
                        <a:pt x="1291" y="1566"/>
                      </a:lnTo>
                      <a:lnTo>
                        <a:pt x="1290" y="1568"/>
                      </a:lnTo>
                      <a:lnTo>
                        <a:pt x="1287" y="1572"/>
                      </a:lnTo>
                      <a:lnTo>
                        <a:pt x="1283" y="1572"/>
                      </a:lnTo>
                      <a:lnTo>
                        <a:pt x="1282" y="1574"/>
                      </a:lnTo>
                      <a:lnTo>
                        <a:pt x="1282" y="1581"/>
                      </a:lnTo>
                      <a:lnTo>
                        <a:pt x="1278" y="1583"/>
                      </a:lnTo>
                      <a:lnTo>
                        <a:pt x="1278" y="1587"/>
                      </a:lnTo>
                      <a:lnTo>
                        <a:pt x="1278" y="1588"/>
                      </a:lnTo>
                      <a:lnTo>
                        <a:pt x="1275" y="1592"/>
                      </a:lnTo>
                      <a:lnTo>
                        <a:pt x="1274" y="1598"/>
                      </a:lnTo>
                      <a:lnTo>
                        <a:pt x="1270" y="1602"/>
                      </a:lnTo>
                      <a:lnTo>
                        <a:pt x="1270" y="1603"/>
                      </a:lnTo>
                      <a:lnTo>
                        <a:pt x="1267" y="1607"/>
                      </a:lnTo>
                      <a:lnTo>
                        <a:pt x="1267" y="1609"/>
                      </a:lnTo>
                      <a:lnTo>
                        <a:pt x="1265" y="1613"/>
                      </a:lnTo>
                      <a:lnTo>
                        <a:pt x="1265" y="1615"/>
                      </a:lnTo>
                      <a:lnTo>
                        <a:pt x="1262" y="1615"/>
                      </a:lnTo>
                      <a:lnTo>
                        <a:pt x="1262" y="1618"/>
                      </a:lnTo>
                      <a:lnTo>
                        <a:pt x="1262" y="1622"/>
                      </a:lnTo>
                      <a:lnTo>
                        <a:pt x="1262" y="1624"/>
                      </a:lnTo>
                      <a:lnTo>
                        <a:pt x="1259" y="1628"/>
                      </a:lnTo>
                      <a:lnTo>
                        <a:pt x="1256" y="1628"/>
                      </a:lnTo>
                      <a:lnTo>
                        <a:pt x="1256" y="1630"/>
                      </a:lnTo>
                      <a:lnTo>
                        <a:pt x="1256" y="1633"/>
                      </a:lnTo>
                      <a:lnTo>
                        <a:pt x="1254" y="1633"/>
                      </a:lnTo>
                      <a:lnTo>
                        <a:pt x="1251" y="1633"/>
                      </a:lnTo>
                      <a:lnTo>
                        <a:pt x="1246" y="1635"/>
                      </a:lnTo>
                      <a:lnTo>
                        <a:pt x="1239" y="1635"/>
                      </a:lnTo>
                      <a:lnTo>
                        <a:pt x="1238" y="1643"/>
                      </a:lnTo>
                      <a:lnTo>
                        <a:pt x="1231" y="1645"/>
                      </a:lnTo>
                      <a:lnTo>
                        <a:pt x="1229" y="1650"/>
                      </a:lnTo>
                      <a:lnTo>
                        <a:pt x="1226" y="1654"/>
                      </a:lnTo>
                      <a:lnTo>
                        <a:pt x="1223" y="1654"/>
                      </a:lnTo>
                      <a:lnTo>
                        <a:pt x="1223" y="1656"/>
                      </a:lnTo>
                      <a:lnTo>
                        <a:pt x="1218" y="1665"/>
                      </a:lnTo>
                      <a:lnTo>
                        <a:pt x="1218" y="1669"/>
                      </a:lnTo>
                      <a:lnTo>
                        <a:pt x="1215" y="1669"/>
                      </a:lnTo>
                      <a:lnTo>
                        <a:pt x="1215" y="1671"/>
                      </a:lnTo>
                      <a:lnTo>
                        <a:pt x="1212" y="1674"/>
                      </a:lnTo>
                      <a:lnTo>
                        <a:pt x="1212" y="1678"/>
                      </a:lnTo>
                      <a:lnTo>
                        <a:pt x="1210" y="1680"/>
                      </a:lnTo>
                      <a:lnTo>
                        <a:pt x="1203" y="1684"/>
                      </a:lnTo>
                      <a:lnTo>
                        <a:pt x="1203" y="1686"/>
                      </a:lnTo>
                      <a:lnTo>
                        <a:pt x="1202" y="1686"/>
                      </a:lnTo>
                      <a:lnTo>
                        <a:pt x="1198" y="1689"/>
                      </a:lnTo>
                      <a:lnTo>
                        <a:pt x="1198" y="1691"/>
                      </a:lnTo>
                      <a:lnTo>
                        <a:pt x="1198" y="1695"/>
                      </a:lnTo>
                      <a:lnTo>
                        <a:pt x="1195" y="1695"/>
                      </a:lnTo>
                      <a:lnTo>
                        <a:pt x="1195" y="1699"/>
                      </a:lnTo>
                      <a:lnTo>
                        <a:pt x="1194" y="1699"/>
                      </a:lnTo>
                      <a:lnTo>
                        <a:pt x="1190" y="1701"/>
                      </a:lnTo>
                      <a:lnTo>
                        <a:pt x="1190" y="1704"/>
                      </a:lnTo>
                      <a:lnTo>
                        <a:pt x="1190" y="1706"/>
                      </a:lnTo>
                      <a:lnTo>
                        <a:pt x="1190" y="1710"/>
                      </a:lnTo>
                      <a:lnTo>
                        <a:pt x="1190" y="1712"/>
                      </a:lnTo>
                      <a:lnTo>
                        <a:pt x="1187" y="1716"/>
                      </a:lnTo>
                      <a:lnTo>
                        <a:pt x="1187" y="1719"/>
                      </a:lnTo>
                      <a:lnTo>
                        <a:pt x="1187" y="1721"/>
                      </a:lnTo>
                      <a:lnTo>
                        <a:pt x="1187" y="1725"/>
                      </a:lnTo>
                      <a:lnTo>
                        <a:pt x="1187" y="1727"/>
                      </a:lnTo>
                      <a:lnTo>
                        <a:pt x="1187" y="1731"/>
                      </a:lnTo>
                      <a:lnTo>
                        <a:pt x="1187" y="1732"/>
                      </a:lnTo>
                      <a:lnTo>
                        <a:pt x="1185" y="1740"/>
                      </a:lnTo>
                      <a:lnTo>
                        <a:pt x="1185" y="1742"/>
                      </a:lnTo>
                      <a:lnTo>
                        <a:pt x="1182" y="1742"/>
                      </a:lnTo>
                      <a:lnTo>
                        <a:pt x="1182" y="1745"/>
                      </a:lnTo>
                      <a:lnTo>
                        <a:pt x="1182" y="1747"/>
                      </a:lnTo>
                      <a:lnTo>
                        <a:pt x="1179" y="1747"/>
                      </a:lnTo>
                      <a:lnTo>
                        <a:pt x="1179" y="1751"/>
                      </a:lnTo>
                      <a:lnTo>
                        <a:pt x="1179" y="1753"/>
                      </a:lnTo>
                      <a:lnTo>
                        <a:pt x="1179" y="1757"/>
                      </a:lnTo>
                      <a:lnTo>
                        <a:pt x="1176" y="1760"/>
                      </a:lnTo>
                      <a:lnTo>
                        <a:pt x="1174" y="1760"/>
                      </a:lnTo>
                      <a:lnTo>
                        <a:pt x="1174" y="1766"/>
                      </a:lnTo>
                      <a:lnTo>
                        <a:pt x="1174" y="1768"/>
                      </a:lnTo>
                      <a:lnTo>
                        <a:pt x="1171" y="1772"/>
                      </a:lnTo>
                      <a:lnTo>
                        <a:pt x="1171" y="1775"/>
                      </a:lnTo>
                      <a:lnTo>
                        <a:pt x="1158" y="1775"/>
                      </a:lnTo>
                      <a:lnTo>
                        <a:pt x="1135" y="1775"/>
                      </a:lnTo>
                      <a:lnTo>
                        <a:pt x="1097" y="1772"/>
                      </a:lnTo>
                      <a:lnTo>
                        <a:pt x="1047" y="1768"/>
                      </a:lnTo>
                      <a:lnTo>
                        <a:pt x="1017" y="1766"/>
                      </a:lnTo>
                      <a:lnTo>
                        <a:pt x="947" y="1762"/>
                      </a:lnTo>
                      <a:lnTo>
                        <a:pt x="846" y="1757"/>
                      </a:lnTo>
                      <a:lnTo>
                        <a:pt x="787" y="1751"/>
                      </a:lnTo>
                      <a:lnTo>
                        <a:pt x="754" y="1751"/>
                      </a:lnTo>
                      <a:lnTo>
                        <a:pt x="681" y="1745"/>
                      </a:lnTo>
                      <a:lnTo>
                        <a:pt x="617" y="1740"/>
                      </a:lnTo>
                      <a:lnTo>
                        <a:pt x="559" y="1736"/>
                      </a:lnTo>
                      <a:lnTo>
                        <a:pt x="531" y="1732"/>
                      </a:lnTo>
                      <a:lnTo>
                        <a:pt x="462" y="1731"/>
                      </a:lnTo>
                      <a:lnTo>
                        <a:pt x="389" y="1725"/>
                      </a:lnTo>
                      <a:lnTo>
                        <a:pt x="333" y="1721"/>
                      </a:lnTo>
                      <a:lnTo>
                        <a:pt x="330" y="1721"/>
                      </a:lnTo>
                      <a:lnTo>
                        <a:pt x="327" y="1721"/>
                      </a:lnTo>
                      <a:lnTo>
                        <a:pt x="325" y="1719"/>
                      </a:lnTo>
                      <a:lnTo>
                        <a:pt x="322" y="1719"/>
                      </a:lnTo>
                      <a:lnTo>
                        <a:pt x="319" y="1716"/>
                      </a:lnTo>
                      <a:lnTo>
                        <a:pt x="317" y="1716"/>
                      </a:lnTo>
                      <a:lnTo>
                        <a:pt x="314" y="1719"/>
                      </a:lnTo>
                      <a:lnTo>
                        <a:pt x="314" y="1721"/>
                      </a:lnTo>
                      <a:lnTo>
                        <a:pt x="311" y="1721"/>
                      </a:lnTo>
                      <a:lnTo>
                        <a:pt x="311" y="1719"/>
                      </a:lnTo>
                      <a:lnTo>
                        <a:pt x="306" y="1719"/>
                      </a:lnTo>
                      <a:lnTo>
                        <a:pt x="302" y="1719"/>
                      </a:lnTo>
                      <a:lnTo>
                        <a:pt x="302" y="1721"/>
                      </a:lnTo>
                      <a:lnTo>
                        <a:pt x="301" y="1721"/>
                      </a:lnTo>
                      <a:lnTo>
                        <a:pt x="297" y="1721"/>
                      </a:lnTo>
                      <a:lnTo>
                        <a:pt x="297" y="1716"/>
                      </a:lnTo>
                      <a:lnTo>
                        <a:pt x="294" y="1712"/>
                      </a:lnTo>
                      <a:lnTo>
                        <a:pt x="294" y="1710"/>
                      </a:lnTo>
                      <a:lnTo>
                        <a:pt x="291" y="1704"/>
                      </a:lnTo>
                      <a:lnTo>
                        <a:pt x="289" y="1701"/>
                      </a:lnTo>
                      <a:lnTo>
                        <a:pt x="289" y="1699"/>
                      </a:lnTo>
                      <a:lnTo>
                        <a:pt x="286" y="1699"/>
                      </a:lnTo>
                      <a:lnTo>
                        <a:pt x="283" y="1699"/>
                      </a:lnTo>
                      <a:lnTo>
                        <a:pt x="281" y="1695"/>
                      </a:lnTo>
                      <a:lnTo>
                        <a:pt x="281" y="1699"/>
                      </a:lnTo>
                      <a:lnTo>
                        <a:pt x="278" y="1699"/>
                      </a:lnTo>
                      <a:lnTo>
                        <a:pt x="273" y="1699"/>
                      </a:lnTo>
                      <a:lnTo>
                        <a:pt x="270" y="1695"/>
                      </a:lnTo>
                      <a:lnTo>
                        <a:pt x="266" y="1695"/>
                      </a:lnTo>
                      <a:lnTo>
                        <a:pt x="265" y="1699"/>
                      </a:lnTo>
                      <a:lnTo>
                        <a:pt x="262" y="1695"/>
                      </a:lnTo>
                      <a:lnTo>
                        <a:pt x="258" y="1695"/>
                      </a:lnTo>
                      <a:lnTo>
                        <a:pt x="257" y="1689"/>
                      </a:lnTo>
                      <a:lnTo>
                        <a:pt x="257" y="1686"/>
                      </a:lnTo>
                      <a:lnTo>
                        <a:pt x="257" y="1684"/>
                      </a:lnTo>
                      <a:lnTo>
                        <a:pt x="257" y="1680"/>
                      </a:lnTo>
                      <a:lnTo>
                        <a:pt x="258" y="1680"/>
                      </a:lnTo>
                      <a:lnTo>
                        <a:pt x="257" y="1678"/>
                      </a:lnTo>
                      <a:lnTo>
                        <a:pt x="257" y="1671"/>
                      </a:lnTo>
                      <a:lnTo>
                        <a:pt x="253" y="1669"/>
                      </a:lnTo>
                      <a:lnTo>
                        <a:pt x="253" y="1665"/>
                      </a:lnTo>
                      <a:lnTo>
                        <a:pt x="250" y="1663"/>
                      </a:lnTo>
                      <a:lnTo>
                        <a:pt x="247" y="1663"/>
                      </a:lnTo>
                      <a:lnTo>
                        <a:pt x="245" y="1660"/>
                      </a:lnTo>
                      <a:lnTo>
                        <a:pt x="239" y="1654"/>
                      </a:lnTo>
                      <a:lnTo>
                        <a:pt x="237" y="1650"/>
                      </a:lnTo>
                      <a:lnTo>
                        <a:pt x="231" y="1650"/>
                      </a:lnTo>
                      <a:lnTo>
                        <a:pt x="229" y="1650"/>
                      </a:lnTo>
                      <a:lnTo>
                        <a:pt x="226" y="1650"/>
                      </a:lnTo>
                      <a:lnTo>
                        <a:pt x="222" y="1648"/>
                      </a:lnTo>
                      <a:lnTo>
                        <a:pt x="221" y="1648"/>
                      </a:lnTo>
                      <a:lnTo>
                        <a:pt x="217" y="1648"/>
                      </a:lnTo>
                      <a:lnTo>
                        <a:pt x="214" y="1645"/>
                      </a:lnTo>
                      <a:lnTo>
                        <a:pt x="213" y="1643"/>
                      </a:lnTo>
                      <a:lnTo>
                        <a:pt x="213" y="1639"/>
                      </a:lnTo>
                      <a:lnTo>
                        <a:pt x="213" y="1635"/>
                      </a:lnTo>
                      <a:lnTo>
                        <a:pt x="213" y="1633"/>
                      </a:lnTo>
                      <a:lnTo>
                        <a:pt x="213" y="1630"/>
                      </a:lnTo>
                      <a:lnTo>
                        <a:pt x="206" y="1630"/>
                      </a:lnTo>
                      <a:lnTo>
                        <a:pt x="198" y="1624"/>
                      </a:lnTo>
                      <a:lnTo>
                        <a:pt x="195" y="1624"/>
                      </a:lnTo>
                      <a:lnTo>
                        <a:pt x="193" y="1624"/>
                      </a:lnTo>
                      <a:lnTo>
                        <a:pt x="190" y="1622"/>
                      </a:lnTo>
                      <a:lnTo>
                        <a:pt x="186" y="1622"/>
                      </a:lnTo>
                      <a:lnTo>
                        <a:pt x="190" y="1618"/>
                      </a:lnTo>
                      <a:lnTo>
                        <a:pt x="186" y="1615"/>
                      </a:lnTo>
                      <a:lnTo>
                        <a:pt x="186" y="1613"/>
                      </a:lnTo>
                      <a:lnTo>
                        <a:pt x="186" y="1609"/>
                      </a:lnTo>
                      <a:lnTo>
                        <a:pt x="186" y="1607"/>
                      </a:lnTo>
                      <a:lnTo>
                        <a:pt x="186" y="1603"/>
                      </a:lnTo>
                      <a:lnTo>
                        <a:pt x="186" y="1602"/>
                      </a:lnTo>
                      <a:lnTo>
                        <a:pt x="182" y="1602"/>
                      </a:lnTo>
                      <a:lnTo>
                        <a:pt x="182" y="1598"/>
                      </a:lnTo>
                      <a:lnTo>
                        <a:pt x="182" y="1594"/>
                      </a:lnTo>
                      <a:lnTo>
                        <a:pt x="182" y="1592"/>
                      </a:lnTo>
                      <a:lnTo>
                        <a:pt x="182" y="1588"/>
                      </a:lnTo>
                      <a:lnTo>
                        <a:pt x="185" y="1583"/>
                      </a:lnTo>
                      <a:lnTo>
                        <a:pt x="185" y="1581"/>
                      </a:lnTo>
                      <a:lnTo>
                        <a:pt x="182" y="1581"/>
                      </a:lnTo>
                      <a:lnTo>
                        <a:pt x="182" y="1577"/>
                      </a:lnTo>
                      <a:lnTo>
                        <a:pt x="182" y="1574"/>
                      </a:lnTo>
                      <a:lnTo>
                        <a:pt x="182" y="1572"/>
                      </a:lnTo>
                      <a:lnTo>
                        <a:pt x="182" y="1568"/>
                      </a:lnTo>
                      <a:lnTo>
                        <a:pt x="182" y="1566"/>
                      </a:lnTo>
                      <a:lnTo>
                        <a:pt x="182" y="1562"/>
                      </a:lnTo>
                      <a:lnTo>
                        <a:pt x="182" y="1557"/>
                      </a:lnTo>
                      <a:lnTo>
                        <a:pt x="182" y="1553"/>
                      </a:lnTo>
                      <a:lnTo>
                        <a:pt x="185" y="1547"/>
                      </a:lnTo>
                      <a:lnTo>
                        <a:pt x="186" y="1546"/>
                      </a:lnTo>
                      <a:lnTo>
                        <a:pt x="185" y="1546"/>
                      </a:lnTo>
                      <a:lnTo>
                        <a:pt x="182" y="1538"/>
                      </a:lnTo>
                      <a:lnTo>
                        <a:pt x="178" y="1536"/>
                      </a:lnTo>
                      <a:lnTo>
                        <a:pt x="178" y="1532"/>
                      </a:lnTo>
                      <a:lnTo>
                        <a:pt x="177" y="1532"/>
                      </a:lnTo>
                      <a:lnTo>
                        <a:pt x="173" y="1531"/>
                      </a:lnTo>
                      <a:lnTo>
                        <a:pt x="170" y="1525"/>
                      </a:lnTo>
                      <a:lnTo>
                        <a:pt x="167" y="1517"/>
                      </a:lnTo>
                      <a:lnTo>
                        <a:pt x="165" y="1517"/>
                      </a:lnTo>
                      <a:lnTo>
                        <a:pt x="165" y="1516"/>
                      </a:lnTo>
                      <a:lnTo>
                        <a:pt x="165" y="1512"/>
                      </a:lnTo>
                      <a:lnTo>
                        <a:pt x="165" y="1510"/>
                      </a:lnTo>
                      <a:lnTo>
                        <a:pt x="162" y="1506"/>
                      </a:lnTo>
                      <a:lnTo>
                        <a:pt x="162" y="1501"/>
                      </a:lnTo>
                      <a:lnTo>
                        <a:pt x="157" y="1491"/>
                      </a:lnTo>
                      <a:lnTo>
                        <a:pt x="157" y="1484"/>
                      </a:lnTo>
                      <a:lnTo>
                        <a:pt x="154" y="1476"/>
                      </a:lnTo>
                      <a:lnTo>
                        <a:pt x="154" y="1474"/>
                      </a:lnTo>
                      <a:lnTo>
                        <a:pt x="154" y="1471"/>
                      </a:lnTo>
                      <a:lnTo>
                        <a:pt x="151" y="1469"/>
                      </a:lnTo>
                      <a:lnTo>
                        <a:pt x="149" y="1465"/>
                      </a:lnTo>
                      <a:lnTo>
                        <a:pt x="146" y="1460"/>
                      </a:lnTo>
                      <a:lnTo>
                        <a:pt x="146" y="1456"/>
                      </a:lnTo>
                      <a:lnTo>
                        <a:pt x="146" y="1454"/>
                      </a:lnTo>
                      <a:lnTo>
                        <a:pt x="146" y="1450"/>
                      </a:lnTo>
                      <a:lnTo>
                        <a:pt x="142" y="1448"/>
                      </a:lnTo>
                      <a:lnTo>
                        <a:pt x="141" y="1448"/>
                      </a:lnTo>
                      <a:lnTo>
                        <a:pt x="141" y="1445"/>
                      </a:lnTo>
                      <a:lnTo>
                        <a:pt x="138" y="1441"/>
                      </a:lnTo>
                      <a:lnTo>
                        <a:pt x="138" y="1439"/>
                      </a:lnTo>
                      <a:lnTo>
                        <a:pt x="138" y="1435"/>
                      </a:lnTo>
                      <a:lnTo>
                        <a:pt x="134" y="1433"/>
                      </a:lnTo>
                      <a:lnTo>
                        <a:pt x="133" y="1428"/>
                      </a:lnTo>
                      <a:lnTo>
                        <a:pt x="129" y="1424"/>
                      </a:lnTo>
                      <a:lnTo>
                        <a:pt x="129" y="1420"/>
                      </a:lnTo>
                      <a:lnTo>
                        <a:pt x="126" y="1420"/>
                      </a:lnTo>
                      <a:lnTo>
                        <a:pt x="126" y="1418"/>
                      </a:lnTo>
                      <a:lnTo>
                        <a:pt x="123" y="1415"/>
                      </a:lnTo>
                      <a:lnTo>
                        <a:pt x="121" y="1413"/>
                      </a:lnTo>
                      <a:lnTo>
                        <a:pt x="121" y="1409"/>
                      </a:lnTo>
                      <a:lnTo>
                        <a:pt x="121" y="1407"/>
                      </a:lnTo>
                      <a:lnTo>
                        <a:pt x="121" y="1403"/>
                      </a:lnTo>
                      <a:lnTo>
                        <a:pt x="121" y="1398"/>
                      </a:lnTo>
                      <a:lnTo>
                        <a:pt x="118" y="1394"/>
                      </a:lnTo>
                      <a:lnTo>
                        <a:pt x="118" y="1388"/>
                      </a:lnTo>
                      <a:lnTo>
                        <a:pt x="115" y="1388"/>
                      </a:lnTo>
                      <a:lnTo>
                        <a:pt x="115" y="1387"/>
                      </a:lnTo>
                      <a:lnTo>
                        <a:pt x="113" y="1379"/>
                      </a:lnTo>
                      <a:lnTo>
                        <a:pt x="110" y="1377"/>
                      </a:lnTo>
                      <a:lnTo>
                        <a:pt x="106" y="1374"/>
                      </a:lnTo>
                      <a:lnTo>
                        <a:pt x="105" y="1372"/>
                      </a:lnTo>
                      <a:lnTo>
                        <a:pt x="105" y="1368"/>
                      </a:lnTo>
                      <a:lnTo>
                        <a:pt x="102" y="1368"/>
                      </a:lnTo>
                      <a:lnTo>
                        <a:pt x="98" y="1366"/>
                      </a:lnTo>
                      <a:lnTo>
                        <a:pt x="98" y="1362"/>
                      </a:lnTo>
                      <a:lnTo>
                        <a:pt x="97" y="1359"/>
                      </a:lnTo>
                      <a:lnTo>
                        <a:pt x="93" y="1359"/>
                      </a:lnTo>
                      <a:lnTo>
                        <a:pt x="90" y="1359"/>
                      </a:lnTo>
                      <a:lnTo>
                        <a:pt x="90" y="1357"/>
                      </a:lnTo>
                      <a:lnTo>
                        <a:pt x="89" y="1353"/>
                      </a:lnTo>
                      <a:lnTo>
                        <a:pt x="89" y="1351"/>
                      </a:lnTo>
                      <a:lnTo>
                        <a:pt x="85" y="1347"/>
                      </a:lnTo>
                      <a:lnTo>
                        <a:pt x="85" y="1344"/>
                      </a:lnTo>
                      <a:lnTo>
                        <a:pt x="82" y="1342"/>
                      </a:lnTo>
                      <a:lnTo>
                        <a:pt x="85" y="1336"/>
                      </a:lnTo>
                      <a:lnTo>
                        <a:pt x="85" y="1332"/>
                      </a:lnTo>
                      <a:lnTo>
                        <a:pt x="89" y="1327"/>
                      </a:lnTo>
                      <a:lnTo>
                        <a:pt x="89" y="1323"/>
                      </a:lnTo>
                      <a:lnTo>
                        <a:pt x="97" y="1316"/>
                      </a:lnTo>
                      <a:lnTo>
                        <a:pt x="98" y="1316"/>
                      </a:lnTo>
                      <a:lnTo>
                        <a:pt x="98" y="1310"/>
                      </a:lnTo>
                      <a:lnTo>
                        <a:pt x="98" y="1306"/>
                      </a:lnTo>
                      <a:lnTo>
                        <a:pt x="102" y="1306"/>
                      </a:lnTo>
                      <a:lnTo>
                        <a:pt x="105" y="1303"/>
                      </a:lnTo>
                      <a:lnTo>
                        <a:pt x="105" y="1301"/>
                      </a:lnTo>
                      <a:lnTo>
                        <a:pt x="113" y="1282"/>
                      </a:lnTo>
                      <a:lnTo>
                        <a:pt x="118" y="1265"/>
                      </a:lnTo>
                      <a:lnTo>
                        <a:pt x="129" y="1241"/>
                      </a:lnTo>
                      <a:lnTo>
                        <a:pt x="129" y="1235"/>
                      </a:lnTo>
                      <a:lnTo>
                        <a:pt x="345" y="727"/>
                      </a:lnTo>
                      <a:lnTo>
                        <a:pt x="346" y="717"/>
                      </a:lnTo>
                      <a:lnTo>
                        <a:pt x="346" y="714"/>
                      </a:lnTo>
                      <a:lnTo>
                        <a:pt x="350" y="708"/>
                      </a:lnTo>
                      <a:lnTo>
                        <a:pt x="346" y="706"/>
                      </a:lnTo>
                      <a:lnTo>
                        <a:pt x="345" y="706"/>
                      </a:lnTo>
                      <a:lnTo>
                        <a:pt x="345" y="703"/>
                      </a:lnTo>
                      <a:lnTo>
                        <a:pt x="345" y="699"/>
                      </a:lnTo>
                      <a:lnTo>
                        <a:pt x="345" y="697"/>
                      </a:lnTo>
                      <a:lnTo>
                        <a:pt x="346" y="693"/>
                      </a:lnTo>
                      <a:lnTo>
                        <a:pt x="350" y="693"/>
                      </a:lnTo>
                      <a:lnTo>
                        <a:pt x="353" y="691"/>
                      </a:lnTo>
                      <a:lnTo>
                        <a:pt x="355" y="691"/>
                      </a:lnTo>
                      <a:lnTo>
                        <a:pt x="358" y="691"/>
                      </a:lnTo>
                      <a:lnTo>
                        <a:pt x="361" y="691"/>
                      </a:lnTo>
                      <a:lnTo>
                        <a:pt x="361" y="688"/>
                      </a:lnTo>
                      <a:lnTo>
                        <a:pt x="363" y="688"/>
                      </a:lnTo>
                      <a:lnTo>
                        <a:pt x="366" y="688"/>
                      </a:lnTo>
                      <a:lnTo>
                        <a:pt x="369" y="682"/>
                      </a:lnTo>
                      <a:lnTo>
                        <a:pt x="371" y="682"/>
                      </a:lnTo>
                      <a:lnTo>
                        <a:pt x="371" y="678"/>
                      </a:lnTo>
                      <a:lnTo>
                        <a:pt x="374" y="678"/>
                      </a:lnTo>
                      <a:lnTo>
                        <a:pt x="374" y="676"/>
                      </a:lnTo>
                      <a:lnTo>
                        <a:pt x="377" y="671"/>
                      </a:lnTo>
                      <a:lnTo>
                        <a:pt x="381" y="667"/>
                      </a:lnTo>
                      <a:lnTo>
                        <a:pt x="382" y="665"/>
                      </a:lnTo>
                      <a:lnTo>
                        <a:pt x="382" y="661"/>
                      </a:lnTo>
                      <a:lnTo>
                        <a:pt x="386" y="658"/>
                      </a:lnTo>
                      <a:lnTo>
                        <a:pt x="382" y="656"/>
                      </a:lnTo>
                      <a:lnTo>
                        <a:pt x="381" y="656"/>
                      </a:lnTo>
                      <a:lnTo>
                        <a:pt x="377" y="656"/>
                      </a:lnTo>
                      <a:lnTo>
                        <a:pt x="374" y="658"/>
                      </a:lnTo>
                      <a:lnTo>
                        <a:pt x="371" y="661"/>
                      </a:lnTo>
                      <a:lnTo>
                        <a:pt x="369" y="661"/>
                      </a:lnTo>
                      <a:lnTo>
                        <a:pt x="366" y="661"/>
                      </a:lnTo>
                      <a:lnTo>
                        <a:pt x="363" y="661"/>
                      </a:lnTo>
                      <a:lnTo>
                        <a:pt x="363" y="665"/>
                      </a:lnTo>
                      <a:lnTo>
                        <a:pt x="361" y="665"/>
                      </a:lnTo>
                      <a:lnTo>
                        <a:pt x="358" y="671"/>
                      </a:lnTo>
                      <a:lnTo>
                        <a:pt x="358" y="673"/>
                      </a:lnTo>
                      <a:lnTo>
                        <a:pt x="355" y="676"/>
                      </a:lnTo>
                      <a:lnTo>
                        <a:pt x="355" y="678"/>
                      </a:lnTo>
                      <a:lnTo>
                        <a:pt x="353" y="676"/>
                      </a:lnTo>
                      <a:lnTo>
                        <a:pt x="350" y="676"/>
                      </a:lnTo>
                      <a:lnTo>
                        <a:pt x="346" y="676"/>
                      </a:lnTo>
                      <a:lnTo>
                        <a:pt x="346" y="678"/>
                      </a:lnTo>
                      <a:lnTo>
                        <a:pt x="346" y="682"/>
                      </a:lnTo>
                      <a:lnTo>
                        <a:pt x="345" y="682"/>
                      </a:lnTo>
                      <a:lnTo>
                        <a:pt x="338" y="682"/>
                      </a:lnTo>
                      <a:lnTo>
                        <a:pt x="335" y="682"/>
                      </a:lnTo>
                      <a:lnTo>
                        <a:pt x="333" y="678"/>
                      </a:lnTo>
                      <a:lnTo>
                        <a:pt x="330" y="678"/>
                      </a:lnTo>
                      <a:lnTo>
                        <a:pt x="330" y="676"/>
                      </a:lnTo>
                      <a:lnTo>
                        <a:pt x="327" y="678"/>
                      </a:lnTo>
                      <a:lnTo>
                        <a:pt x="327" y="676"/>
                      </a:lnTo>
                      <a:lnTo>
                        <a:pt x="325" y="678"/>
                      </a:lnTo>
                      <a:lnTo>
                        <a:pt x="322" y="678"/>
                      </a:lnTo>
                      <a:lnTo>
                        <a:pt x="322" y="682"/>
                      </a:lnTo>
                      <a:lnTo>
                        <a:pt x="319" y="682"/>
                      </a:lnTo>
                      <a:lnTo>
                        <a:pt x="317" y="682"/>
                      </a:lnTo>
                      <a:lnTo>
                        <a:pt x="317" y="686"/>
                      </a:lnTo>
                      <a:lnTo>
                        <a:pt x="314" y="688"/>
                      </a:lnTo>
                      <a:lnTo>
                        <a:pt x="311" y="688"/>
                      </a:lnTo>
                      <a:lnTo>
                        <a:pt x="309" y="688"/>
                      </a:lnTo>
                      <a:lnTo>
                        <a:pt x="306" y="688"/>
                      </a:lnTo>
                      <a:lnTo>
                        <a:pt x="306" y="686"/>
                      </a:lnTo>
                      <a:lnTo>
                        <a:pt x="302" y="682"/>
                      </a:lnTo>
                      <a:lnTo>
                        <a:pt x="297" y="682"/>
                      </a:lnTo>
                      <a:lnTo>
                        <a:pt x="294" y="682"/>
                      </a:lnTo>
                      <a:lnTo>
                        <a:pt x="294" y="678"/>
                      </a:lnTo>
                      <a:lnTo>
                        <a:pt x="294" y="676"/>
                      </a:lnTo>
                      <a:lnTo>
                        <a:pt x="297" y="673"/>
                      </a:lnTo>
                      <a:lnTo>
                        <a:pt x="297" y="671"/>
                      </a:lnTo>
                      <a:lnTo>
                        <a:pt x="301" y="671"/>
                      </a:lnTo>
                      <a:lnTo>
                        <a:pt x="301" y="667"/>
                      </a:lnTo>
                      <a:lnTo>
                        <a:pt x="301" y="665"/>
                      </a:lnTo>
                      <a:lnTo>
                        <a:pt x="301" y="661"/>
                      </a:lnTo>
                      <a:lnTo>
                        <a:pt x="297" y="661"/>
                      </a:lnTo>
                      <a:lnTo>
                        <a:pt x="294" y="661"/>
                      </a:lnTo>
                      <a:lnTo>
                        <a:pt x="291" y="661"/>
                      </a:lnTo>
                      <a:lnTo>
                        <a:pt x="289" y="661"/>
                      </a:lnTo>
                      <a:lnTo>
                        <a:pt x="286" y="661"/>
                      </a:lnTo>
                      <a:lnTo>
                        <a:pt x="281" y="658"/>
                      </a:lnTo>
                      <a:lnTo>
                        <a:pt x="281" y="656"/>
                      </a:lnTo>
                      <a:lnTo>
                        <a:pt x="278" y="656"/>
                      </a:lnTo>
                      <a:lnTo>
                        <a:pt x="275" y="652"/>
                      </a:lnTo>
                      <a:lnTo>
                        <a:pt x="273" y="652"/>
                      </a:lnTo>
                      <a:lnTo>
                        <a:pt x="270" y="652"/>
                      </a:lnTo>
                      <a:lnTo>
                        <a:pt x="266" y="650"/>
                      </a:lnTo>
                      <a:lnTo>
                        <a:pt x="266" y="646"/>
                      </a:lnTo>
                      <a:lnTo>
                        <a:pt x="265" y="646"/>
                      </a:lnTo>
                      <a:lnTo>
                        <a:pt x="265" y="645"/>
                      </a:lnTo>
                      <a:lnTo>
                        <a:pt x="262" y="645"/>
                      </a:lnTo>
                      <a:lnTo>
                        <a:pt x="258" y="645"/>
                      </a:lnTo>
                      <a:lnTo>
                        <a:pt x="257" y="645"/>
                      </a:lnTo>
                      <a:lnTo>
                        <a:pt x="253" y="637"/>
                      </a:lnTo>
                      <a:lnTo>
                        <a:pt x="253" y="635"/>
                      </a:lnTo>
                      <a:lnTo>
                        <a:pt x="253" y="632"/>
                      </a:lnTo>
                      <a:lnTo>
                        <a:pt x="250" y="630"/>
                      </a:lnTo>
                      <a:lnTo>
                        <a:pt x="253" y="630"/>
                      </a:lnTo>
                      <a:lnTo>
                        <a:pt x="250" y="626"/>
                      </a:lnTo>
                      <a:lnTo>
                        <a:pt x="247" y="626"/>
                      </a:lnTo>
                      <a:lnTo>
                        <a:pt x="245" y="626"/>
                      </a:lnTo>
                      <a:lnTo>
                        <a:pt x="242" y="626"/>
                      </a:lnTo>
                      <a:lnTo>
                        <a:pt x="242" y="622"/>
                      </a:lnTo>
                      <a:lnTo>
                        <a:pt x="239" y="622"/>
                      </a:lnTo>
                      <a:lnTo>
                        <a:pt x="237" y="622"/>
                      </a:lnTo>
                      <a:lnTo>
                        <a:pt x="237" y="620"/>
                      </a:lnTo>
                      <a:lnTo>
                        <a:pt x="234" y="620"/>
                      </a:lnTo>
                      <a:lnTo>
                        <a:pt x="231" y="622"/>
                      </a:lnTo>
                      <a:lnTo>
                        <a:pt x="229" y="622"/>
                      </a:lnTo>
                      <a:lnTo>
                        <a:pt x="231" y="620"/>
                      </a:lnTo>
                      <a:lnTo>
                        <a:pt x="231" y="617"/>
                      </a:lnTo>
                      <a:lnTo>
                        <a:pt x="231" y="615"/>
                      </a:lnTo>
                      <a:lnTo>
                        <a:pt x="231" y="611"/>
                      </a:lnTo>
                      <a:lnTo>
                        <a:pt x="229" y="615"/>
                      </a:lnTo>
                      <a:lnTo>
                        <a:pt x="229" y="617"/>
                      </a:lnTo>
                      <a:lnTo>
                        <a:pt x="226" y="617"/>
                      </a:lnTo>
                      <a:lnTo>
                        <a:pt x="222" y="617"/>
                      </a:lnTo>
                      <a:lnTo>
                        <a:pt x="221" y="617"/>
                      </a:lnTo>
                      <a:lnTo>
                        <a:pt x="221" y="615"/>
                      </a:lnTo>
                      <a:lnTo>
                        <a:pt x="217" y="617"/>
                      </a:lnTo>
                      <a:lnTo>
                        <a:pt x="214" y="617"/>
                      </a:lnTo>
                      <a:lnTo>
                        <a:pt x="214" y="615"/>
                      </a:lnTo>
                      <a:lnTo>
                        <a:pt x="214" y="611"/>
                      </a:lnTo>
                      <a:lnTo>
                        <a:pt x="213" y="611"/>
                      </a:lnTo>
                      <a:lnTo>
                        <a:pt x="213" y="615"/>
                      </a:lnTo>
                      <a:lnTo>
                        <a:pt x="213" y="617"/>
                      </a:lnTo>
                      <a:lnTo>
                        <a:pt x="209" y="617"/>
                      </a:lnTo>
                      <a:lnTo>
                        <a:pt x="206" y="617"/>
                      </a:lnTo>
                      <a:lnTo>
                        <a:pt x="206" y="620"/>
                      </a:lnTo>
                      <a:lnTo>
                        <a:pt x="203" y="617"/>
                      </a:lnTo>
                      <a:lnTo>
                        <a:pt x="201" y="620"/>
                      </a:lnTo>
                      <a:lnTo>
                        <a:pt x="198" y="620"/>
                      </a:lnTo>
                      <a:lnTo>
                        <a:pt x="195" y="620"/>
                      </a:lnTo>
                      <a:lnTo>
                        <a:pt x="193" y="620"/>
                      </a:lnTo>
                      <a:lnTo>
                        <a:pt x="190" y="620"/>
                      </a:lnTo>
                      <a:lnTo>
                        <a:pt x="190" y="617"/>
                      </a:lnTo>
                      <a:lnTo>
                        <a:pt x="190" y="615"/>
                      </a:lnTo>
                      <a:lnTo>
                        <a:pt x="190" y="611"/>
                      </a:lnTo>
                      <a:lnTo>
                        <a:pt x="186" y="611"/>
                      </a:lnTo>
                      <a:lnTo>
                        <a:pt x="185" y="611"/>
                      </a:lnTo>
                      <a:lnTo>
                        <a:pt x="182" y="609"/>
                      </a:lnTo>
                      <a:lnTo>
                        <a:pt x="178" y="611"/>
                      </a:lnTo>
                      <a:lnTo>
                        <a:pt x="177" y="611"/>
                      </a:lnTo>
                      <a:lnTo>
                        <a:pt x="173" y="611"/>
                      </a:lnTo>
                      <a:lnTo>
                        <a:pt x="170" y="611"/>
                      </a:lnTo>
                      <a:lnTo>
                        <a:pt x="167" y="611"/>
                      </a:lnTo>
                      <a:lnTo>
                        <a:pt x="165" y="611"/>
                      </a:lnTo>
                      <a:lnTo>
                        <a:pt x="165" y="615"/>
                      </a:lnTo>
                      <a:lnTo>
                        <a:pt x="162" y="615"/>
                      </a:lnTo>
                      <a:lnTo>
                        <a:pt x="162" y="611"/>
                      </a:lnTo>
                      <a:lnTo>
                        <a:pt x="165" y="611"/>
                      </a:lnTo>
                      <a:lnTo>
                        <a:pt x="162" y="611"/>
                      </a:lnTo>
                      <a:lnTo>
                        <a:pt x="162" y="609"/>
                      </a:lnTo>
                      <a:lnTo>
                        <a:pt x="157" y="609"/>
                      </a:lnTo>
                      <a:lnTo>
                        <a:pt x="157" y="605"/>
                      </a:lnTo>
                      <a:lnTo>
                        <a:pt x="154" y="605"/>
                      </a:lnTo>
                      <a:lnTo>
                        <a:pt x="151" y="605"/>
                      </a:lnTo>
                      <a:lnTo>
                        <a:pt x="151" y="609"/>
                      </a:lnTo>
                      <a:lnTo>
                        <a:pt x="149" y="605"/>
                      </a:lnTo>
                      <a:lnTo>
                        <a:pt x="149" y="609"/>
                      </a:lnTo>
                      <a:lnTo>
                        <a:pt x="146" y="609"/>
                      </a:lnTo>
                      <a:lnTo>
                        <a:pt x="146" y="605"/>
                      </a:lnTo>
                      <a:lnTo>
                        <a:pt x="146" y="602"/>
                      </a:lnTo>
                      <a:lnTo>
                        <a:pt x="142" y="602"/>
                      </a:lnTo>
                      <a:lnTo>
                        <a:pt x="141" y="602"/>
                      </a:lnTo>
                      <a:lnTo>
                        <a:pt x="141" y="605"/>
                      </a:lnTo>
                      <a:lnTo>
                        <a:pt x="138" y="605"/>
                      </a:lnTo>
                      <a:lnTo>
                        <a:pt x="138" y="609"/>
                      </a:lnTo>
                      <a:lnTo>
                        <a:pt x="134" y="609"/>
                      </a:lnTo>
                      <a:lnTo>
                        <a:pt x="133" y="609"/>
                      </a:lnTo>
                      <a:lnTo>
                        <a:pt x="129" y="609"/>
                      </a:lnTo>
                      <a:lnTo>
                        <a:pt x="129" y="611"/>
                      </a:lnTo>
                      <a:lnTo>
                        <a:pt x="126" y="611"/>
                      </a:lnTo>
                      <a:lnTo>
                        <a:pt x="123" y="611"/>
                      </a:lnTo>
                      <a:lnTo>
                        <a:pt x="123" y="609"/>
                      </a:lnTo>
                      <a:lnTo>
                        <a:pt x="121" y="609"/>
                      </a:lnTo>
                      <a:lnTo>
                        <a:pt x="121" y="605"/>
                      </a:lnTo>
                      <a:lnTo>
                        <a:pt x="121" y="602"/>
                      </a:lnTo>
                      <a:lnTo>
                        <a:pt x="121" y="600"/>
                      </a:lnTo>
                      <a:lnTo>
                        <a:pt x="123" y="600"/>
                      </a:lnTo>
                      <a:lnTo>
                        <a:pt x="121" y="600"/>
                      </a:lnTo>
                      <a:lnTo>
                        <a:pt x="123" y="596"/>
                      </a:lnTo>
                      <a:lnTo>
                        <a:pt x="123" y="594"/>
                      </a:lnTo>
                      <a:lnTo>
                        <a:pt x="121" y="596"/>
                      </a:lnTo>
                      <a:lnTo>
                        <a:pt x="118" y="596"/>
                      </a:lnTo>
                      <a:lnTo>
                        <a:pt x="118" y="594"/>
                      </a:lnTo>
                      <a:lnTo>
                        <a:pt x="115" y="594"/>
                      </a:lnTo>
                      <a:lnTo>
                        <a:pt x="113" y="594"/>
                      </a:lnTo>
                      <a:lnTo>
                        <a:pt x="113" y="590"/>
                      </a:lnTo>
                      <a:lnTo>
                        <a:pt x="110" y="590"/>
                      </a:lnTo>
                      <a:lnTo>
                        <a:pt x="113" y="589"/>
                      </a:lnTo>
                      <a:lnTo>
                        <a:pt x="113" y="585"/>
                      </a:lnTo>
                      <a:lnTo>
                        <a:pt x="106" y="581"/>
                      </a:lnTo>
                      <a:lnTo>
                        <a:pt x="106" y="579"/>
                      </a:lnTo>
                      <a:lnTo>
                        <a:pt x="106" y="575"/>
                      </a:lnTo>
                      <a:lnTo>
                        <a:pt x="105" y="575"/>
                      </a:lnTo>
                      <a:lnTo>
                        <a:pt x="105" y="574"/>
                      </a:lnTo>
                      <a:lnTo>
                        <a:pt x="102" y="574"/>
                      </a:lnTo>
                      <a:lnTo>
                        <a:pt x="102" y="570"/>
                      </a:lnTo>
                      <a:lnTo>
                        <a:pt x="98" y="568"/>
                      </a:lnTo>
                      <a:lnTo>
                        <a:pt x="98" y="564"/>
                      </a:lnTo>
                      <a:lnTo>
                        <a:pt x="97" y="564"/>
                      </a:lnTo>
                      <a:lnTo>
                        <a:pt x="93" y="564"/>
                      </a:lnTo>
                      <a:lnTo>
                        <a:pt x="90" y="564"/>
                      </a:lnTo>
                      <a:lnTo>
                        <a:pt x="90" y="560"/>
                      </a:lnTo>
                      <a:lnTo>
                        <a:pt x="89" y="560"/>
                      </a:lnTo>
                      <a:lnTo>
                        <a:pt x="89" y="559"/>
                      </a:lnTo>
                      <a:lnTo>
                        <a:pt x="85" y="555"/>
                      </a:lnTo>
                      <a:lnTo>
                        <a:pt x="82" y="555"/>
                      </a:lnTo>
                      <a:lnTo>
                        <a:pt x="85" y="549"/>
                      </a:lnTo>
                      <a:lnTo>
                        <a:pt x="82" y="547"/>
                      </a:lnTo>
                      <a:lnTo>
                        <a:pt x="85" y="540"/>
                      </a:lnTo>
                      <a:lnTo>
                        <a:pt x="82" y="540"/>
                      </a:lnTo>
                      <a:lnTo>
                        <a:pt x="82" y="538"/>
                      </a:lnTo>
                      <a:lnTo>
                        <a:pt x="79" y="538"/>
                      </a:lnTo>
                      <a:lnTo>
                        <a:pt x="79" y="534"/>
                      </a:lnTo>
                      <a:lnTo>
                        <a:pt x="79" y="532"/>
                      </a:lnTo>
                      <a:lnTo>
                        <a:pt x="79" y="529"/>
                      </a:lnTo>
                      <a:lnTo>
                        <a:pt x="79" y="527"/>
                      </a:lnTo>
                      <a:lnTo>
                        <a:pt x="79" y="523"/>
                      </a:lnTo>
                      <a:lnTo>
                        <a:pt x="77" y="523"/>
                      </a:lnTo>
                      <a:lnTo>
                        <a:pt x="74" y="519"/>
                      </a:lnTo>
                      <a:lnTo>
                        <a:pt x="71" y="519"/>
                      </a:lnTo>
                      <a:lnTo>
                        <a:pt x="69" y="519"/>
                      </a:lnTo>
                      <a:lnTo>
                        <a:pt x="71" y="517"/>
                      </a:lnTo>
                      <a:lnTo>
                        <a:pt x="71" y="514"/>
                      </a:lnTo>
                      <a:lnTo>
                        <a:pt x="71" y="512"/>
                      </a:lnTo>
                      <a:lnTo>
                        <a:pt x="71" y="508"/>
                      </a:lnTo>
                      <a:lnTo>
                        <a:pt x="66" y="504"/>
                      </a:lnTo>
                      <a:lnTo>
                        <a:pt x="66" y="503"/>
                      </a:lnTo>
                      <a:lnTo>
                        <a:pt x="69" y="503"/>
                      </a:lnTo>
                      <a:lnTo>
                        <a:pt x="66" y="503"/>
                      </a:lnTo>
                      <a:lnTo>
                        <a:pt x="69" y="503"/>
                      </a:lnTo>
                      <a:lnTo>
                        <a:pt x="66" y="503"/>
                      </a:lnTo>
                      <a:lnTo>
                        <a:pt x="66" y="499"/>
                      </a:lnTo>
                      <a:lnTo>
                        <a:pt x="69" y="499"/>
                      </a:lnTo>
                      <a:lnTo>
                        <a:pt x="71" y="499"/>
                      </a:lnTo>
                      <a:lnTo>
                        <a:pt x="71" y="497"/>
                      </a:lnTo>
                      <a:lnTo>
                        <a:pt x="69" y="497"/>
                      </a:lnTo>
                      <a:lnTo>
                        <a:pt x="66" y="497"/>
                      </a:lnTo>
                      <a:lnTo>
                        <a:pt x="62" y="497"/>
                      </a:lnTo>
                      <a:lnTo>
                        <a:pt x="62" y="493"/>
                      </a:lnTo>
                      <a:lnTo>
                        <a:pt x="62" y="491"/>
                      </a:lnTo>
                      <a:lnTo>
                        <a:pt x="61" y="491"/>
                      </a:lnTo>
                      <a:lnTo>
                        <a:pt x="61" y="493"/>
                      </a:lnTo>
                      <a:lnTo>
                        <a:pt x="61" y="491"/>
                      </a:lnTo>
                      <a:lnTo>
                        <a:pt x="61" y="493"/>
                      </a:lnTo>
                      <a:lnTo>
                        <a:pt x="61" y="491"/>
                      </a:lnTo>
                      <a:lnTo>
                        <a:pt x="58" y="491"/>
                      </a:lnTo>
                      <a:lnTo>
                        <a:pt x="58" y="493"/>
                      </a:lnTo>
                      <a:lnTo>
                        <a:pt x="58" y="491"/>
                      </a:lnTo>
                      <a:lnTo>
                        <a:pt x="54" y="491"/>
                      </a:lnTo>
                      <a:lnTo>
                        <a:pt x="54" y="488"/>
                      </a:lnTo>
                      <a:lnTo>
                        <a:pt x="53" y="488"/>
                      </a:lnTo>
                      <a:lnTo>
                        <a:pt x="53" y="484"/>
                      </a:lnTo>
                      <a:lnTo>
                        <a:pt x="49" y="484"/>
                      </a:lnTo>
                      <a:lnTo>
                        <a:pt x="49" y="482"/>
                      </a:lnTo>
                      <a:lnTo>
                        <a:pt x="46" y="478"/>
                      </a:lnTo>
                      <a:lnTo>
                        <a:pt x="44" y="478"/>
                      </a:lnTo>
                      <a:lnTo>
                        <a:pt x="41" y="476"/>
                      </a:lnTo>
                      <a:lnTo>
                        <a:pt x="38" y="476"/>
                      </a:lnTo>
                      <a:lnTo>
                        <a:pt x="38" y="471"/>
                      </a:lnTo>
                      <a:lnTo>
                        <a:pt x="33" y="471"/>
                      </a:lnTo>
                      <a:lnTo>
                        <a:pt x="35" y="471"/>
                      </a:lnTo>
                      <a:lnTo>
                        <a:pt x="33" y="467"/>
                      </a:lnTo>
                      <a:lnTo>
                        <a:pt x="33" y="463"/>
                      </a:lnTo>
                      <a:lnTo>
                        <a:pt x="33" y="461"/>
                      </a:lnTo>
                      <a:lnTo>
                        <a:pt x="27" y="405"/>
                      </a:lnTo>
                      <a:lnTo>
                        <a:pt x="25" y="390"/>
                      </a:lnTo>
                      <a:lnTo>
                        <a:pt x="22" y="374"/>
                      </a:lnTo>
                      <a:lnTo>
                        <a:pt x="22" y="370"/>
                      </a:lnTo>
                      <a:lnTo>
                        <a:pt x="22" y="366"/>
                      </a:lnTo>
                      <a:lnTo>
                        <a:pt x="18" y="353"/>
                      </a:lnTo>
                      <a:lnTo>
                        <a:pt x="18" y="346"/>
                      </a:lnTo>
                      <a:lnTo>
                        <a:pt x="17" y="340"/>
                      </a:lnTo>
                      <a:lnTo>
                        <a:pt x="17" y="338"/>
                      </a:lnTo>
                      <a:lnTo>
                        <a:pt x="17" y="334"/>
                      </a:lnTo>
                      <a:lnTo>
                        <a:pt x="17" y="329"/>
                      </a:lnTo>
                      <a:lnTo>
                        <a:pt x="17" y="325"/>
                      </a:lnTo>
                      <a:lnTo>
                        <a:pt x="17" y="323"/>
                      </a:lnTo>
                      <a:lnTo>
                        <a:pt x="17" y="310"/>
                      </a:lnTo>
                      <a:lnTo>
                        <a:pt x="13" y="308"/>
                      </a:lnTo>
                      <a:lnTo>
                        <a:pt x="13" y="303"/>
                      </a:lnTo>
                      <a:lnTo>
                        <a:pt x="13" y="289"/>
                      </a:lnTo>
                      <a:lnTo>
                        <a:pt x="13" y="288"/>
                      </a:lnTo>
                      <a:lnTo>
                        <a:pt x="10" y="282"/>
                      </a:lnTo>
                      <a:lnTo>
                        <a:pt x="10" y="276"/>
                      </a:lnTo>
                      <a:lnTo>
                        <a:pt x="9" y="267"/>
                      </a:lnTo>
                      <a:lnTo>
                        <a:pt x="9" y="263"/>
                      </a:lnTo>
                      <a:lnTo>
                        <a:pt x="9" y="246"/>
                      </a:lnTo>
                      <a:lnTo>
                        <a:pt x="9" y="241"/>
                      </a:lnTo>
                      <a:lnTo>
                        <a:pt x="5" y="237"/>
                      </a:lnTo>
                      <a:lnTo>
                        <a:pt x="5" y="228"/>
                      </a:lnTo>
                      <a:lnTo>
                        <a:pt x="5" y="226"/>
                      </a:lnTo>
                      <a:lnTo>
                        <a:pt x="5" y="222"/>
                      </a:lnTo>
                      <a:lnTo>
                        <a:pt x="5" y="220"/>
                      </a:lnTo>
                      <a:lnTo>
                        <a:pt x="5" y="215"/>
                      </a:lnTo>
                      <a:lnTo>
                        <a:pt x="2" y="215"/>
                      </a:lnTo>
                      <a:lnTo>
                        <a:pt x="5" y="211"/>
                      </a:lnTo>
                      <a:lnTo>
                        <a:pt x="2" y="211"/>
                      </a:lnTo>
                      <a:lnTo>
                        <a:pt x="2" y="202"/>
                      </a:lnTo>
                      <a:lnTo>
                        <a:pt x="2" y="196"/>
                      </a:lnTo>
                      <a:lnTo>
                        <a:pt x="0" y="192"/>
                      </a:lnTo>
                      <a:lnTo>
                        <a:pt x="0" y="187"/>
                      </a:lnTo>
                      <a:lnTo>
                        <a:pt x="0" y="185"/>
                      </a:lnTo>
                      <a:lnTo>
                        <a:pt x="2" y="185"/>
                      </a:lnTo>
                      <a:lnTo>
                        <a:pt x="5" y="185"/>
                      </a:lnTo>
                      <a:lnTo>
                        <a:pt x="5" y="187"/>
                      </a:lnTo>
                      <a:lnTo>
                        <a:pt x="9" y="187"/>
                      </a:lnTo>
                      <a:lnTo>
                        <a:pt x="10" y="190"/>
                      </a:lnTo>
                      <a:lnTo>
                        <a:pt x="10" y="192"/>
                      </a:lnTo>
                      <a:lnTo>
                        <a:pt x="9" y="196"/>
                      </a:lnTo>
                      <a:lnTo>
                        <a:pt x="10" y="196"/>
                      </a:lnTo>
                      <a:lnTo>
                        <a:pt x="13" y="200"/>
                      </a:lnTo>
                      <a:lnTo>
                        <a:pt x="13" y="202"/>
                      </a:lnTo>
                      <a:lnTo>
                        <a:pt x="17" y="202"/>
                      </a:lnTo>
                      <a:lnTo>
                        <a:pt x="18" y="202"/>
                      </a:lnTo>
                      <a:lnTo>
                        <a:pt x="22" y="205"/>
                      </a:lnTo>
                      <a:lnTo>
                        <a:pt x="25" y="205"/>
                      </a:lnTo>
                      <a:lnTo>
                        <a:pt x="30" y="202"/>
                      </a:lnTo>
                      <a:lnTo>
                        <a:pt x="33" y="202"/>
                      </a:lnTo>
                      <a:lnTo>
                        <a:pt x="33" y="200"/>
                      </a:lnTo>
                      <a:lnTo>
                        <a:pt x="33" y="196"/>
                      </a:lnTo>
                      <a:lnTo>
                        <a:pt x="33" y="192"/>
                      </a:lnTo>
                      <a:lnTo>
                        <a:pt x="35" y="192"/>
                      </a:lnTo>
                      <a:lnTo>
                        <a:pt x="35" y="190"/>
                      </a:lnTo>
                      <a:lnTo>
                        <a:pt x="35" y="187"/>
                      </a:lnTo>
                      <a:lnTo>
                        <a:pt x="38" y="187"/>
                      </a:lnTo>
                      <a:lnTo>
                        <a:pt x="41" y="187"/>
                      </a:lnTo>
                      <a:lnTo>
                        <a:pt x="41" y="190"/>
                      </a:lnTo>
                      <a:lnTo>
                        <a:pt x="44" y="190"/>
                      </a:lnTo>
                      <a:lnTo>
                        <a:pt x="46" y="190"/>
                      </a:lnTo>
                      <a:lnTo>
                        <a:pt x="49" y="190"/>
                      </a:lnTo>
                      <a:lnTo>
                        <a:pt x="53" y="192"/>
                      </a:lnTo>
                      <a:lnTo>
                        <a:pt x="53" y="190"/>
                      </a:lnTo>
                      <a:lnTo>
                        <a:pt x="54" y="190"/>
                      </a:lnTo>
                      <a:lnTo>
                        <a:pt x="54" y="187"/>
                      </a:lnTo>
                      <a:lnTo>
                        <a:pt x="58" y="187"/>
                      </a:lnTo>
                      <a:lnTo>
                        <a:pt x="58" y="190"/>
                      </a:lnTo>
                      <a:lnTo>
                        <a:pt x="58" y="192"/>
                      </a:lnTo>
                      <a:lnTo>
                        <a:pt x="61" y="192"/>
                      </a:lnTo>
                      <a:lnTo>
                        <a:pt x="62" y="192"/>
                      </a:lnTo>
                      <a:lnTo>
                        <a:pt x="66" y="187"/>
                      </a:lnTo>
                      <a:lnTo>
                        <a:pt x="66" y="185"/>
                      </a:lnTo>
                      <a:lnTo>
                        <a:pt x="66" y="179"/>
                      </a:lnTo>
                      <a:lnTo>
                        <a:pt x="66" y="175"/>
                      </a:lnTo>
                      <a:lnTo>
                        <a:pt x="62" y="170"/>
                      </a:lnTo>
                      <a:lnTo>
                        <a:pt x="62" y="166"/>
                      </a:lnTo>
                      <a:lnTo>
                        <a:pt x="62" y="164"/>
                      </a:lnTo>
                      <a:lnTo>
                        <a:pt x="66" y="164"/>
                      </a:lnTo>
                      <a:lnTo>
                        <a:pt x="69" y="164"/>
                      </a:lnTo>
                      <a:lnTo>
                        <a:pt x="71" y="164"/>
                      </a:lnTo>
                      <a:lnTo>
                        <a:pt x="74" y="164"/>
                      </a:lnTo>
                      <a:lnTo>
                        <a:pt x="79" y="164"/>
                      </a:lnTo>
                      <a:lnTo>
                        <a:pt x="79" y="160"/>
                      </a:lnTo>
                      <a:lnTo>
                        <a:pt x="79" y="159"/>
                      </a:lnTo>
                      <a:lnTo>
                        <a:pt x="79" y="155"/>
                      </a:lnTo>
                      <a:lnTo>
                        <a:pt x="79" y="151"/>
                      </a:lnTo>
                      <a:lnTo>
                        <a:pt x="82" y="151"/>
                      </a:lnTo>
                      <a:lnTo>
                        <a:pt x="82" y="149"/>
                      </a:lnTo>
                      <a:lnTo>
                        <a:pt x="85" y="149"/>
                      </a:lnTo>
                      <a:lnTo>
                        <a:pt x="89" y="146"/>
                      </a:lnTo>
                      <a:lnTo>
                        <a:pt x="90" y="149"/>
                      </a:lnTo>
                      <a:lnTo>
                        <a:pt x="93" y="149"/>
                      </a:lnTo>
                      <a:lnTo>
                        <a:pt x="97" y="151"/>
                      </a:lnTo>
                      <a:lnTo>
                        <a:pt x="98" y="151"/>
                      </a:lnTo>
                      <a:lnTo>
                        <a:pt x="102" y="151"/>
                      </a:lnTo>
                      <a:lnTo>
                        <a:pt x="105" y="149"/>
                      </a:lnTo>
                      <a:lnTo>
                        <a:pt x="106" y="149"/>
                      </a:lnTo>
                      <a:lnTo>
                        <a:pt x="106" y="151"/>
                      </a:lnTo>
                      <a:lnTo>
                        <a:pt x="110" y="151"/>
                      </a:lnTo>
                      <a:lnTo>
                        <a:pt x="110" y="155"/>
                      </a:lnTo>
                      <a:lnTo>
                        <a:pt x="110" y="159"/>
                      </a:lnTo>
                      <a:lnTo>
                        <a:pt x="113" y="159"/>
                      </a:lnTo>
                      <a:lnTo>
                        <a:pt x="115" y="159"/>
                      </a:lnTo>
                      <a:lnTo>
                        <a:pt x="121" y="159"/>
                      </a:lnTo>
                      <a:lnTo>
                        <a:pt x="123" y="159"/>
                      </a:lnTo>
                      <a:lnTo>
                        <a:pt x="126" y="159"/>
                      </a:lnTo>
                      <a:lnTo>
                        <a:pt x="129" y="159"/>
                      </a:lnTo>
                      <a:lnTo>
                        <a:pt x="129" y="155"/>
                      </a:lnTo>
                      <a:lnTo>
                        <a:pt x="129" y="151"/>
                      </a:lnTo>
                      <a:lnTo>
                        <a:pt x="129" y="134"/>
                      </a:lnTo>
                      <a:lnTo>
                        <a:pt x="134" y="134"/>
                      </a:lnTo>
                      <a:lnTo>
                        <a:pt x="138" y="138"/>
                      </a:lnTo>
                      <a:lnTo>
                        <a:pt x="141" y="138"/>
                      </a:lnTo>
                      <a:lnTo>
                        <a:pt x="142" y="138"/>
                      </a:lnTo>
                      <a:lnTo>
                        <a:pt x="146" y="134"/>
                      </a:lnTo>
                      <a:lnTo>
                        <a:pt x="149" y="134"/>
                      </a:lnTo>
                      <a:lnTo>
                        <a:pt x="151" y="134"/>
                      </a:lnTo>
                      <a:lnTo>
                        <a:pt x="154" y="134"/>
                      </a:lnTo>
                      <a:lnTo>
                        <a:pt x="154" y="131"/>
                      </a:lnTo>
                      <a:lnTo>
                        <a:pt x="157" y="131"/>
                      </a:lnTo>
                      <a:lnTo>
                        <a:pt x="157" y="129"/>
                      </a:lnTo>
                      <a:lnTo>
                        <a:pt x="159" y="129"/>
                      </a:lnTo>
                      <a:lnTo>
                        <a:pt x="162" y="129"/>
                      </a:lnTo>
                      <a:lnTo>
                        <a:pt x="165" y="129"/>
                      </a:lnTo>
                      <a:lnTo>
                        <a:pt x="170" y="129"/>
                      </a:lnTo>
                      <a:lnTo>
                        <a:pt x="173" y="129"/>
                      </a:lnTo>
                      <a:lnTo>
                        <a:pt x="177" y="131"/>
                      </a:lnTo>
                      <a:lnTo>
                        <a:pt x="178" y="131"/>
                      </a:lnTo>
                      <a:lnTo>
                        <a:pt x="182" y="131"/>
                      </a:lnTo>
                      <a:lnTo>
                        <a:pt x="185" y="131"/>
                      </a:lnTo>
                      <a:lnTo>
                        <a:pt x="186" y="131"/>
                      </a:lnTo>
                      <a:lnTo>
                        <a:pt x="190" y="131"/>
                      </a:lnTo>
                      <a:lnTo>
                        <a:pt x="193" y="129"/>
                      </a:lnTo>
                      <a:lnTo>
                        <a:pt x="195" y="125"/>
                      </a:lnTo>
                      <a:lnTo>
                        <a:pt x="195" y="123"/>
                      </a:lnTo>
                      <a:lnTo>
                        <a:pt x="198" y="119"/>
                      </a:lnTo>
                      <a:lnTo>
                        <a:pt x="198" y="117"/>
                      </a:lnTo>
                      <a:lnTo>
                        <a:pt x="201" y="114"/>
                      </a:lnTo>
                      <a:lnTo>
                        <a:pt x="203" y="114"/>
                      </a:lnTo>
                      <a:lnTo>
                        <a:pt x="203" y="110"/>
                      </a:lnTo>
                      <a:lnTo>
                        <a:pt x="203" y="108"/>
                      </a:lnTo>
                      <a:lnTo>
                        <a:pt x="203" y="104"/>
                      </a:lnTo>
                      <a:lnTo>
                        <a:pt x="206" y="103"/>
                      </a:lnTo>
                      <a:lnTo>
                        <a:pt x="213" y="99"/>
                      </a:lnTo>
                      <a:lnTo>
                        <a:pt x="214" y="99"/>
                      </a:lnTo>
                      <a:lnTo>
                        <a:pt x="214" y="95"/>
                      </a:lnTo>
                      <a:lnTo>
                        <a:pt x="214" y="93"/>
                      </a:lnTo>
                      <a:lnTo>
                        <a:pt x="217" y="93"/>
                      </a:lnTo>
                      <a:lnTo>
                        <a:pt x="217" y="89"/>
                      </a:lnTo>
                      <a:lnTo>
                        <a:pt x="221" y="89"/>
                      </a:lnTo>
                      <a:lnTo>
                        <a:pt x="222" y="89"/>
                      </a:lnTo>
                      <a:lnTo>
                        <a:pt x="226" y="89"/>
                      </a:lnTo>
                      <a:lnTo>
                        <a:pt x="229" y="89"/>
                      </a:lnTo>
                      <a:lnTo>
                        <a:pt x="229" y="95"/>
                      </a:lnTo>
                      <a:lnTo>
                        <a:pt x="231" y="95"/>
                      </a:lnTo>
                      <a:lnTo>
                        <a:pt x="234" y="95"/>
                      </a:lnTo>
                      <a:lnTo>
                        <a:pt x="237" y="89"/>
                      </a:lnTo>
                      <a:lnTo>
                        <a:pt x="239" y="89"/>
                      </a:lnTo>
                      <a:lnTo>
                        <a:pt x="242" y="89"/>
                      </a:lnTo>
                      <a:lnTo>
                        <a:pt x="245" y="88"/>
                      </a:lnTo>
                      <a:lnTo>
                        <a:pt x="247" y="88"/>
                      </a:lnTo>
                      <a:lnTo>
                        <a:pt x="250" y="84"/>
                      </a:lnTo>
                      <a:lnTo>
                        <a:pt x="253" y="84"/>
                      </a:lnTo>
                      <a:lnTo>
                        <a:pt x="253" y="88"/>
                      </a:lnTo>
                      <a:lnTo>
                        <a:pt x="257" y="89"/>
                      </a:lnTo>
                      <a:lnTo>
                        <a:pt x="257" y="93"/>
                      </a:lnTo>
                      <a:lnTo>
                        <a:pt x="257" y="95"/>
                      </a:lnTo>
                      <a:lnTo>
                        <a:pt x="258" y="95"/>
                      </a:lnTo>
                      <a:lnTo>
                        <a:pt x="262" y="99"/>
                      </a:lnTo>
                      <a:lnTo>
                        <a:pt x="265" y="99"/>
                      </a:lnTo>
                      <a:lnTo>
                        <a:pt x="266" y="99"/>
                      </a:lnTo>
                      <a:lnTo>
                        <a:pt x="273" y="99"/>
                      </a:lnTo>
                      <a:lnTo>
                        <a:pt x="275" y="99"/>
                      </a:lnTo>
                      <a:lnTo>
                        <a:pt x="278" y="99"/>
                      </a:lnTo>
                      <a:lnTo>
                        <a:pt x="281" y="104"/>
                      </a:lnTo>
                      <a:lnTo>
                        <a:pt x="286" y="104"/>
                      </a:lnTo>
                      <a:lnTo>
                        <a:pt x="289" y="104"/>
                      </a:lnTo>
                      <a:lnTo>
                        <a:pt x="289" y="108"/>
                      </a:lnTo>
                      <a:lnTo>
                        <a:pt x="291" y="108"/>
                      </a:lnTo>
                      <a:lnTo>
                        <a:pt x="294" y="108"/>
                      </a:lnTo>
                      <a:lnTo>
                        <a:pt x="294" y="104"/>
                      </a:lnTo>
                      <a:lnTo>
                        <a:pt x="297" y="104"/>
                      </a:lnTo>
                      <a:lnTo>
                        <a:pt x="297" y="103"/>
                      </a:lnTo>
                      <a:lnTo>
                        <a:pt x="301" y="99"/>
                      </a:lnTo>
                      <a:lnTo>
                        <a:pt x="302" y="99"/>
                      </a:lnTo>
                      <a:lnTo>
                        <a:pt x="306" y="99"/>
                      </a:lnTo>
                      <a:lnTo>
                        <a:pt x="311" y="99"/>
                      </a:lnTo>
                      <a:lnTo>
                        <a:pt x="311" y="95"/>
                      </a:lnTo>
                      <a:lnTo>
                        <a:pt x="314" y="95"/>
                      </a:lnTo>
                      <a:lnTo>
                        <a:pt x="317" y="99"/>
                      </a:lnTo>
                      <a:lnTo>
                        <a:pt x="319" y="99"/>
                      </a:lnTo>
                      <a:lnTo>
                        <a:pt x="322" y="99"/>
                      </a:lnTo>
                      <a:lnTo>
                        <a:pt x="327" y="99"/>
                      </a:lnTo>
                      <a:lnTo>
                        <a:pt x="330" y="99"/>
                      </a:lnTo>
                      <a:lnTo>
                        <a:pt x="330" y="95"/>
                      </a:lnTo>
                      <a:lnTo>
                        <a:pt x="333" y="95"/>
                      </a:lnTo>
                      <a:lnTo>
                        <a:pt x="335" y="95"/>
                      </a:lnTo>
                      <a:lnTo>
                        <a:pt x="338" y="95"/>
                      </a:lnTo>
                      <a:lnTo>
                        <a:pt x="342" y="99"/>
                      </a:lnTo>
                      <a:lnTo>
                        <a:pt x="345" y="99"/>
                      </a:lnTo>
                      <a:lnTo>
                        <a:pt x="346" y="99"/>
                      </a:lnTo>
                      <a:lnTo>
                        <a:pt x="350" y="95"/>
                      </a:lnTo>
                      <a:lnTo>
                        <a:pt x="353" y="95"/>
                      </a:lnTo>
                      <a:lnTo>
                        <a:pt x="355" y="99"/>
                      </a:lnTo>
                      <a:lnTo>
                        <a:pt x="358" y="99"/>
                      </a:lnTo>
                      <a:lnTo>
                        <a:pt x="361" y="103"/>
                      </a:lnTo>
                      <a:lnTo>
                        <a:pt x="361" y="104"/>
                      </a:lnTo>
                      <a:lnTo>
                        <a:pt x="363" y="104"/>
                      </a:lnTo>
                      <a:lnTo>
                        <a:pt x="366" y="104"/>
                      </a:lnTo>
                      <a:lnTo>
                        <a:pt x="369" y="103"/>
                      </a:lnTo>
                      <a:lnTo>
                        <a:pt x="371" y="104"/>
                      </a:lnTo>
                      <a:lnTo>
                        <a:pt x="374" y="104"/>
                      </a:lnTo>
                      <a:lnTo>
                        <a:pt x="377" y="104"/>
                      </a:lnTo>
                      <a:lnTo>
                        <a:pt x="382" y="108"/>
                      </a:lnTo>
                      <a:lnTo>
                        <a:pt x="386" y="108"/>
                      </a:lnTo>
                      <a:lnTo>
                        <a:pt x="389" y="108"/>
                      </a:lnTo>
                      <a:lnTo>
                        <a:pt x="394" y="110"/>
                      </a:lnTo>
                      <a:lnTo>
                        <a:pt x="397" y="110"/>
                      </a:lnTo>
                      <a:lnTo>
                        <a:pt x="402" y="110"/>
                      </a:lnTo>
                      <a:lnTo>
                        <a:pt x="402" y="108"/>
                      </a:lnTo>
                      <a:lnTo>
                        <a:pt x="405" y="108"/>
                      </a:lnTo>
                      <a:lnTo>
                        <a:pt x="407" y="104"/>
                      </a:lnTo>
                      <a:lnTo>
                        <a:pt x="410" y="104"/>
                      </a:lnTo>
                      <a:lnTo>
                        <a:pt x="410" y="99"/>
                      </a:lnTo>
                      <a:lnTo>
                        <a:pt x="410" y="95"/>
                      </a:lnTo>
                      <a:lnTo>
                        <a:pt x="407" y="89"/>
                      </a:lnTo>
                      <a:lnTo>
                        <a:pt x="407" y="88"/>
                      </a:lnTo>
                      <a:lnTo>
                        <a:pt x="410" y="88"/>
                      </a:lnTo>
                      <a:lnTo>
                        <a:pt x="410" y="84"/>
                      </a:lnTo>
                      <a:lnTo>
                        <a:pt x="410" y="82"/>
                      </a:lnTo>
                      <a:lnTo>
                        <a:pt x="407" y="78"/>
                      </a:lnTo>
                      <a:lnTo>
                        <a:pt x="405" y="78"/>
                      </a:lnTo>
                      <a:lnTo>
                        <a:pt x="405" y="75"/>
                      </a:lnTo>
                      <a:lnTo>
                        <a:pt x="402" y="73"/>
                      </a:lnTo>
                      <a:lnTo>
                        <a:pt x="402" y="69"/>
                      </a:lnTo>
                      <a:lnTo>
                        <a:pt x="399" y="69"/>
                      </a:lnTo>
                      <a:lnTo>
                        <a:pt x="397" y="67"/>
                      </a:lnTo>
                      <a:lnTo>
                        <a:pt x="397" y="63"/>
                      </a:lnTo>
                      <a:lnTo>
                        <a:pt x="394" y="63"/>
                      </a:lnTo>
                      <a:lnTo>
                        <a:pt x="391" y="63"/>
                      </a:lnTo>
                      <a:lnTo>
                        <a:pt x="391" y="61"/>
                      </a:lnTo>
                      <a:lnTo>
                        <a:pt x="394" y="58"/>
                      </a:lnTo>
                      <a:lnTo>
                        <a:pt x="391" y="54"/>
                      </a:lnTo>
                      <a:lnTo>
                        <a:pt x="389" y="54"/>
                      </a:lnTo>
                      <a:lnTo>
                        <a:pt x="386" y="52"/>
                      </a:lnTo>
                      <a:lnTo>
                        <a:pt x="381" y="52"/>
                      </a:lnTo>
                      <a:lnTo>
                        <a:pt x="381" y="48"/>
                      </a:lnTo>
                      <a:lnTo>
                        <a:pt x="382" y="43"/>
                      </a:lnTo>
                      <a:lnTo>
                        <a:pt x="386" y="41"/>
                      </a:lnTo>
                      <a:lnTo>
                        <a:pt x="386" y="37"/>
                      </a:lnTo>
                      <a:lnTo>
                        <a:pt x="389" y="37"/>
                      </a:lnTo>
                      <a:lnTo>
                        <a:pt x="391" y="37"/>
                      </a:lnTo>
                      <a:lnTo>
                        <a:pt x="394" y="37"/>
                      </a:lnTo>
                      <a:lnTo>
                        <a:pt x="394" y="33"/>
                      </a:lnTo>
                      <a:lnTo>
                        <a:pt x="397" y="33"/>
                      </a:lnTo>
                      <a:lnTo>
                        <a:pt x="397" y="32"/>
                      </a:lnTo>
                      <a:lnTo>
                        <a:pt x="397" y="28"/>
                      </a:lnTo>
                      <a:lnTo>
                        <a:pt x="399" y="28"/>
                      </a:lnTo>
                      <a:lnTo>
                        <a:pt x="397" y="26"/>
                      </a:lnTo>
                      <a:lnTo>
                        <a:pt x="397" y="22"/>
                      </a:lnTo>
                      <a:lnTo>
                        <a:pt x="399" y="20"/>
                      </a:lnTo>
                      <a:lnTo>
                        <a:pt x="399" y="17"/>
                      </a:lnTo>
                      <a:lnTo>
                        <a:pt x="399" y="13"/>
                      </a:lnTo>
                      <a:lnTo>
                        <a:pt x="402" y="13"/>
                      </a:lnTo>
                      <a:lnTo>
                        <a:pt x="405" y="11"/>
                      </a:lnTo>
                      <a:lnTo>
                        <a:pt x="407" y="13"/>
                      </a:lnTo>
                      <a:lnTo>
                        <a:pt x="410" y="17"/>
                      </a:lnTo>
                      <a:lnTo>
                        <a:pt x="413" y="17"/>
                      </a:lnTo>
                      <a:lnTo>
                        <a:pt x="415" y="20"/>
                      </a:lnTo>
                      <a:lnTo>
                        <a:pt x="418" y="20"/>
                      </a:lnTo>
                      <a:lnTo>
                        <a:pt x="422" y="22"/>
                      </a:lnTo>
                      <a:lnTo>
                        <a:pt x="426" y="22"/>
                      </a:lnTo>
                      <a:lnTo>
                        <a:pt x="430" y="26"/>
                      </a:lnTo>
                      <a:lnTo>
                        <a:pt x="430" y="28"/>
                      </a:lnTo>
                      <a:lnTo>
                        <a:pt x="433" y="32"/>
                      </a:lnTo>
                      <a:lnTo>
                        <a:pt x="435" y="32"/>
                      </a:lnTo>
                      <a:lnTo>
                        <a:pt x="438" y="28"/>
                      </a:lnTo>
                      <a:lnTo>
                        <a:pt x="441" y="28"/>
                      </a:lnTo>
                      <a:lnTo>
                        <a:pt x="443" y="28"/>
                      </a:lnTo>
                      <a:lnTo>
                        <a:pt x="446" y="28"/>
                      </a:lnTo>
                      <a:lnTo>
                        <a:pt x="449" y="28"/>
                      </a:lnTo>
                      <a:lnTo>
                        <a:pt x="451" y="26"/>
                      </a:lnTo>
                      <a:lnTo>
                        <a:pt x="454" y="26"/>
                      </a:lnTo>
                      <a:lnTo>
                        <a:pt x="459" y="26"/>
                      </a:lnTo>
                      <a:lnTo>
                        <a:pt x="462" y="26"/>
                      </a:lnTo>
                      <a:lnTo>
                        <a:pt x="469" y="26"/>
                      </a:lnTo>
                      <a:lnTo>
                        <a:pt x="470" y="26"/>
                      </a:lnTo>
                      <a:lnTo>
                        <a:pt x="474" y="26"/>
                      </a:lnTo>
                      <a:lnTo>
                        <a:pt x="477" y="26"/>
                      </a:lnTo>
                      <a:lnTo>
                        <a:pt x="477" y="28"/>
                      </a:lnTo>
                      <a:lnTo>
                        <a:pt x="479" y="28"/>
                      </a:lnTo>
                      <a:lnTo>
                        <a:pt x="482" y="28"/>
                      </a:lnTo>
                      <a:lnTo>
                        <a:pt x="482" y="26"/>
                      </a:lnTo>
                      <a:lnTo>
                        <a:pt x="485" y="26"/>
                      </a:lnTo>
                      <a:lnTo>
                        <a:pt x="485" y="20"/>
                      </a:lnTo>
                      <a:lnTo>
                        <a:pt x="485" y="17"/>
                      </a:lnTo>
                      <a:lnTo>
                        <a:pt x="487" y="13"/>
                      </a:lnTo>
                      <a:lnTo>
                        <a:pt x="490" y="13"/>
                      </a:lnTo>
                      <a:lnTo>
                        <a:pt x="493" y="13"/>
                      </a:lnTo>
                      <a:lnTo>
                        <a:pt x="493" y="17"/>
                      </a:lnTo>
                      <a:lnTo>
                        <a:pt x="495" y="17"/>
                      </a:lnTo>
                      <a:lnTo>
                        <a:pt x="498" y="17"/>
                      </a:lnTo>
                      <a:lnTo>
                        <a:pt x="501" y="17"/>
                      </a:lnTo>
                      <a:lnTo>
                        <a:pt x="503" y="17"/>
                      </a:lnTo>
                      <a:lnTo>
                        <a:pt x="506" y="7"/>
                      </a:lnTo>
                      <a:lnTo>
                        <a:pt x="510" y="7"/>
                      </a:lnTo>
                      <a:lnTo>
                        <a:pt x="513" y="7"/>
                      </a:lnTo>
                      <a:lnTo>
                        <a:pt x="515" y="11"/>
                      </a:lnTo>
                      <a:lnTo>
                        <a:pt x="515" y="13"/>
                      </a:lnTo>
                      <a:lnTo>
                        <a:pt x="518" y="13"/>
                      </a:lnTo>
                      <a:lnTo>
                        <a:pt x="521" y="11"/>
                      </a:lnTo>
                      <a:lnTo>
                        <a:pt x="523" y="11"/>
                      </a:lnTo>
                      <a:lnTo>
                        <a:pt x="526" y="7"/>
                      </a:lnTo>
                      <a:lnTo>
                        <a:pt x="529" y="5"/>
                      </a:lnTo>
                      <a:lnTo>
                        <a:pt x="531" y="2"/>
                      </a:lnTo>
                      <a:lnTo>
                        <a:pt x="534" y="2"/>
                      </a:lnTo>
                      <a:lnTo>
                        <a:pt x="537" y="0"/>
                      </a:lnTo>
                      <a:lnTo>
                        <a:pt x="539" y="0"/>
                      </a:lnTo>
                      <a:lnTo>
                        <a:pt x="539" y="2"/>
                      </a:lnTo>
                      <a:lnTo>
                        <a:pt x="537" y="2"/>
                      </a:lnTo>
                      <a:lnTo>
                        <a:pt x="534" y="7"/>
                      </a:lnTo>
                      <a:lnTo>
                        <a:pt x="537" y="11"/>
                      </a:lnTo>
                      <a:lnTo>
                        <a:pt x="539" y="17"/>
                      </a:lnTo>
                      <a:lnTo>
                        <a:pt x="546" y="20"/>
                      </a:lnTo>
                      <a:lnTo>
                        <a:pt x="546" y="22"/>
                      </a:lnTo>
                      <a:lnTo>
                        <a:pt x="549" y="26"/>
                      </a:lnTo>
                      <a:lnTo>
                        <a:pt x="550" y="26"/>
                      </a:lnTo>
                      <a:lnTo>
                        <a:pt x="554" y="26"/>
                      </a:lnTo>
                      <a:lnTo>
                        <a:pt x="557" y="26"/>
                      </a:lnTo>
                      <a:lnTo>
                        <a:pt x="559" y="26"/>
                      </a:lnTo>
                      <a:lnTo>
                        <a:pt x="559" y="22"/>
                      </a:lnTo>
                      <a:lnTo>
                        <a:pt x="562" y="22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14"/>
                <p:cNvSpPr/>
                <p:nvPr/>
              </p:nvSpPr>
              <p:spPr>
                <a:xfrm>
                  <a:off x="4236924" y="2293255"/>
                  <a:ext cx="578424" cy="578449"/>
                </a:xfrm>
                <a:custGeom>
                  <a:rect b="b" l="l" r="r" t="t"/>
                  <a:pathLst>
                    <a:path extrusionOk="0" h="1043" w="979">
                      <a:moveTo>
                        <a:pt x="793" y="525"/>
                      </a:moveTo>
                      <a:lnTo>
                        <a:pt x="793" y="525"/>
                      </a:lnTo>
                      <a:lnTo>
                        <a:pt x="793" y="527"/>
                      </a:lnTo>
                      <a:lnTo>
                        <a:pt x="793" y="531"/>
                      </a:lnTo>
                      <a:lnTo>
                        <a:pt x="793" y="534"/>
                      </a:lnTo>
                      <a:lnTo>
                        <a:pt x="792" y="534"/>
                      </a:lnTo>
                      <a:lnTo>
                        <a:pt x="792" y="536"/>
                      </a:lnTo>
                      <a:lnTo>
                        <a:pt x="788" y="540"/>
                      </a:lnTo>
                      <a:lnTo>
                        <a:pt x="788" y="542"/>
                      </a:lnTo>
                      <a:lnTo>
                        <a:pt x="792" y="542"/>
                      </a:lnTo>
                      <a:lnTo>
                        <a:pt x="792" y="546"/>
                      </a:lnTo>
                      <a:lnTo>
                        <a:pt x="792" y="547"/>
                      </a:lnTo>
                      <a:lnTo>
                        <a:pt x="793" y="551"/>
                      </a:lnTo>
                      <a:lnTo>
                        <a:pt x="793" y="555"/>
                      </a:lnTo>
                      <a:lnTo>
                        <a:pt x="792" y="557"/>
                      </a:lnTo>
                      <a:lnTo>
                        <a:pt x="788" y="561"/>
                      </a:lnTo>
                      <a:lnTo>
                        <a:pt x="788" y="562"/>
                      </a:lnTo>
                      <a:lnTo>
                        <a:pt x="788" y="566"/>
                      </a:lnTo>
                      <a:lnTo>
                        <a:pt x="785" y="568"/>
                      </a:lnTo>
                      <a:lnTo>
                        <a:pt x="785" y="572"/>
                      </a:lnTo>
                      <a:lnTo>
                        <a:pt x="783" y="576"/>
                      </a:lnTo>
                      <a:lnTo>
                        <a:pt x="780" y="576"/>
                      </a:lnTo>
                      <a:lnTo>
                        <a:pt x="780" y="577"/>
                      </a:lnTo>
                      <a:lnTo>
                        <a:pt x="780" y="581"/>
                      </a:lnTo>
                      <a:lnTo>
                        <a:pt x="780" y="583"/>
                      </a:lnTo>
                      <a:lnTo>
                        <a:pt x="777" y="583"/>
                      </a:lnTo>
                      <a:lnTo>
                        <a:pt x="777" y="587"/>
                      </a:lnTo>
                      <a:lnTo>
                        <a:pt x="774" y="589"/>
                      </a:lnTo>
                      <a:lnTo>
                        <a:pt x="774" y="592"/>
                      </a:lnTo>
                      <a:lnTo>
                        <a:pt x="777" y="596"/>
                      </a:lnTo>
                      <a:lnTo>
                        <a:pt x="777" y="598"/>
                      </a:lnTo>
                      <a:lnTo>
                        <a:pt x="777" y="602"/>
                      </a:lnTo>
                      <a:lnTo>
                        <a:pt x="780" y="602"/>
                      </a:lnTo>
                      <a:lnTo>
                        <a:pt x="780" y="604"/>
                      </a:lnTo>
                      <a:lnTo>
                        <a:pt x="783" y="604"/>
                      </a:lnTo>
                      <a:lnTo>
                        <a:pt x="785" y="604"/>
                      </a:lnTo>
                      <a:lnTo>
                        <a:pt x="785" y="607"/>
                      </a:lnTo>
                      <a:lnTo>
                        <a:pt x="788" y="607"/>
                      </a:lnTo>
                      <a:lnTo>
                        <a:pt x="792" y="609"/>
                      </a:lnTo>
                      <a:lnTo>
                        <a:pt x="793" y="609"/>
                      </a:lnTo>
                      <a:lnTo>
                        <a:pt x="796" y="613"/>
                      </a:lnTo>
                      <a:lnTo>
                        <a:pt x="800" y="617"/>
                      </a:lnTo>
                      <a:lnTo>
                        <a:pt x="801" y="617"/>
                      </a:lnTo>
                      <a:lnTo>
                        <a:pt x="801" y="619"/>
                      </a:lnTo>
                      <a:lnTo>
                        <a:pt x="801" y="622"/>
                      </a:lnTo>
                      <a:lnTo>
                        <a:pt x="801" y="624"/>
                      </a:lnTo>
                      <a:lnTo>
                        <a:pt x="805" y="622"/>
                      </a:lnTo>
                      <a:lnTo>
                        <a:pt x="805" y="624"/>
                      </a:lnTo>
                      <a:lnTo>
                        <a:pt x="805" y="628"/>
                      </a:lnTo>
                      <a:lnTo>
                        <a:pt x="805" y="630"/>
                      </a:lnTo>
                      <a:lnTo>
                        <a:pt x="805" y="633"/>
                      </a:lnTo>
                      <a:lnTo>
                        <a:pt x="805" y="637"/>
                      </a:lnTo>
                      <a:lnTo>
                        <a:pt x="805" y="639"/>
                      </a:lnTo>
                      <a:lnTo>
                        <a:pt x="808" y="639"/>
                      </a:lnTo>
                      <a:lnTo>
                        <a:pt x="808" y="643"/>
                      </a:lnTo>
                      <a:lnTo>
                        <a:pt x="809" y="643"/>
                      </a:lnTo>
                      <a:lnTo>
                        <a:pt x="809" y="639"/>
                      </a:lnTo>
                      <a:lnTo>
                        <a:pt x="809" y="643"/>
                      </a:lnTo>
                      <a:lnTo>
                        <a:pt x="808" y="645"/>
                      </a:lnTo>
                      <a:lnTo>
                        <a:pt x="809" y="645"/>
                      </a:lnTo>
                      <a:lnTo>
                        <a:pt x="808" y="648"/>
                      </a:lnTo>
                      <a:lnTo>
                        <a:pt x="809" y="648"/>
                      </a:lnTo>
                      <a:lnTo>
                        <a:pt x="808" y="650"/>
                      </a:lnTo>
                      <a:lnTo>
                        <a:pt x="809" y="650"/>
                      </a:lnTo>
                      <a:lnTo>
                        <a:pt x="809" y="654"/>
                      </a:lnTo>
                      <a:lnTo>
                        <a:pt x="813" y="654"/>
                      </a:lnTo>
                      <a:lnTo>
                        <a:pt x="813" y="658"/>
                      </a:lnTo>
                      <a:lnTo>
                        <a:pt x="813" y="660"/>
                      </a:lnTo>
                      <a:lnTo>
                        <a:pt x="816" y="660"/>
                      </a:lnTo>
                      <a:lnTo>
                        <a:pt x="816" y="663"/>
                      </a:lnTo>
                      <a:lnTo>
                        <a:pt x="818" y="663"/>
                      </a:lnTo>
                      <a:lnTo>
                        <a:pt x="818" y="665"/>
                      </a:lnTo>
                      <a:lnTo>
                        <a:pt x="816" y="665"/>
                      </a:lnTo>
                      <a:lnTo>
                        <a:pt x="818" y="665"/>
                      </a:lnTo>
                      <a:lnTo>
                        <a:pt x="816" y="665"/>
                      </a:lnTo>
                      <a:lnTo>
                        <a:pt x="818" y="665"/>
                      </a:lnTo>
                      <a:lnTo>
                        <a:pt x="818" y="669"/>
                      </a:lnTo>
                      <a:lnTo>
                        <a:pt x="816" y="669"/>
                      </a:lnTo>
                      <a:lnTo>
                        <a:pt x="816" y="671"/>
                      </a:lnTo>
                      <a:lnTo>
                        <a:pt x="813" y="671"/>
                      </a:lnTo>
                      <a:lnTo>
                        <a:pt x="809" y="671"/>
                      </a:lnTo>
                      <a:lnTo>
                        <a:pt x="809" y="675"/>
                      </a:lnTo>
                      <a:lnTo>
                        <a:pt x="809" y="678"/>
                      </a:lnTo>
                      <a:lnTo>
                        <a:pt x="808" y="678"/>
                      </a:lnTo>
                      <a:lnTo>
                        <a:pt x="808" y="680"/>
                      </a:lnTo>
                      <a:lnTo>
                        <a:pt x="805" y="680"/>
                      </a:lnTo>
                      <a:lnTo>
                        <a:pt x="805" y="678"/>
                      </a:lnTo>
                      <a:lnTo>
                        <a:pt x="805" y="680"/>
                      </a:lnTo>
                      <a:lnTo>
                        <a:pt x="801" y="680"/>
                      </a:lnTo>
                      <a:lnTo>
                        <a:pt x="800" y="684"/>
                      </a:lnTo>
                      <a:lnTo>
                        <a:pt x="796" y="684"/>
                      </a:lnTo>
                      <a:lnTo>
                        <a:pt x="800" y="684"/>
                      </a:lnTo>
                      <a:lnTo>
                        <a:pt x="796" y="684"/>
                      </a:lnTo>
                      <a:lnTo>
                        <a:pt x="796" y="690"/>
                      </a:lnTo>
                      <a:lnTo>
                        <a:pt x="793" y="690"/>
                      </a:lnTo>
                      <a:lnTo>
                        <a:pt x="792" y="690"/>
                      </a:lnTo>
                      <a:lnTo>
                        <a:pt x="792" y="691"/>
                      </a:lnTo>
                      <a:lnTo>
                        <a:pt x="788" y="691"/>
                      </a:lnTo>
                      <a:lnTo>
                        <a:pt x="788" y="695"/>
                      </a:lnTo>
                      <a:lnTo>
                        <a:pt x="788" y="699"/>
                      </a:lnTo>
                      <a:lnTo>
                        <a:pt x="785" y="699"/>
                      </a:lnTo>
                      <a:lnTo>
                        <a:pt x="785" y="701"/>
                      </a:lnTo>
                      <a:lnTo>
                        <a:pt x="785" y="704"/>
                      </a:lnTo>
                      <a:lnTo>
                        <a:pt x="783" y="701"/>
                      </a:lnTo>
                      <a:lnTo>
                        <a:pt x="780" y="701"/>
                      </a:lnTo>
                      <a:lnTo>
                        <a:pt x="780" y="704"/>
                      </a:lnTo>
                      <a:lnTo>
                        <a:pt x="780" y="706"/>
                      </a:lnTo>
                      <a:lnTo>
                        <a:pt x="777" y="706"/>
                      </a:lnTo>
                      <a:lnTo>
                        <a:pt x="780" y="710"/>
                      </a:lnTo>
                      <a:lnTo>
                        <a:pt x="780" y="712"/>
                      </a:lnTo>
                      <a:lnTo>
                        <a:pt x="780" y="716"/>
                      </a:lnTo>
                      <a:lnTo>
                        <a:pt x="777" y="716"/>
                      </a:lnTo>
                      <a:lnTo>
                        <a:pt x="774" y="716"/>
                      </a:lnTo>
                      <a:lnTo>
                        <a:pt x="777" y="716"/>
                      </a:lnTo>
                      <a:lnTo>
                        <a:pt x="777" y="719"/>
                      </a:lnTo>
                      <a:lnTo>
                        <a:pt x="774" y="719"/>
                      </a:lnTo>
                      <a:lnTo>
                        <a:pt x="772" y="719"/>
                      </a:lnTo>
                      <a:lnTo>
                        <a:pt x="769" y="719"/>
                      </a:lnTo>
                      <a:lnTo>
                        <a:pt x="769" y="716"/>
                      </a:lnTo>
                      <a:lnTo>
                        <a:pt x="765" y="716"/>
                      </a:lnTo>
                      <a:lnTo>
                        <a:pt x="769" y="719"/>
                      </a:lnTo>
                      <a:lnTo>
                        <a:pt x="765" y="719"/>
                      </a:lnTo>
                      <a:lnTo>
                        <a:pt x="765" y="721"/>
                      </a:lnTo>
                      <a:lnTo>
                        <a:pt x="765" y="725"/>
                      </a:lnTo>
                      <a:lnTo>
                        <a:pt x="764" y="725"/>
                      </a:lnTo>
                      <a:lnTo>
                        <a:pt x="764" y="727"/>
                      </a:lnTo>
                      <a:lnTo>
                        <a:pt x="764" y="731"/>
                      </a:lnTo>
                      <a:lnTo>
                        <a:pt x="764" y="733"/>
                      </a:lnTo>
                      <a:lnTo>
                        <a:pt x="765" y="733"/>
                      </a:lnTo>
                      <a:lnTo>
                        <a:pt x="765" y="736"/>
                      </a:lnTo>
                      <a:lnTo>
                        <a:pt x="769" y="742"/>
                      </a:lnTo>
                      <a:lnTo>
                        <a:pt x="774" y="742"/>
                      </a:lnTo>
                      <a:lnTo>
                        <a:pt x="777" y="742"/>
                      </a:lnTo>
                      <a:lnTo>
                        <a:pt x="780" y="742"/>
                      </a:lnTo>
                      <a:lnTo>
                        <a:pt x="783" y="742"/>
                      </a:lnTo>
                      <a:lnTo>
                        <a:pt x="785" y="742"/>
                      </a:lnTo>
                      <a:lnTo>
                        <a:pt x="788" y="742"/>
                      </a:lnTo>
                      <a:lnTo>
                        <a:pt x="792" y="742"/>
                      </a:lnTo>
                      <a:lnTo>
                        <a:pt x="793" y="746"/>
                      </a:lnTo>
                      <a:lnTo>
                        <a:pt x="793" y="751"/>
                      </a:lnTo>
                      <a:lnTo>
                        <a:pt x="796" y="751"/>
                      </a:lnTo>
                      <a:lnTo>
                        <a:pt x="796" y="753"/>
                      </a:lnTo>
                      <a:lnTo>
                        <a:pt x="800" y="753"/>
                      </a:lnTo>
                      <a:lnTo>
                        <a:pt x="800" y="757"/>
                      </a:lnTo>
                      <a:lnTo>
                        <a:pt x="800" y="761"/>
                      </a:lnTo>
                      <a:lnTo>
                        <a:pt x="800" y="762"/>
                      </a:lnTo>
                      <a:lnTo>
                        <a:pt x="796" y="762"/>
                      </a:lnTo>
                      <a:lnTo>
                        <a:pt x="800" y="766"/>
                      </a:lnTo>
                      <a:lnTo>
                        <a:pt x="800" y="768"/>
                      </a:lnTo>
                      <a:lnTo>
                        <a:pt x="796" y="768"/>
                      </a:lnTo>
                      <a:lnTo>
                        <a:pt x="793" y="772"/>
                      </a:lnTo>
                      <a:lnTo>
                        <a:pt x="793" y="774"/>
                      </a:lnTo>
                      <a:lnTo>
                        <a:pt x="792" y="777"/>
                      </a:lnTo>
                      <a:lnTo>
                        <a:pt x="792" y="781"/>
                      </a:lnTo>
                      <a:lnTo>
                        <a:pt x="788" y="781"/>
                      </a:lnTo>
                      <a:lnTo>
                        <a:pt x="788" y="783"/>
                      </a:lnTo>
                      <a:lnTo>
                        <a:pt x="788" y="787"/>
                      </a:lnTo>
                      <a:lnTo>
                        <a:pt x="788" y="789"/>
                      </a:lnTo>
                      <a:lnTo>
                        <a:pt x="785" y="789"/>
                      </a:lnTo>
                      <a:lnTo>
                        <a:pt x="788" y="794"/>
                      </a:lnTo>
                      <a:lnTo>
                        <a:pt x="788" y="798"/>
                      </a:lnTo>
                      <a:lnTo>
                        <a:pt x="788" y="802"/>
                      </a:lnTo>
                      <a:lnTo>
                        <a:pt x="788" y="804"/>
                      </a:lnTo>
                      <a:lnTo>
                        <a:pt x="792" y="804"/>
                      </a:lnTo>
                      <a:lnTo>
                        <a:pt x="792" y="807"/>
                      </a:lnTo>
                      <a:lnTo>
                        <a:pt x="793" y="807"/>
                      </a:lnTo>
                      <a:lnTo>
                        <a:pt x="793" y="809"/>
                      </a:lnTo>
                      <a:lnTo>
                        <a:pt x="793" y="813"/>
                      </a:lnTo>
                      <a:lnTo>
                        <a:pt x="793" y="815"/>
                      </a:lnTo>
                      <a:lnTo>
                        <a:pt x="796" y="815"/>
                      </a:lnTo>
                      <a:lnTo>
                        <a:pt x="796" y="819"/>
                      </a:lnTo>
                      <a:lnTo>
                        <a:pt x="796" y="822"/>
                      </a:lnTo>
                      <a:lnTo>
                        <a:pt x="796" y="824"/>
                      </a:lnTo>
                      <a:lnTo>
                        <a:pt x="793" y="824"/>
                      </a:lnTo>
                      <a:lnTo>
                        <a:pt x="788" y="828"/>
                      </a:lnTo>
                      <a:lnTo>
                        <a:pt x="788" y="830"/>
                      </a:lnTo>
                      <a:lnTo>
                        <a:pt x="785" y="833"/>
                      </a:lnTo>
                      <a:lnTo>
                        <a:pt x="783" y="833"/>
                      </a:lnTo>
                      <a:lnTo>
                        <a:pt x="780" y="833"/>
                      </a:lnTo>
                      <a:lnTo>
                        <a:pt x="780" y="835"/>
                      </a:lnTo>
                      <a:lnTo>
                        <a:pt x="783" y="835"/>
                      </a:lnTo>
                      <a:lnTo>
                        <a:pt x="780" y="839"/>
                      </a:lnTo>
                      <a:lnTo>
                        <a:pt x="780" y="835"/>
                      </a:lnTo>
                      <a:lnTo>
                        <a:pt x="777" y="835"/>
                      </a:lnTo>
                      <a:lnTo>
                        <a:pt x="777" y="839"/>
                      </a:lnTo>
                      <a:lnTo>
                        <a:pt x="772" y="843"/>
                      </a:lnTo>
                      <a:lnTo>
                        <a:pt x="769" y="845"/>
                      </a:lnTo>
                      <a:lnTo>
                        <a:pt x="765" y="845"/>
                      </a:lnTo>
                      <a:lnTo>
                        <a:pt x="765" y="848"/>
                      </a:lnTo>
                      <a:lnTo>
                        <a:pt x="764" y="848"/>
                      </a:lnTo>
                      <a:lnTo>
                        <a:pt x="764" y="850"/>
                      </a:lnTo>
                      <a:lnTo>
                        <a:pt x="764" y="848"/>
                      </a:lnTo>
                      <a:lnTo>
                        <a:pt x="764" y="845"/>
                      </a:lnTo>
                      <a:lnTo>
                        <a:pt x="761" y="845"/>
                      </a:lnTo>
                      <a:lnTo>
                        <a:pt x="761" y="848"/>
                      </a:lnTo>
                      <a:lnTo>
                        <a:pt x="757" y="848"/>
                      </a:lnTo>
                      <a:lnTo>
                        <a:pt x="756" y="850"/>
                      </a:lnTo>
                      <a:lnTo>
                        <a:pt x="752" y="850"/>
                      </a:lnTo>
                      <a:lnTo>
                        <a:pt x="752" y="854"/>
                      </a:lnTo>
                      <a:lnTo>
                        <a:pt x="752" y="856"/>
                      </a:lnTo>
                      <a:lnTo>
                        <a:pt x="752" y="860"/>
                      </a:lnTo>
                      <a:lnTo>
                        <a:pt x="752" y="863"/>
                      </a:lnTo>
                      <a:lnTo>
                        <a:pt x="752" y="865"/>
                      </a:lnTo>
                      <a:lnTo>
                        <a:pt x="749" y="865"/>
                      </a:lnTo>
                      <a:lnTo>
                        <a:pt x="747" y="865"/>
                      </a:lnTo>
                      <a:lnTo>
                        <a:pt x="747" y="869"/>
                      </a:lnTo>
                      <a:lnTo>
                        <a:pt x="744" y="869"/>
                      </a:lnTo>
                      <a:lnTo>
                        <a:pt x="741" y="871"/>
                      </a:lnTo>
                      <a:lnTo>
                        <a:pt x="738" y="869"/>
                      </a:lnTo>
                      <a:lnTo>
                        <a:pt x="736" y="869"/>
                      </a:lnTo>
                      <a:lnTo>
                        <a:pt x="736" y="871"/>
                      </a:lnTo>
                      <a:lnTo>
                        <a:pt x="736" y="875"/>
                      </a:lnTo>
                      <a:lnTo>
                        <a:pt x="736" y="876"/>
                      </a:lnTo>
                      <a:lnTo>
                        <a:pt x="733" y="876"/>
                      </a:lnTo>
                      <a:lnTo>
                        <a:pt x="730" y="876"/>
                      </a:lnTo>
                      <a:lnTo>
                        <a:pt x="728" y="876"/>
                      </a:lnTo>
                      <a:lnTo>
                        <a:pt x="725" y="880"/>
                      </a:lnTo>
                      <a:lnTo>
                        <a:pt x="721" y="884"/>
                      </a:lnTo>
                      <a:lnTo>
                        <a:pt x="720" y="884"/>
                      </a:lnTo>
                      <a:lnTo>
                        <a:pt x="720" y="886"/>
                      </a:lnTo>
                      <a:lnTo>
                        <a:pt x="716" y="886"/>
                      </a:lnTo>
                      <a:lnTo>
                        <a:pt x="713" y="886"/>
                      </a:lnTo>
                      <a:lnTo>
                        <a:pt x="712" y="886"/>
                      </a:lnTo>
                      <a:lnTo>
                        <a:pt x="708" y="890"/>
                      </a:lnTo>
                      <a:lnTo>
                        <a:pt x="705" y="890"/>
                      </a:lnTo>
                      <a:lnTo>
                        <a:pt x="705" y="886"/>
                      </a:lnTo>
                      <a:lnTo>
                        <a:pt x="705" y="884"/>
                      </a:lnTo>
                      <a:lnTo>
                        <a:pt x="702" y="884"/>
                      </a:lnTo>
                      <a:lnTo>
                        <a:pt x="700" y="884"/>
                      </a:lnTo>
                      <a:lnTo>
                        <a:pt x="700" y="880"/>
                      </a:lnTo>
                      <a:lnTo>
                        <a:pt x="697" y="880"/>
                      </a:lnTo>
                      <a:lnTo>
                        <a:pt x="694" y="876"/>
                      </a:lnTo>
                      <a:lnTo>
                        <a:pt x="692" y="876"/>
                      </a:lnTo>
                      <a:lnTo>
                        <a:pt x="689" y="876"/>
                      </a:lnTo>
                      <a:lnTo>
                        <a:pt x="685" y="876"/>
                      </a:lnTo>
                      <a:lnTo>
                        <a:pt x="684" y="876"/>
                      </a:lnTo>
                      <a:lnTo>
                        <a:pt x="681" y="875"/>
                      </a:lnTo>
                      <a:lnTo>
                        <a:pt x="681" y="871"/>
                      </a:lnTo>
                      <a:lnTo>
                        <a:pt x="681" y="869"/>
                      </a:lnTo>
                      <a:lnTo>
                        <a:pt x="677" y="871"/>
                      </a:lnTo>
                      <a:lnTo>
                        <a:pt x="677" y="869"/>
                      </a:lnTo>
                      <a:lnTo>
                        <a:pt x="676" y="869"/>
                      </a:lnTo>
                      <a:lnTo>
                        <a:pt x="672" y="869"/>
                      </a:lnTo>
                      <a:lnTo>
                        <a:pt x="672" y="865"/>
                      </a:lnTo>
                      <a:lnTo>
                        <a:pt x="669" y="865"/>
                      </a:lnTo>
                      <a:lnTo>
                        <a:pt x="667" y="865"/>
                      </a:lnTo>
                      <a:lnTo>
                        <a:pt x="664" y="865"/>
                      </a:lnTo>
                      <a:lnTo>
                        <a:pt x="661" y="869"/>
                      </a:lnTo>
                      <a:lnTo>
                        <a:pt x="658" y="869"/>
                      </a:lnTo>
                      <a:lnTo>
                        <a:pt x="656" y="869"/>
                      </a:lnTo>
                      <a:lnTo>
                        <a:pt x="653" y="869"/>
                      </a:lnTo>
                      <a:lnTo>
                        <a:pt x="648" y="869"/>
                      </a:lnTo>
                      <a:lnTo>
                        <a:pt x="645" y="869"/>
                      </a:lnTo>
                      <a:lnTo>
                        <a:pt x="640" y="869"/>
                      </a:lnTo>
                      <a:lnTo>
                        <a:pt x="636" y="869"/>
                      </a:lnTo>
                      <a:lnTo>
                        <a:pt x="636" y="865"/>
                      </a:lnTo>
                      <a:lnTo>
                        <a:pt x="632" y="865"/>
                      </a:lnTo>
                      <a:lnTo>
                        <a:pt x="628" y="865"/>
                      </a:lnTo>
                      <a:lnTo>
                        <a:pt x="628" y="863"/>
                      </a:lnTo>
                      <a:lnTo>
                        <a:pt x="625" y="863"/>
                      </a:lnTo>
                      <a:lnTo>
                        <a:pt x="622" y="865"/>
                      </a:lnTo>
                      <a:lnTo>
                        <a:pt x="620" y="865"/>
                      </a:lnTo>
                      <a:lnTo>
                        <a:pt x="620" y="863"/>
                      </a:lnTo>
                      <a:lnTo>
                        <a:pt x="614" y="863"/>
                      </a:lnTo>
                      <a:lnTo>
                        <a:pt x="614" y="865"/>
                      </a:lnTo>
                      <a:lnTo>
                        <a:pt x="612" y="865"/>
                      </a:lnTo>
                      <a:lnTo>
                        <a:pt x="609" y="865"/>
                      </a:lnTo>
                      <a:lnTo>
                        <a:pt x="605" y="865"/>
                      </a:lnTo>
                      <a:lnTo>
                        <a:pt x="604" y="865"/>
                      </a:lnTo>
                      <a:lnTo>
                        <a:pt x="601" y="865"/>
                      </a:lnTo>
                      <a:lnTo>
                        <a:pt x="597" y="865"/>
                      </a:lnTo>
                      <a:lnTo>
                        <a:pt x="596" y="865"/>
                      </a:lnTo>
                      <a:lnTo>
                        <a:pt x="592" y="865"/>
                      </a:lnTo>
                      <a:lnTo>
                        <a:pt x="589" y="865"/>
                      </a:lnTo>
                      <a:lnTo>
                        <a:pt x="588" y="865"/>
                      </a:lnTo>
                      <a:lnTo>
                        <a:pt x="581" y="863"/>
                      </a:lnTo>
                      <a:lnTo>
                        <a:pt x="581" y="860"/>
                      </a:lnTo>
                      <a:lnTo>
                        <a:pt x="578" y="860"/>
                      </a:lnTo>
                      <a:lnTo>
                        <a:pt x="573" y="863"/>
                      </a:lnTo>
                      <a:lnTo>
                        <a:pt x="573" y="865"/>
                      </a:lnTo>
                      <a:lnTo>
                        <a:pt x="570" y="865"/>
                      </a:lnTo>
                      <a:lnTo>
                        <a:pt x="570" y="869"/>
                      </a:lnTo>
                      <a:lnTo>
                        <a:pt x="568" y="869"/>
                      </a:lnTo>
                      <a:lnTo>
                        <a:pt x="565" y="869"/>
                      </a:lnTo>
                      <a:lnTo>
                        <a:pt x="561" y="871"/>
                      </a:lnTo>
                      <a:lnTo>
                        <a:pt x="561" y="875"/>
                      </a:lnTo>
                      <a:lnTo>
                        <a:pt x="560" y="875"/>
                      </a:lnTo>
                      <a:lnTo>
                        <a:pt x="556" y="875"/>
                      </a:lnTo>
                      <a:lnTo>
                        <a:pt x="553" y="875"/>
                      </a:lnTo>
                      <a:lnTo>
                        <a:pt x="552" y="875"/>
                      </a:lnTo>
                      <a:lnTo>
                        <a:pt x="548" y="875"/>
                      </a:lnTo>
                      <a:lnTo>
                        <a:pt x="545" y="876"/>
                      </a:lnTo>
                      <a:lnTo>
                        <a:pt x="542" y="876"/>
                      </a:lnTo>
                      <a:lnTo>
                        <a:pt x="540" y="876"/>
                      </a:lnTo>
                      <a:lnTo>
                        <a:pt x="540" y="880"/>
                      </a:lnTo>
                      <a:lnTo>
                        <a:pt x="540" y="884"/>
                      </a:lnTo>
                      <a:lnTo>
                        <a:pt x="537" y="886"/>
                      </a:lnTo>
                      <a:lnTo>
                        <a:pt x="537" y="890"/>
                      </a:lnTo>
                      <a:lnTo>
                        <a:pt x="534" y="891"/>
                      </a:lnTo>
                      <a:lnTo>
                        <a:pt x="532" y="895"/>
                      </a:lnTo>
                      <a:lnTo>
                        <a:pt x="529" y="895"/>
                      </a:lnTo>
                      <a:lnTo>
                        <a:pt x="529" y="901"/>
                      </a:lnTo>
                      <a:lnTo>
                        <a:pt x="525" y="901"/>
                      </a:lnTo>
                      <a:lnTo>
                        <a:pt x="524" y="901"/>
                      </a:lnTo>
                      <a:lnTo>
                        <a:pt x="521" y="904"/>
                      </a:lnTo>
                      <a:lnTo>
                        <a:pt x="521" y="906"/>
                      </a:lnTo>
                      <a:lnTo>
                        <a:pt x="521" y="910"/>
                      </a:lnTo>
                      <a:lnTo>
                        <a:pt x="517" y="910"/>
                      </a:lnTo>
                      <a:lnTo>
                        <a:pt x="516" y="910"/>
                      </a:lnTo>
                      <a:lnTo>
                        <a:pt x="516" y="912"/>
                      </a:lnTo>
                      <a:lnTo>
                        <a:pt x="512" y="910"/>
                      </a:lnTo>
                      <a:lnTo>
                        <a:pt x="509" y="906"/>
                      </a:lnTo>
                      <a:lnTo>
                        <a:pt x="509" y="904"/>
                      </a:lnTo>
                      <a:lnTo>
                        <a:pt x="506" y="904"/>
                      </a:lnTo>
                      <a:lnTo>
                        <a:pt x="506" y="901"/>
                      </a:lnTo>
                      <a:lnTo>
                        <a:pt x="504" y="901"/>
                      </a:lnTo>
                      <a:lnTo>
                        <a:pt x="504" y="897"/>
                      </a:lnTo>
                      <a:lnTo>
                        <a:pt x="504" y="895"/>
                      </a:lnTo>
                      <a:lnTo>
                        <a:pt x="504" y="891"/>
                      </a:lnTo>
                      <a:lnTo>
                        <a:pt x="501" y="890"/>
                      </a:lnTo>
                      <a:lnTo>
                        <a:pt x="498" y="890"/>
                      </a:lnTo>
                      <a:lnTo>
                        <a:pt x="496" y="890"/>
                      </a:lnTo>
                      <a:lnTo>
                        <a:pt x="496" y="891"/>
                      </a:lnTo>
                      <a:lnTo>
                        <a:pt x="496" y="895"/>
                      </a:lnTo>
                      <a:lnTo>
                        <a:pt x="493" y="895"/>
                      </a:lnTo>
                      <a:lnTo>
                        <a:pt x="490" y="895"/>
                      </a:lnTo>
                      <a:lnTo>
                        <a:pt x="488" y="895"/>
                      </a:lnTo>
                      <a:lnTo>
                        <a:pt x="481" y="897"/>
                      </a:lnTo>
                      <a:lnTo>
                        <a:pt x="481" y="901"/>
                      </a:lnTo>
                      <a:lnTo>
                        <a:pt x="480" y="901"/>
                      </a:lnTo>
                      <a:lnTo>
                        <a:pt x="481" y="901"/>
                      </a:lnTo>
                      <a:lnTo>
                        <a:pt x="481" y="904"/>
                      </a:lnTo>
                      <a:lnTo>
                        <a:pt x="480" y="904"/>
                      </a:lnTo>
                      <a:lnTo>
                        <a:pt x="477" y="904"/>
                      </a:lnTo>
                      <a:lnTo>
                        <a:pt x="473" y="904"/>
                      </a:lnTo>
                      <a:lnTo>
                        <a:pt x="472" y="904"/>
                      </a:lnTo>
                      <a:lnTo>
                        <a:pt x="472" y="906"/>
                      </a:lnTo>
                      <a:lnTo>
                        <a:pt x="468" y="906"/>
                      </a:lnTo>
                      <a:lnTo>
                        <a:pt x="465" y="906"/>
                      </a:lnTo>
                      <a:lnTo>
                        <a:pt x="465" y="910"/>
                      </a:lnTo>
                      <a:lnTo>
                        <a:pt x="462" y="910"/>
                      </a:lnTo>
                      <a:lnTo>
                        <a:pt x="460" y="910"/>
                      </a:lnTo>
                      <a:lnTo>
                        <a:pt x="457" y="910"/>
                      </a:lnTo>
                      <a:lnTo>
                        <a:pt x="454" y="910"/>
                      </a:lnTo>
                      <a:lnTo>
                        <a:pt x="452" y="906"/>
                      </a:lnTo>
                      <a:lnTo>
                        <a:pt x="449" y="906"/>
                      </a:lnTo>
                      <a:lnTo>
                        <a:pt x="446" y="910"/>
                      </a:lnTo>
                      <a:lnTo>
                        <a:pt x="444" y="910"/>
                      </a:lnTo>
                      <a:lnTo>
                        <a:pt x="441" y="910"/>
                      </a:lnTo>
                      <a:lnTo>
                        <a:pt x="441" y="906"/>
                      </a:lnTo>
                      <a:lnTo>
                        <a:pt x="437" y="906"/>
                      </a:lnTo>
                      <a:lnTo>
                        <a:pt x="436" y="904"/>
                      </a:lnTo>
                      <a:lnTo>
                        <a:pt x="432" y="904"/>
                      </a:lnTo>
                      <a:lnTo>
                        <a:pt x="429" y="904"/>
                      </a:lnTo>
                      <a:lnTo>
                        <a:pt x="429" y="906"/>
                      </a:lnTo>
                      <a:lnTo>
                        <a:pt x="426" y="910"/>
                      </a:lnTo>
                      <a:lnTo>
                        <a:pt x="426" y="912"/>
                      </a:lnTo>
                      <a:lnTo>
                        <a:pt x="424" y="912"/>
                      </a:lnTo>
                      <a:lnTo>
                        <a:pt x="424" y="916"/>
                      </a:lnTo>
                      <a:lnTo>
                        <a:pt x="421" y="916"/>
                      </a:lnTo>
                      <a:lnTo>
                        <a:pt x="416" y="916"/>
                      </a:lnTo>
                      <a:lnTo>
                        <a:pt x="413" y="916"/>
                      </a:lnTo>
                      <a:lnTo>
                        <a:pt x="408" y="916"/>
                      </a:lnTo>
                      <a:lnTo>
                        <a:pt x="397" y="918"/>
                      </a:lnTo>
                      <a:lnTo>
                        <a:pt x="393" y="918"/>
                      </a:lnTo>
                      <a:lnTo>
                        <a:pt x="392" y="918"/>
                      </a:lnTo>
                      <a:lnTo>
                        <a:pt x="392" y="921"/>
                      </a:lnTo>
                      <a:lnTo>
                        <a:pt x="388" y="925"/>
                      </a:lnTo>
                      <a:lnTo>
                        <a:pt x="388" y="927"/>
                      </a:lnTo>
                      <a:lnTo>
                        <a:pt x="385" y="927"/>
                      </a:lnTo>
                      <a:lnTo>
                        <a:pt x="382" y="931"/>
                      </a:lnTo>
                      <a:lnTo>
                        <a:pt x="380" y="936"/>
                      </a:lnTo>
                      <a:lnTo>
                        <a:pt x="380" y="938"/>
                      </a:lnTo>
                      <a:lnTo>
                        <a:pt x="380" y="942"/>
                      </a:lnTo>
                      <a:lnTo>
                        <a:pt x="374" y="946"/>
                      </a:lnTo>
                      <a:lnTo>
                        <a:pt x="374" y="947"/>
                      </a:lnTo>
                      <a:lnTo>
                        <a:pt x="369" y="953"/>
                      </a:lnTo>
                      <a:lnTo>
                        <a:pt x="366" y="953"/>
                      </a:lnTo>
                      <a:lnTo>
                        <a:pt x="366" y="957"/>
                      </a:lnTo>
                      <a:lnTo>
                        <a:pt x="366" y="966"/>
                      </a:lnTo>
                      <a:lnTo>
                        <a:pt x="366" y="968"/>
                      </a:lnTo>
                      <a:lnTo>
                        <a:pt x="366" y="972"/>
                      </a:lnTo>
                      <a:lnTo>
                        <a:pt x="366" y="974"/>
                      </a:lnTo>
                      <a:lnTo>
                        <a:pt x="364" y="977"/>
                      </a:lnTo>
                      <a:lnTo>
                        <a:pt x="364" y="979"/>
                      </a:lnTo>
                      <a:lnTo>
                        <a:pt x="361" y="979"/>
                      </a:lnTo>
                      <a:lnTo>
                        <a:pt x="357" y="983"/>
                      </a:lnTo>
                      <a:lnTo>
                        <a:pt x="356" y="983"/>
                      </a:lnTo>
                      <a:lnTo>
                        <a:pt x="356" y="987"/>
                      </a:lnTo>
                      <a:lnTo>
                        <a:pt x="352" y="983"/>
                      </a:lnTo>
                      <a:lnTo>
                        <a:pt x="349" y="983"/>
                      </a:lnTo>
                      <a:lnTo>
                        <a:pt x="346" y="983"/>
                      </a:lnTo>
                      <a:lnTo>
                        <a:pt x="344" y="983"/>
                      </a:lnTo>
                      <a:lnTo>
                        <a:pt x="344" y="987"/>
                      </a:lnTo>
                      <a:lnTo>
                        <a:pt x="344" y="989"/>
                      </a:lnTo>
                      <a:lnTo>
                        <a:pt x="341" y="992"/>
                      </a:lnTo>
                      <a:lnTo>
                        <a:pt x="338" y="992"/>
                      </a:lnTo>
                      <a:lnTo>
                        <a:pt x="336" y="992"/>
                      </a:lnTo>
                      <a:lnTo>
                        <a:pt x="333" y="994"/>
                      </a:lnTo>
                      <a:lnTo>
                        <a:pt x="333" y="1000"/>
                      </a:lnTo>
                      <a:lnTo>
                        <a:pt x="328" y="1007"/>
                      </a:lnTo>
                      <a:lnTo>
                        <a:pt x="325" y="1007"/>
                      </a:lnTo>
                      <a:lnTo>
                        <a:pt x="321" y="1009"/>
                      </a:lnTo>
                      <a:lnTo>
                        <a:pt x="321" y="1013"/>
                      </a:lnTo>
                      <a:lnTo>
                        <a:pt x="321" y="1019"/>
                      </a:lnTo>
                      <a:lnTo>
                        <a:pt x="320" y="1020"/>
                      </a:lnTo>
                      <a:lnTo>
                        <a:pt x="317" y="1024"/>
                      </a:lnTo>
                      <a:lnTo>
                        <a:pt x="317" y="1028"/>
                      </a:lnTo>
                      <a:lnTo>
                        <a:pt x="317" y="1030"/>
                      </a:lnTo>
                      <a:lnTo>
                        <a:pt x="320" y="1033"/>
                      </a:lnTo>
                      <a:lnTo>
                        <a:pt x="321" y="1033"/>
                      </a:lnTo>
                      <a:lnTo>
                        <a:pt x="321" y="1035"/>
                      </a:lnTo>
                      <a:lnTo>
                        <a:pt x="325" y="1035"/>
                      </a:lnTo>
                      <a:lnTo>
                        <a:pt x="321" y="1035"/>
                      </a:lnTo>
                      <a:lnTo>
                        <a:pt x="321" y="1039"/>
                      </a:lnTo>
                      <a:lnTo>
                        <a:pt x="320" y="1043"/>
                      </a:lnTo>
                      <a:lnTo>
                        <a:pt x="317" y="1039"/>
                      </a:lnTo>
                      <a:lnTo>
                        <a:pt x="317" y="1035"/>
                      </a:lnTo>
                      <a:lnTo>
                        <a:pt x="310" y="1035"/>
                      </a:lnTo>
                      <a:lnTo>
                        <a:pt x="308" y="1033"/>
                      </a:lnTo>
                      <a:lnTo>
                        <a:pt x="305" y="1033"/>
                      </a:lnTo>
                      <a:lnTo>
                        <a:pt x="305" y="1030"/>
                      </a:lnTo>
                      <a:lnTo>
                        <a:pt x="302" y="1030"/>
                      </a:lnTo>
                      <a:lnTo>
                        <a:pt x="300" y="1028"/>
                      </a:lnTo>
                      <a:lnTo>
                        <a:pt x="300" y="1024"/>
                      </a:lnTo>
                      <a:lnTo>
                        <a:pt x="297" y="1024"/>
                      </a:lnTo>
                      <a:lnTo>
                        <a:pt x="297" y="1020"/>
                      </a:lnTo>
                      <a:lnTo>
                        <a:pt x="297" y="1019"/>
                      </a:lnTo>
                      <a:lnTo>
                        <a:pt x="294" y="1019"/>
                      </a:lnTo>
                      <a:lnTo>
                        <a:pt x="294" y="1015"/>
                      </a:lnTo>
                      <a:lnTo>
                        <a:pt x="292" y="1015"/>
                      </a:lnTo>
                      <a:lnTo>
                        <a:pt x="289" y="1013"/>
                      </a:lnTo>
                      <a:lnTo>
                        <a:pt x="289" y="1009"/>
                      </a:lnTo>
                      <a:lnTo>
                        <a:pt x="286" y="1009"/>
                      </a:lnTo>
                      <a:lnTo>
                        <a:pt x="284" y="1009"/>
                      </a:lnTo>
                      <a:lnTo>
                        <a:pt x="281" y="1009"/>
                      </a:lnTo>
                      <a:lnTo>
                        <a:pt x="281" y="1007"/>
                      </a:lnTo>
                      <a:lnTo>
                        <a:pt x="277" y="1007"/>
                      </a:lnTo>
                      <a:lnTo>
                        <a:pt x="276" y="1007"/>
                      </a:lnTo>
                      <a:lnTo>
                        <a:pt x="276" y="1004"/>
                      </a:lnTo>
                      <a:lnTo>
                        <a:pt x="272" y="1004"/>
                      </a:lnTo>
                      <a:lnTo>
                        <a:pt x="269" y="1004"/>
                      </a:lnTo>
                      <a:lnTo>
                        <a:pt x="266" y="1004"/>
                      </a:lnTo>
                      <a:lnTo>
                        <a:pt x="266" y="1007"/>
                      </a:lnTo>
                      <a:lnTo>
                        <a:pt x="264" y="1007"/>
                      </a:lnTo>
                      <a:lnTo>
                        <a:pt x="264" y="1004"/>
                      </a:lnTo>
                      <a:lnTo>
                        <a:pt x="261" y="1000"/>
                      </a:lnTo>
                      <a:lnTo>
                        <a:pt x="258" y="1000"/>
                      </a:lnTo>
                      <a:lnTo>
                        <a:pt x="258" y="998"/>
                      </a:lnTo>
                      <a:lnTo>
                        <a:pt x="256" y="998"/>
                      </a:lnTo>
                      <a:lnTo>
                        <a:pt x="253" y="998"/>
                      </a:lnTo>
                      <a:lnTo>
                        <a:pt x="250" y="998"/>
                      </a:lnTo>
                      <a:lnTo>
                        <a:pt x="250" y="994"/>
                      </a:lnTo>
                      <a:lnTo>
                        <a:pt x="250" y="992"/>
                      </a:lnTo>
                      <a:lnTo>
                        <a:pt x="248" y="992"/>
                      </a:lnTo>
                      <a:lnTo>
                        <a:pt x="248" y="994"/>
                      </a:lnTo>
                      <a:lnTo>
                        <a:pt x="248" y="992"/>
                      </a:lnTo>
                      <a:lnTo>
                        <a:pt x="245" y="992"/>
                      </a:lnTo>
                      <a:lnTo>
                        <a:pt x="241" y="992"/>
                      </a:lnTo>
                      <a:lnTo>
                        <a:pt x="241" y="989"/>
                      </a:lnTo>
                      <a:lnTo>
                        <a:pt x="241" y="992"/>
                      </a:lnTo>
                      <a:lnTo>
                        <a:pt x="241" y="989"/>
                      </a:lnTo>
                      <a:lnTo>
                        <a:pt x="240" y="989"/>
                      </a:lnTo>
                      <a:lnTo>
                        <a:pt x="237" y="989"/>
                      </a:lnTo>
                      <a:lnTo>
                        <a:pt x="233" y="989"/>
                      </a:lnTo>
                      <a:lnTo>
                        <a:pt x="233" y="987"/>
                      </a:lnTo>
                      <a:lnTo>
                        <a:pt x="230" y="987"/>
                      </a:lnTo>
                      <a:lnTo>
                        <a:pt x="230" y="989"/>
                      </a:lnTo>
                      <a:lnTo>
                        <a:pt x="228" y="987"/>
                      </a:lnTo>
                      <a:lnTo>
                        <a:pt x="225" y="987"/>
                      </a:lnTo>
                      <a:lnTo>
                        <a:pt x="225" y="983"/>
                      </a:lnTo>
                      <a:lnTo>
                        <a:pt x="222" y="983"/>
                      </a:lnTo>
                      <a:lnTo>
                        <a:pt x="220" y="983"/>
                      </a:lnTo>
                      <a:lnTo>
                        <a:pt x="217" y="987"/>
                      </a:lnTo>
                      <a:lnTo>
                        <a:pt x="214" y="983"/>
                      </a:lnTo>
                      <a:lnTo>
                        <a:pt x="212" y="983"/>
                      </a:lnTo>
                      <a:lnTo>
                        <a:pt x="206" y="983"/>
                      </a:lnTo>
                      <a:lnTo>
                        <a:pt x="206" y="979"/>
                      </a:lnTo>
                      <a:lnTo>
                        <a:pt x="204" y="979"/>
                      </a:lnTo>
                      <a:lnTo>
                        <a:pt x="201" y="979"/>
                      </a:lnTo>
                      <a:lnTo>
                        <a:pt x="197" y="979"/>
                      </a:lnTo>
                      <a:lnTo>
                        <a:pt x="197" y="977"/>
                      </a:lnTo>
                      <a:lnTo>
                        <a:pt x="196" y="977"/>
                      </a:lnTo>
                      <a:lnTo>
                        <a:pt x="193" y="974"/>
                      </a:lnTo>
                      <a:lnTo>
                        <a:pt x="189" y="974"/>
                      </a:lnTo>
                      <a:lnTo>
                        <a:pt x="189" y="972"/>
                      </a:lnTo>
                      <a:lnTo>
                        <a:pt x="186" y="972"/>
                      </a:lnTo>
                      <a:lnTo>
                        <a:pt x="184" y="972"/>
                      </a:lnTo>
                      <a:lnTo>
                        <a:pt x="181" y="968"/>
                      </a:lnTo>
                      <a:lnTo>
                        <a:pt x="181" y="966"/>
                      </a:lnTo>
                      <a:lnTo>
                        <a:pt x="178" y="966"/>
                      </a:lnTo>
                      <a:lnTo>
                        <a:pt x="178" y="962"/>
                      </a:lnTo>
                      <a:lnTo>
                        <a:pt x="176" y="962"/>
                      </a:lnTo>
                      <a:lnTo>
                        <a:pt x="176" y="959"/>
                      </a:lnTo>
                      <a:lnTo>
                        <a:pt x="173" y="959"/>
                      </a:lnTo>
                      <a:lnTo>
                        <a:pt x="173" y="962"/>
                      </a:lnTo>
                      <a:lnTo>
                        <a:pt x="170" y="959"/>
                      </a:lnTo>
                      <a:lnTo>
                        <a:pt x="170" y="962"/>
                      </a:lnTo>
                      <a:lnTo>
                        <a:pt x="168" y="962"/>
                      </a:lnTo>
                      <a:lnTo>
                        <a:pt x="165" y="959"/>
                      </a:lnTo>
                      <a:lnTo>
                        <a:pt x="165" y="962"/>
                      </a:lnTo>
                      <a:lnTo>
                        <a:pt x="165" y="959"/>
                      </a:lnTo>
                      <a:lnTo>
                        <a:pt x="161" y="959"/>
                      </a:lnTo>
                      <a:lnTo>
                        <a:pt x="160" y="957"/>
                      </a:lnTo>
                      <a:lnTo>
                        <a:pt x="157" y="957"/>
                      </a:lnTo>
                      <a:lnTo>
                        <a:pt x="150" y="953"/>
                      </a:lnTo>
                      <a:lnTo>
                        <a:pt x="150" y="951"/>
                      </a:lnTo>
                      <a:lnTo>
                        <a:pt x="148" y="947"/>
                      </a:lnTo>
                      <a:lnTo>
                        <a:pt x="145" y="947"/>
                      </a:lnTo>
                      <a:lnTo>
                        <a:pt x="142" y="946"/>
                      </a:lnTo>
                      <a:lnTo>
                        <a:pt x="142" y="942"/>
                      </a:lnTo>
                      <a:lnTo>
                        <a:pt x="140" y="946"/>
                      </a:lnTo>
                      <a:lnTo>
                        <a:pt x="137" y="942"/>
                      </a:lnTo>
                      <a:lnTo>
                        <a:pt x="134" y="942"/>
                      </a:lnTo>
                      <a:lnTo>
                        <a:pt x="132" y="938"/>
                      </a:lnTo>
                      <a:lnTo>
                        <a:pt x="129" y="938"/>
                      </a:lnTo>
                      <a:lnTo>
                        <a:pt x="126" y="938"/>
                      </a:lnTo>
                      <a:lnTo>
                        <a:pt x="124" y="938"/>
                      </a:lnTo>
                      <a:lnTo>
                        <a:pt x="121" y="938"/>
                      </a:lnTo>
                      <a:lnTo>
                        <a:pt x="117" y="938"/>
                      </a:lnTo>
                      <a:lnTo>
                        <a:pt x="117" y="936"/>
                      </a:lnTo>
                      <a:lnTo>
                        <a:pt x="114" y="936"/>
                      </a:lnTo>
                      <a:lnTo>
                        <a:pt x="114" y="933"/>
                      </a:lnTo>
                      <a:lnTo>
                        <a:pt x="114" y="931"/>
                      </a:lnTo>
                      <a:lnTo>
                        <a:pt x="113" y="931"/>
                      </a:lnTo>
                      <a:lnTo>
                        <a:pt x="113" y="927"/>
                      </a:lnTo>
                      <a:lnTo>
                        <a:pt x="109" y="927"/>
                      </a:lnTo>
                      <a:lnTo>
                        <a:pt x="106" y="921"/>
                      </a:lnTo>
                      <a:lnTo>
                        <a:pt x="104" y="918"/>
                      </a:lnTo>
                      <a:lnTo>
                        <a:pt x="101" y="918"/>
                      </a:lnTo>
                      <a:lnTo>
                        <a:pt x="98" y="916"/>
                      </a:lnTo>
                      <a:lnTo>
                        <a:pt x="96" y="912"/>
                      </a:lnTo>
                      <a:lnTo>
                        <a:pt x="93" y="912"/>
                      </a:lnTo>
                      <a:lnTo>
                        <a:pt x="90" y="916"/>
                      </a:lnTo>
                      <a:lnTo>
                        <a:pt x="88" y="918"/>
                      </a:lnTo>
                      <a:lnTo>
                        <a:pt x="85" y="918"/>
                      </a:lnTo>
                      <a:lnTo>
                        <a:pt x="82" y="918"/>
                      </a:lnTo>
                      <a:lnTo>
                        <a:pt x="80" y="918"/>
                      </a:lnTo>
                      <a:lnTo>
                        <a:pt x="77" y="918"/>
                      </a:lnTo>
                      <a:lnTo>
                        <a:pt x="73" y="918"/>
                      </a:lnTo>
                      <a:lnTo>
                        <a:pt x="70" y="918"/>
                      </a:lnTo>
                      <a:lnTo>
                        <a:pt x="68" y="918"/>
                      </a:lnTo>
                      <a:lnTo>
                        <a:pt x="65" y="918"/>
                      </a:lnTo>
                      <a:lnTo>
                        <a:pt x="62" y="918"/>
                      </a:lnTo>
                      <a:lnTo>
                        <a:pt x="60" y="918"/>
                      </a:lnTo>
                      <a:lnTo>
                        <a:pt x="60" y="916"/>
                      </a:lnTo>
                      <a:lnTo>
                        <a:pt x="57" y="916"/>
                      </a:lnTo>
                      <a:lnTo>
                        <a:pt x="54" y="916"/>
                      </a:lnTo>
                      <a:lnTo>
                        <a:pt x="52" y="912"/>
                      </a:lnTo>
                      <a:lnTo>
                        <a:pt x="52" y="916"/>
                      </a:lnTo>
                      <a:lnTo>
                        <a:pt x="49" y="916"/>
                      </a:lnTo>
                      <a:lnTo>
                        <a:pt x="49" y="912"/>
                      </a:lnTo>
                      <a:lnTo>
                        <a:pt x="46" y="912"/>
                      </a:lnTo>
                      <a:lnTo>
                        <a:pt x="44" y="912"/>
                      </a:lnTo>
                      <a:lnTo>
                        <a:pt x="41" y="910"/>
                      </a:lnTo>
                      <a:lnTo>
                        <a:pt x="41" y="906"/>
                      </a:lnTo>
                      <a:lnTo>
                        <a:pt x="41" y="901"/>
                      </a:lnTo>
                      <a:lnTo>
                        <a:pt x="41" y="897"/>
                      </a:lnTo>
                      <a:lnTo>
                        <a:pt x="44" y="895"/>
                      </a:lnTo>
                      <a:lnTo>
                        <a:pt x="46" y="891"/>
                      </a:lnTo>
                      <a:lnTo>
                        <a:pt x="49" y="884"/>
                      </a:lnTo>
                      <a:lnTo>
                        <a:pt x="52" y="884"/>
                      </a:lnTo>
                      <a:lnTo>
                        <a:pt x="54" y="876"/>
                      </a:lnTo>
                      <a:lnTo>
                        <a:pt x="57" y="875"/>
                      </a:lnTo>
                      <a:lnTo>
                        <a:pt x="57" y="871"/>
                      </a:lnTo>
                      <a:lnTo>
                        <a:pt x="57" y="869"/>
                      </a:lnTo>
                      <a:lnTo>
                        <a:pt x="54" y="865"/>
                      </a:lnTo>
                      <a:lnTo>
                        <a:pt x="52" y="865"/>
                      </a:lnTo>
                      <a:lnTo>
                        <a:pt x="49" y="863"/>
                      </a:lnTo>
                      <a:lnTo>
                        <a:pt x="46" y="860"/>
                      </a:lnTo>
                      <a:lnTo>
                        <a:pt x="44" y="860"/>
                      </a:lnTo>
                      <a:lnTo>
                        <a:pt x="41" y="860"/>
                      </a:lnTo>
                      <a:lnTo>
                        <a:pt x="34" y="860"/>
                      </a:lnTo>
                      <a:lnTo>
                        <a:pt x="29" y="863"/>
                      </a:lnTo>
                      <a:lnTo>
                        <a:pt x="26" y="865"/>
                      </a:lnTo>
                      <a:lnTo>
                        <a:pt x="24" y="865"/>
                      </a:lnTo>
                      <a:lnTo>
                        <a:pt x="21" y="863"/>
                      </a:lnTo>
                      <a:lnTo>
                        <a:pt x="18" y="860"/>
                      </a:lnTo>
                      <a:lnTo>
                        <a:pt x="16" y="856"/>
                      </a:lnTo>
                      <a:lnTo>
                        <a:pt x="13" y="854"/>
                      </a:lnTo>
                      <a:lnTo>
                        <a:pt x="10" y="850"/>
                      </a:lnTo>
                      <a:lnTo>
                        <a:pt x="10" y="848"/>
                      </a:lnTo>
                      <a:lnTo>
                        <a:pt x="10" y="843"/>
                      </a:lnTo>
                      <a:lnTo>
                        <a:pt x="10" y="839"/>
                      </a:lnTo>
                      <a:lnTo>
                        <a:pt x="10" y="833"/>
                      </a:lnTo>
                      <a:lnTo>
                        <a:pt x="10" y="830"/>
                      </a:lnTo>
                      <a:lnTo>
                        <a:pt x="16" y="824"/>
                      </a:lnTo>
                      <a:lnTo>
                        <a:pt x="16" y="822"/>
                      </a:lnTo>
                      <a:lnTo>
                        <a:pt x="18" y="822"/>
                      </a:lnTo>
                      <a:lnTo>
                        <a:pt x="21" y="819"/>
                      </a:lnTo>
                      <a:lnTo>
                        <a:pt x="24" y="815"/>
                      </a:lnTo>
                      <a:lnTo>
                        <a:pt x="24" y="813"/>
                      </a:lnTo>
                      <a:lnTo>
                        <a:pt x="24" y="809"/>
                      </a:lnTo>
                      <a:lnTo>
                        <a:pt x="21" y="809"/>
                      </a:lnTo>
                      <a:lnTo>
                        <a:pt x="21" y="807"/>
                      </a:lnTo>
                      <a:lnTo>
                        <a:pt x="18" y="807"/>
                      </a:lnTo>
                      <a:lnTo>
                        <a:pt x="18" y="804"/>
                      </a:lnTo>
                      <a:lnTo>
                        <a:pt x="16" y="804"/>
                      </a:lnTo>
                      <a:lnTo>
                        <a:pt x="16" y="802"/>
                      </a:lnTo>
                      <a:lnTo>
                        <a:pt x="16" y="798"/>
                      </a:lnTo>
                      <a:lnTo>
                        <a:pt x="13" y="798"/>
                      </a:lnTo>
                      <a:lnTo>
                        <a:pt x="13" y="794"/>
                      </a:lnTo>
                      <a:lnTo>
                        <a:pt x="16" y="794"/>
                      </a:lnTo>
                      <a:lnTo>
                        <a:pt x="16" y="792"/>
                      </a:lnTo>
                      <a:lnTo>
                        <a:pt x="13" y="789"/>
                      </a:lnTo>
                      <a:lnTo>
                        <a:pt x="10" y="789"/>
                      </a:lnTo>
                      <a:lnTo>
                        <a:pt x="10" y="787"/>
                      </a:lnTo>
                      <a:lnTo>
                        <a:pt x="10" y="783"/>
                      </a:lnTo>
                      <a:lnTo>
                        <a:pt x="10" y="781"/>
                      </a:lnTo>
                      <a:lnTo>
                        <a:pt x="8" y="781"/>
                      </a:lnTo>
                      <a:lnTo>
                        <a:pt x="8" y="777"/>
                      </a:lnTo>
                      <a:lnTo>
                        <a:pt x="5" y="777"/>
                      </a:lnTo>
                      <a:lnTo>
                        <a:pt x="2" y="774"/>
                      </a:lnTo>
                      <a:lnTo>
                        <a:pt x="0" y="772"/>
                      </a:lnTo>
                      <a:lnTo>
                        <a:pt x="0" y="768"/>
                      </a:lnTo>
                      <a:lnTo>
                        <a:pt x="0" y="762"/>
                      </a:lnTo>
                      <a:lnTo>
                        <a:pt x="0" y="761"/>
                      </a:lnTo>
                      <a:lnTo>
                        <a:pt x="0" y="757"/>
                      </a:lnTo>
                      <a:lnTo>
                        <a:pt x="0" y="753"/>
                      </a:lnTo>
                      <a:lnTo>
                        <a:pt x="2" y="753"/>
                      </a:lnTo>
                      <a:lnTo>
                        <a:pt x="0" y="751"/>
                      </a:lnTo>
                      <a:lnTo>
                        <a:pt x="0" y="747"/>
                      </a:lnTo>
                      <a:lnTo>
                        <a:pt x="0" y="746"/>
                      </a:lnTo>
                      <a:lnTo>
                        <a:pt x="2" y="746"/>
                      </a:lnTo>
                      <a:lnTo>
                        <a:pt x="0" y="742"/>
                      </a:lnTo>
                      <a:lnTo>
                        <a:pt x="2" y="742"/>
                      </a:lnTo>
                      <a:lnTo>
                        <a:pt x="0" y="740"/>
                      </a:lnTo>
                      <a:lnTo>
                        <a:pt x="2" y="740"/>
                      </a:lnTo>
                      <a:lnTo>
                        <a:pt x="2" y="736"/>
                      </a:lnTo>
                      <a:lnTo>
                        <a:pt x="2" y="733"/>
                      </a:lnTo>
                      <a:lnTo>
                        <a:pt x="2" y="731"/>
                      </a:lnTo>
                      <a:lnTo>
                        <a:pt x="2" y="727"/>
                      </a:lnTo>
                      <a:lnTo>
                        <a:pt x="5" y="727"/>
                      </a:lnTo>
                      <a:lnTo>
                        <a:pt x="2" y="727"/>
                      </a:lnTo>
                      <a:lnTo>
                        <a:pt x="5" y="727"/>
                      </a:lnTo>
                      <a:lnTo>
                        <a:pt x="5" y="725"/>
                      </a:lnTo>
                      <a:lnTo>
                        <a:pt x="8" y="725"/>
                      </a:lnTo>
                      <a:lnTo>
                        <a:pt x="8" y="721"/>
                      </a:lnTo>
                      <a:lnTo>
                        <a:pt x="5" y="721"/>
                      </a:lnTo>
                      <a:lnTo>
                        <a:pt x="8" y="721"/>
                      </a:lnTo>
                      <a:lnTo>
                        <a:pt x="8" y="719"/>
                      </a:lnTo>
                      <a:lnTo>
                        <a:pt x="5" y="721"/>
                      </a:lnTo>
                      <a:lnTo>
                        <a:pt x="8" y="719"/>
                      </a:lnTo>
                      <a:lnTo>
                        <a:pt x="5" y="719"/>
                      </a:lnTo>
                      <a:lnTo>
                        <a:pt x="5" y="716"/>
                      </a:lnTo>
                      <a:lnTo>
                        <a:pt x="2" y="716"/>
                      </a:lnTo>
                      <a:lnTo>
                        <a:pt x="5" y="716"/>
                      </a:lnTo>
                      <a:lnTo>
                        <a:pt x="2" y="712"/>
                      </a:lnTo>
                      <a:lnTo>
                        <a:pt x="2" y="710"/>
                      </a:lnTo>
                      <a:lnTo>
                        <a:pt x="5" y="710"/>
                      </a:lnTo>
                      <a:lnTo>
                        <a:pt x="8" y="710"/>
                      </a:lnTo>
                      <a:lnTo>
                        <a:pt x="8" y="706"/>
                      </a:lnTo>
                      <a:lnTo>
                        <a:pt x="8" y="704"/>
                      </a:lnTo>
                      <a:lnTo>
                        <a:pt x="10" y="704"/>
                      </a:lnTo>
                      <a:lnTo>
                        <a:pt x="10" y="701"/>
                      </a:lnTo>
                      <a:lnTo>
                        <a:pt x="10" y="699"/>
                      </a:lnTo>
                      <a:lnTo>
                        <a:pt x="13" y="695"/>
                      </a:lnTo>
                      <a:lnTo>
                        <a:pt x="10" y="691"/>
                      </a:lnTo>
                      <a:lnTo>
                        <a:pt x="13" y="691"/>
                      </a:lnTo>
                      <a:lnTo>
                        <a:pt x="16" y="691"/>
                      </a:lnTo>
                      <a:lnTo>
                        <a:pt x="16" y="690"/>
                      </a:lnTo>
                      <a:lnTo>
                        <a:pt x="18" y="690"/>
                      </a:lnTo>
                      <a:lnTo>
                        <a:pt x="18" y="686"/>
                      </a:lnTo>
                      <a:lnTo>
                        <a:pt x="18" y="684"/>
                      </a:lnTo>
                      <a:lnTo>
                        <a:pt x="21" y="684"/>
                      </a:lnTo>
                      <a:lnTo>
                        <a:pt x="21" y="680"/>
                      </a:lnTo>
                      <a:lnTo>
                        <a:pt x="24" y="680"/>
                      </a:lnTo>
                      <a:lnTo>
                        <a:pt x="24" y="678"/>
                      </a:lnTo>
                      <a:lnTo>
                        <a:pt x="24" y="675"/>
                      </a:lnTo>
                      <a:lnTo>
                        <a:pt x="24" y="671"/>
                      </a:lnTo>
                      <a:lnTo>
                        <a:pt x="24" y="669"/>
                      </a:lnTo>
                      <a:lnTo>
                        <a:pt x="24" y="665"/>
                      </a:lnTo>
                      <a:lnTo>
                        <a:pt x="24" y="663"/>
                      </a:lnTo>
                      <a:lnTo>
                        <a:pt x="26" y="663"/>
                      </a:lnTo>
                      <a:lnTo>
                        <a:pt x="26" y="658"/>
                      </a:lnTo>
                      <a:lnTo>
                        <a:pt x="26" y="654"/>
                      </a:lnTo>
                      <a:lnTo>
                        <a:pt x="26" y="650"/>
                      </a:lnTo>
                      <a:lnTo>
                        <a:pt x="29" y="650"/>
                      </a:lnTo>
                      <a:lnTo>
                        <a:pt x="29" y="648"/>
                      </a:lnTo>
                      <a:lnTo>
                        <a:pt x="33" y="648"/>
                      </a:lnTo>
                      <a:lnTo>
                        <a:pt x="33" y="645"/>
                      </a:lnTo>
                      <a:lnTo>
                        <a:pt x="34" y="645"/>
                      </a:lnTo>
                      <a:lnTo>
                        <a:pt x="34" y="648"/>
                      </a:lnTo>
                      <a:lnTo>
                        <a:pt x="37" y="648"/>
                      </a:lnTo>
                      <a:lnTo>
                        <a:pt x="37" y="645"/>
                      </a:lnTo>
                      <a:lnTo>
                        <a:pt x="41" y="645"/>
                      </a:lnTo>
                      <a:lnTo>
                        <a:pt x="41" y="643"/>
                      </a:lnTo>
                      <a:lnTo>
                        <a:pt x="41" y="639"/>
                      </a:lnTo>
                      <a:lnTo>
                        <a:pt x="41" y="637"/>
                      </a:lnTo>
                      <a:lnTo>
                        <a:pt x="44" y="637"/>
                      </a:lnTo>
                      <a:lnTo>
                        <a:pt x="44" y="639"/>
                      </a:lnTo>
                      <a:lnTo>
                        <a:pt x="44" y="637"/>
                      </a:lnTo>
                      <a:lnTo>
                        <a:pt x="46" y="637"/>
                      </a:lnTo>
                      <a:lnTo>
                        <a:pt x="49" y="637"/>
                      </a:lnTo>
                      <a:lnTo>
                        <a:pt x="46" y="637"/>
                      </a:lnTo>
                      <a:lnTo>
                        <a:pt x="49" y="633"/>
                      </a:lnTo>
                      <a:lnTo>
                        <a:pt x="52" y="633"/>
                      </a:lnTo>
                      <a:lnTo>
                        <a:pt x="52" y="630"/>
                      </a:lnTo>
                      <a:lnTo>
                        <a:pt x="54" y="630"/>
                      </a:lnTo>
                      <a:lnTo>
                        <a:pt x="57" y="630"/>
                      </a:lnTo>
                      <a:lnTo>
                        <a:pt x="57" y="628"/>
                      </a:lnTo>
                      <a:lnTo>
                        <a:pt x="60" y="628"/>
                      </a:lnTo>
                      <a:lnTo>
                        <a:pt x="60" y="630"/>
                      </a:lnTo>
                      <a:lnTo>
                        <a:pt x="60" y="628"/>
                      </a:lnTo>
                      <a:lnTo>
                        <a:pt x="60" y="624"/>
                      </a:lnTo>
                      <a:lnTo>
                        <a:pt x="62" y="624"/>
                      </a:lnTo>
                      <a:lnTo>
                        <a:pt x="65" y="624"/>
                      </a:lnTo>
                      <a:lnTo>
                        <a:pt x="65" y="622"/>
                      </a:lnTo>
                      <a:lnTo>
                        <a:pt x="65" y="619"/>
                      </a:lnTo>
                      <a:lnTo>
                        <a:pt x="62" y="619"/>
                      </a:lnTo>
                      <a:lnTo>
                        <a:pt x="65" y="619"/>
                      </a:lnTo>
                      <a:lnTo>
                        <a:pt x="65" y="617"/>
                      </a:lnTo>
                      <a:lnTo>
                        <a:pt x="68" y="617"/>
                      </a:lnTo>
                      <a:lnTo>
                        <a:pt x="65" y="613"/>
                      </a:lnTo>
                      <a:lnTo>
                        <a:pt x="68" y="613"/>
                      </a:lnTo>
                      <a:lnTo>
                        <a:pt x="68" y="609"/>
                      </a:lnTo>
                      <a:lnTo>
                        <a:pt x="68" y="607"/>
                      </a:lnTo>
                      <a:lnTo>
                        <a:pt x="70" y="607"/>
                      </a:lnTo>
                      <a:lnTo>
                        <a:pt x="73" y="609"/>
                      </a:lnTo>
                      <a:lnTo>
                        <a:pt x="73" y="607"/>
                      </a:lnTo>
                      <a:lnTo>
                        <a:pt x="73" y="604"/>
                      </a:lnTo>
                      <a:lnTo>
                        <a:pt x="73" y="607"/>
                      </a:lnTo>
                      <a:lnTo>
                        <a:pt x="73" y="604"/>
                      </a:lnTo>
                      <a:lnTo>
                        <a:pt x="77" y="604"/>
                      </a:lnTo>
                      <a:lnTo>
                        <a:pt x="77" y="602"/>
                      </a:lnTo>
                      <a:lnTo>
                        <a:pt x="80" y="602"/>
                      </a:lnTo>
                      <a:lnTo>
                        <a:pt x="82" y="602"/>
                      </a:lnTo>
                      <a:lnTo>
                        <a:pt x="82" y="598"/>
                      </a:lnTo>
                      <a:lnTo>
                        <a:pt x="82" y="596"/>
                      </a:lnTo>
                      <a:lnTo>
                        <a:pt x="85" y="592"/>
                      </a:lnTo>
                      <a:lnTo>
                        <a:pt x="85" y="589"/>
                      </a:lnTo>
                      <a:lnTo>
                        <a:pt x="85" y="587"/>
                      </a:lnTo>
                      <a:lnTo>
                        <a:pt x="82" y="587"/>
                      </a:lnTo>
                      <a:lnTo>
                        <a:pt x="82" y="583"/>
                      </a:lnTo>
                      <a:lnTo>
                        <a:pt x="82" y="581"/>
                      </a:lnTo>
                      <a:lnTo>
                        <a:pt x="80" y="581"/>
                      </a:lnTo>
                      <a:lnTo>
                        <a:pt x="77" y="581"/>
                      </a:lnTo>
                      <a:lnTo>
                        <a:pt x="77" y="577"/>
                      </a:lnTo>
                      <a:lnTo>
                        <a:pt x="77" y="576"/>
                      </a:lnTo>
                      <a:lnTo>
                        <a:pt x="73" y="576"/>
                      </a:lnTo>
                      <a:lnTo>
                        <a:pt x="73" y="572"/>
                      </a:lnTo>
                      <a:lnTo>
                        <a:pt x="73" y="568"/>
                      </a:lnTo>
                      <a:lnTo>
                        <a:pt x="73" y="566"/>
                      </a:lnTo>
                      <a:lnTo>
                        <a:pt x="77" y="566"/>
                      </a:lnTo>
                      <a:lnTo>
                        <a:pt x="77" y="561"/>
                      </a:lnTo>
                      <a:lnTo>
                        <a:pt x="80" y="561"/>
                      </a:lnTo>
                      <a:lnTo>
                        <a:pt x="82" y="562"/>
                      </a:lnTo>
                      <a:lnTo>
                        <a:pt x="82" y="561"/>
                      </a:lnTo>
                      <a:lnTo>
                        <a:pt x="85" y="561"/>
                      </a:lnTo>
                      <a:lnTo>
                        <a:pt x="88" y="561"/>
                      </a:lnTo>
                      <a:lnTo>
                        <a:pt x="90" y="557"/>
                      </a:lnTo>
                      <a:lnTo>
                        <a:pt x="90" y="561"/>
                      </a:lnTo>
                      <a:lnTo>
                        <a:pt x="93" y="561"/>
                      </a:lnTo>
                      <a:lnTo>
                        <a:pt x="93" y="557"/>
                      </a:lnTo>
                      <a:lnTo>
                        <a:pt x="90" y="557"/>
                      </a:lnTo>
                      <a:lnTo>
                        <a:pt x="90" y="555"/>
                      </a:lnTo>
                      <a:lnTo>
                        <a:pt x="90" y="551"/>
                      </a:lnTo>
                      <a:lnTo>
                        <a:pt x="93" y="551"/>
                      </a:lnTo>
                      <a:lnTo>
                        <a:pt x="93" y="547"/>
                      </a:lnTo>
                      <a:lnTo>
                        <a:pt x="93" y="542"/>
                      </a:lnTo>
                      <a:lnTo>
                        <a:pt x="96" y="542"/>
                      </a:lnTo>
                      <a:lnTo>
                        <a:pt x="96" y="540"/>
                      </a:lnTo>
                      <a:lnTo>
                        <a:pt x="98" y="540"/>
                      </a:lnTo>
                      <a:lnTo>
                        <a:pt x="101" y="540"/>
                      </a:lnTo>
                      <a:lnTo>
                        <a:pt x="104" y="540"/>
                      </a:lnTo>
                      <a:lnTo>
                        <a:pt x="106" y="540"/>
                      </a:lnTo>
                      <a:lnTo>
                        <a:pt x="106" y="536"/>
                      </a:lnTo>
                      <a:lnTo>
                        <a:pt x="106" y="534"/>
                      </a:lnTo>
                      <a:lnTo>
                        <a:pt x="113" y="534"/>
                      </a:lnTo>
                      <a:lnTo>
                        <a:pt x="114" y="534"/>
                      </a:lnTo>
                      <a:lnTo>
                        <a:pt x="117" y="534"/>
                      </a:lnTo>
                      <a:lnTo>
                        <a:pt x="117" y="531"/>
                      </a:lnTo>
                      <a:lnTo>
                        <a:pt x="121" y="531"/>
                      </a:lnTo>
                      <a:lnTo>
                        <a:pt x="124" y="531"/>
                      </a:lnTo>
                      <a:lnTo>
                        <a:pt x="124" y="527"/>
                      </a:lnTo>
                      <a:lnTo>
                        <a:pt x="124" y="525"/>
                      </a:lnTo>
                      <a:lnTo>
                        <a:pt x="124" y="521"/>
                      </a:lnTo>
                      <a:lnTo>
                        <a:pt x="126" y="521"/>
                      </a:lnTo>
                      <a:lnTo>
                        <a:pt x="126" y="519"/>
                      </a:lnTo>
                      <a:lnTo>
                        <a:pt x="126" y="516"/>
                      </a:lnTo>
                      <a:lnTo>
                        <a:pt x="126" y="514"/>
                      </a:lnTo>
                      <a:lnTo>
                        <a:pt x="129" y="514"/>
                      </a:lnTo>
                      <a:lnTo>
                        <a:pt x="132" y="514"/>
                      </a:lnTo>
                      <a:lnTo>
                        <a:pt x="132" y="510"/>
                      </a:lnTo>
                      <a:lnTo>
                        <a:pt x="132" y="506"/>
                      </a:lnTo>
                      <a:lnTo>
                        <a:pt x="132" y="504"/>
                      </a:lnTo>
                      <a:lnTo>
                        <a:pt x="134" y="504"/>
                      </a:lnTo>
                      <a:lnTo>
                        <a:pt x="134" y="501"/>
                      </a:lnTo>
                      <a:lnTo>
                        <a:pt x="137" y="501"/>
                      </a:lnTo>
                      <a:lnTo>
                        <a:pt x="140" y="501"/>
                      </a:lnTo>
                      <a:lnTo>
                        <a:pt x="142" y="501"/>
                      </a:lnTo>
                      <a:lnTo>
                        <a:pt x="145" y="501"/>
                      </a:lnTo>
                      <a:lnTo>
                        <a:pt x="148" y="501"/>
                      </a:lnTo>
                      <a:lnTo>
                        <a:pt x="150" y="501"/>
                      </a:lnTo>
                      <a:lnTo>
                        <a:pt x="157" y="501"/>
                      </a:lnTo>
                      <a:lnTo>
                        <a:pt x="160" y="501"/>
                      </a:lnTo>
                      <a:lnTo>
                        <a:pt x="161" y="501"/>
                      </a:lnTo>
                      <a:lnTo>
                        <a:pt x="161" y="499"/>
                      </a:lnTo>
                      <a:lnTo>
                        <a:pt x="165" y="499"/>
                      </a:lnTo>
                      <a:lnTo>
                        <a:pt x="165" y="495"/>
                      </a:lnTo>
                      <a:lnTo>
                        <a:pt x="168" y="495"/>
                      </a:lnTo>
                      <a:lnTo>
                        <a:pt x="168" y="493"/>
                      </a:lnTo>
                      <a:lnTo>
                        <a:pt x="170" y="493"/>
                      </a:lnTo>
                      <a:lnTo>
                        <a:pt x="170" y="490"/>
                      </a:lnTo>
                      <a:lnTo>
                        <a:pt x="173" y="490"/>
                      </a:lnTo>
                      <a:lnTo>
                        <a:pt x="176" y="490"/>
                      </a:lnTo>
                      <a:lnTo>
                        <a:pt x="178" y="493"/>
                      </a:lnTo>
                      <a:lnTo>
                        <a:pt x="181" y="493"/>
                      </a:lnTo>
                      <a:lnTo>
                        <a:pt x="181" y="490"/>
                      </a:lnTo>
                      <a:lnTo>
                        <a:pt x="181" y="486"/>
                      </a:lnTo>
                      <a:lnTo>
                        <a:pt x="184" y="486"/>
                      </a:lnTo>
                      <a:lnTo>
                        <a:pt x="186" y="480"/>
                      </a:lnTo>
                      <a:lnTo>
                        <a:pt x="189" y="480"/>
                      </a:lnTo>
                      <a:lnTo>
                        <a:pt x="189" y="478"/>
                      </a:lnTo>
                      <a:lnTo>
                        <a:pt x="189" y="475"/>
                      </a:lnTo>
                      <a:lnTo>
                        <a:pt x="189" y="473"/>
                      </a:lnTo>
                      <a:lnTo>
                        <a:pt x="193" y="473"/>
                      </a:lnTo>
                      <a:lnTo>
                        <a:pt x="193" y="465"/>
                      </a:lnTo>
                      <a:lnTo>
                        <a:pt x="196" y="463"/>
                      </a:lnTo>
                      <a:lnTo>
                        <a:pt x="196" y="460"/>
                      </a:lnTo>
                      <a:lnTo>
                        <a:pt x="196" y="458"/>
                      </a:lnTo>
                      <a:lnTo>
                        <a:pt x="196" y="454"/>
                      </a:lnTo>
                      <a:lnTo>
                        <a:pt x="193" y="454"/>
                      </a:lnTo>
                      <a:lnTo>
                        <a:pt x="193" y="452"/>
                      </a:lnTo>
                      <a:lnTo>
                        <a:pt x="196" y="452"/>
                      </a:lnTo>
                      <a:lnTo>
                        <a:pt x="197" y="452"/>
                      </a:lnTo>
                      <a:lnTo>
                        <a:pt x="201" y="448"/>
                      </a:lnTo>
                      <a:lnTo>
                        <a:pt x="201" y="445"/>
                      </a:lnTo>
                      <a:lnTo>
                        <a:pt x="204" y="445"/>
                      </a:lnTo>
                      <a:lnTo>
                        <a:pt x="204" y="443"/>
                      </a:lnTo>
                      <a:lnTo>
                        <a:pt x="206" y="443"/>
                      </a:lnTo>
                      <a:lnTo>
                        <a:pt x="206" y="439"/>
                      </a:lnTo>
                      <a:lnTo>
                        <a:pt x="206" y="437"/>
                      </a:lnTo>
                      <a:lnTo>
                        <a:pt x="206" y="433"/>
                      </a:lnTo>
                      <a:lnTo>
                        <a:pt x="206" y="432"/>
                      </a:lnTo>
                      <a:lnTo>
                        <a:pt x="209" y="428"/>
                      </a:lnTo>
                      <a:lnTo>
                        <a:pt x="209" y="424"/>
                      </a:lnTo>
                      <a:lnTo>
                        <a:pt x="209" y="422"/>
                      </a:lnTo>
                      <a:lnTo>
                        <a:pt x="209" y="419"/>
                      </a:lnTo>
                      <a:lnTo>
                        <a:pt x="209" y="417"/>
                      </a:lnTo>
                      <a:lnTo>
                        <a:pt x="209" y="413"/>
                      </a:lnTo>
                      <a:lnTo>
                        <a:pt x="212" y="411"/>
                      </a:lnTo>
                      <a:lnTo>
                        <a:pt x="212" y="407"/>
                      </a:lnTo>
                      <a:lnTo>
                        <a:pt x="209" y="407"/>
                      </a:lnTo>
                      <a:lnTo>
                        <a:pt x="212" y="404"/>
                      </a:lnTo>
                      <a:lnTo>
                        <a:pt x="214" y="402"/>
                      </a:lnTo>
                      <a:lnTo>
                        <a:pt x="214" y="398"/>
                      </a:lnTo>
                      <a:lnTo>
                        <a:pt x="217" y="396"/>
                      </a:lnTo>
                      <a:lnTo>
                        <a:pt x="220" y="396"/>
                      </a:lnTo>
                      <a:lnTo>
                        <a:pt x="222" y="392"/>
                      </a:lnTo>
                      <a:lnTo>
                        <a:pt x="225" y="390"/>
                      </a:lnTo>
                      <a:lnTo>
                        <a:pt x="225" y="387"/>
                      </a:lnTo>
                      <a:lnTo>
                        <a:pt x="228" y="383"/>
                      </a:lnTo>
                      <a:lnTo>
                        <a:pt x="230" y="381"/>
                      </a:lnTo>
                      <a:lnTo>
                        <a:pt x="233" y="381"/>
                      </a:lnTo>
                      <a:lnTo>
                        <a:pt x="237" y="377"/>
                      </a:lnTo>
                      <a:lnTo>
                        <a:pt x="240" y="377"/>
                      </a:lnTo>
                      <a:lnTo>
                        <a:pt x="240" y="376"/>
                      </a:lnTo>
                      <a:lnTo>
                        <a:pt x="241" y="372"/>
                      </a:lnTo>
                      <a:lnTo>
                        <a:pt x="245" y="372"/>
                      </a:lnTo>
                      <a:lnTo>
                        <a:pt x="248" y="372"/>
                      </a:lnTo>
                      <a:lnTo>
                        <a:pt x="250" y="372"/>
                      </a:lnTo>
                      <a:lnTo>
                        <a:pt x="253" y="372"/>
                      </a:lnTo>
                      <a:lnTo>
                        <a:pt x="253" y="370"/>
                      </a:lnTo>
                      <a:lnTo>
                        <a:pt x="256" y="366"/>
                      </a:lnTo>
                      <a:lnTo>
                        <a:pt x="258" y="366"/>
                      </a:lnTo>
                      <a:lnTo>
                        <a:pt x="258" y="370"/>
                      </a:lnTo>
                      <a:lnTo>
                        <a:pt x="261" y="372"/>
                      </a:lnTo>
                      <a:lnTo>
                        <a:pt x="261" y="376"/>
                      </a:lnTo>
                      <a:lnTo>
                        <a:pt x="264" y="376"/>
                      </a:lnTo>
                      <a:lnTo>
                        <a:pt x="266" y="376"/>
                      </a:lnTo>
                      <a:lnTo>
                        <a:pt x="269" y="372"/>
                      </a:lnTo>
                      <a:lnTo>
                        <a:pt x="272" y="372"/>
                      </a:lnTo>
                      <a:lnTo>
                        <a:pt x="276" y="370"/>
                      </a:lnTo>
                      <a:lnTo>
                        <a:pt x="276" y="366"/>
                      </a:lnTo>
                      <a:lnTo>
                        <a:pt x="277" y="366"/>
                      </a:lnTo>
                      <a:lnTo>
                        <a:pt x="281" y="366"/>
                      </a:lnTo>
                      <a:lnTo>
                        <a:pt x="281" y="362"/>
                      </a:lnTo>
                      <a:lnTo>
                        <a:pt x="281" y="361"/>
                      </a:lnTo>
                      <a:lnTo>
                        <a:pt x="284" y="361"/>
                      </a:lnTo>
                      <a:lnTo>
                        <a:pt x="284" y="357"/>
                      </a:lnTo>
                      <a:lnTo>
                        <a:pt x="286" y="357"/>
                      </a:lnTo>
                      <a:lnTo>
                        <a:pt x="289" y="357"/>
                      </a:lnTo>
                      <a:lnTo>
                        <a:pt x="289" y="355"/>
                      </a:lnTo>
                      <a:lnTo>
                        <a:pt x="289" y="351"/>
                      </a:lnTo>
                      <a:lnTo>
                        <a:pt x="289" y="349"/>
                      </a:lnTo>
                      <a:lnTo>
                        <a:pt x="289" y="346"/>
                      </a:lnTo>
                      <a:lnTo>
                        <a:pt x="289" y="342"/>
                      </a:lnTo>
                      <a:lnTo>
                        <a:pt x="292" y="342"/>
                      </a:lnTo>
                      <a:lnTo>
                        <a:pt x="292" y="340"/>
                      </a:lnTo>
                      <a:lnTo>
                        <a:pt x="292" y="336"/>
                      </a:lnTo>
                      <a:lnTo>
                        <a:pt x="292" y="334"/>
                      </a:lnTo>
                      <a:lnTo>
                        <a:pt x="292" y="331"/>
                      </a:lnTo>
                      <a:lnTo>
                        <a:pt x="294" y="331"/>
                      </a:lnTo>
                      <a:lnTo>
                        <a:pt x="294" y="329"/>
                      </a:lnTo>
                      <a:lnTo>
                        <a:pt x="297" y="329"/>
                      </a:lnTo>
                      <a:lnTo>
                        <a:pt x="297" y="321"/>
                      </a:lnTo>
                      <a:lnTo>
                        <a:pt x="297" y="319"/>
                      </a:lnTo>
                      <a:lnTo>
                        <a:pt x="300" y="316"/>
                      </a:lnTo>
                      <a:lnTo>
                        <a:pt x="300" y="314"/>
                      </a:lnTo>
                      <a:lnTo>
                        <a:pt x="300" y="310"/>
                      </a:lnTo>
                      <a:lnTo>
                        <a:pt x="300" y="308"/>
                      </a:lnTo>
                      <a:lnTo>
                        <a:pt x="300" y="305"/>
                      </a:lnTo>
                      <a:lnTo>
                        <a:pt x="302" y="305"/>
                      </a:lnTo>
                      <a:lnTo>
                        <a:pt x="305" y="301"/>
                      </a:lnTo>
                      <a:lnTo>
                        <a:pt x="305" y="299"/>
                      </a:lnTo>
                      <a:lnTo>
                        <a:pt x="305" y="295"/>
                      </a:lnTo>
                      <a:lnTo>
                        <a:pt x="302" y="293"/>
                      </a:lnTo>
                      <a:lnTo>
                        <a:pt x="302" y="290"/>
                      </a:lnTo>
                      <a:lnTo>
                        <a:pt x="300" y="288"/>
                      </a:lnTo>
                      <a:lnTo>
                        <a:pt x="300" y="284"/>
                      </a:lnTo>
                      <a:lnTo>
                        <a:pt x="300" y="280"/>
                      </a:lnTo>
                      <a:lnTo>
                        <a:pt x="300" y="278"/>
                      </a:lnTo>
                      <a:lnTo>
                        <a:pt x="300" y="275"/>
                      </a:lnTo>
                      <a:lnTo>
                        <a:pt x="302" y="275"/>
                      </a:lnTo>
                      <a:lnTo>
                        <a:pt x="305" y="273"/>
                      </a:lnTo>
                      <a:lnTo>
                        <a:pt x="302" y="269"/>
                      </a:lnTo>
                      <a:lnTo>
                        <a:pt x="302" y="267"/>
                      </a:lnTo>
                      <a:lnTo>
                        <a:pt x="305" y="260"/>
                      </a:lnTo>
                      <a:lnTo>
                        <a:pt x="305" y="258"/>
                      </a:lnTo>
                      <a:lnTo>
                        <a:pt x="308" y="254"/>
                      </a:lnTo>
                      <a:lnTo>
                        <a:pt x="308" y="252"/>
                      </a:lnTo>
                      <a:lnTo>
                        <a:pt x="310" y="248"/>
                      </a:lnTo>
                      <a:lnTo>
                        <a:pt x="310" y="247"/>
                      </a:lnTo>
                      <a:lnTo>
                        <a:pt x="310" y="243"/>
                      </a:lnTo>
                      <a:lnTo>
                        <a:pt x="313" y="243"/>
                      </a:lnTo>
                      <a:lnTo>
                        <a:pt x="317" y="243"/>
                      </a:lnTo>
                      <a:lnTo>
                        <a:pt x="320" y="239"/>
                      </a:lnTo>
                      <a:lnTo>
                        <a:pt x="321" y="239"/>
                      </a:lnTo>
                      <a:lnTo>
                        <a:pt x="321" y="237"/>
                      </a:lnTo>
                      <a:lnTo>
                        <a:pt x="321" y="233"/>
                      </a:lnTo>
                      <a:lnTo>
                        <a:pt x="321" y="232"/>
                      </a:lnTo>
                      <a:lnTo>
                        <a:pt x="320" y="232"/>
                      </a:lnTo>
                      <a:lnTo>
                        <a:pt x="320" y="226"/>
                      </a:lnTo>
                      <a:lnTo>
                        <a:pt x="320" y="222"/>
                      </a:lnTo>
                      <a:lnTo>
                        <a:pt x="317" y="222"/>
                      </a:lnTo>
                      <a:lnTo>
                        <a:pt x="320" y="219"/>
                      </a:lnTo>
                      <a:lnTo>
                        <a:pt x="320" y="217"/>
                      </a:lnTo>
                      <a:lnTo>
                        <a:pt x="321" y="213"/>
                      </a:lnTo>
                      <a:lnTo>
                        <a:pt x="321" y="211"/>
                      </a:lnTo>
                      <a:lnTo>
                        <a:pt x="321" y="207"/>
                      </a:lnTo>
                      <a:lnTo>
                        <a:pt x="321" y="205"/>
                      </a:lnTo>
                      <a:lnTo>
                        <a:pt x="320" y="202"/>
                      </a:lnTo>
                      <a:lnTo>
                        <a:pt x="320" y="198"/>
                      </a:lnTo>
                      <a:lnTo>
                        <a:pt x="320" y="196"/>
                      </a:lnTo>
                      <a:lnTo>
                        <a:pt x="320" y="192"/>
                      </a:lnTo>
                      <a:lnTo>
                        <a:pt x="320" y="190"/>
                      </a:lnTo>
                      <a:lnTo>
                        <a:pt x="320" y="187"/>
                      </a:lnTo>
                      <a:lnTo>
                        <a:pt x="317" y="187"/>
                      </a:lnTo>
                      <a:lnTo>
                        <a:pt x="320" y="185"/>
                      </a:lnTo>
                      <a:lnTo>
                        <a:pt x="320" y="181"/>
                      </a:lnTo>
                      <a:lnTo>
                        <a:pt x="321" y="181"/>
                      </a:lnTo>
                      <a:lnTo>
                        <a:pt x="325" y="181"/>
                      </a:lnTo>
                      <a:lnTo>
                        <a:pt x="325" y="177"/>
                      </a:lnTo>
                      <a:lnTo>
                        <a:pt x="328" y="176"/>
                      </a:lnTo>
                      <a:lnTo>
                        <a:pt x="330" y="172"/>
                      </a:lnTo>
                      <a:lnTo>
                        <a:pt x="330" y="170"/>
                      </a:lnTo>
                      <a:lnTo>
                        <a:pt x="330" y="166"/>
                      </a:lnTo>
                      <a:lnTo>
                        <a:pt x="330" y="164"/>
                      </a:lnTo>
                      <a:lnTo>
                        <a:pt x="333" y="161"/>
                      </a:lnTo>
                      <a:lnTo>
                        <a:pt x="333" y="157"/>
                      </a:lnTo>
                      <a:lnTo>
                        <a:pt x="333" y="155"/>
                      </a:lnTo>
                      <a:lnTo>
                        <a:pt x="336" y="151"/>
                      </a:lnTo>
                      <a:lnTo>
                        <a:pt x="338" y="151"/>
                      </a:lnTo>
                      <a:lnTo>
                        <a:pt x="341" y="149"/>
                      </a:lnTo>
                      <a:lnTo>
                        <a:pt x="341" y="146"/>
                      </a:lnTo>
                      <a:lnTo>
                        <a:pt x="344" y="144"/>
                      </a:lnTo>
                      <a:lnTo>
                        <a:pt x="346" y="140"/>
                      </a:lnTo>
                      <a:lnTo>
                        <a:pt x="346" y="136"/>
                      </a:lnTo>
                      <a:lnTo>
                        <a:pt x="346" y="134"/>
                      </a:lnTo>
                      <a:lnTo>
                        <a:pt x="349" y="129"/>
                      </a:lnTo>
                      <a:lnTo>
                        <a:pt x="352" y="125"/>
                      </a:lnTo>
                      <a:lnTo>
                        <a:pt x="356" y="125"/>
                      </a:lnTo>
                      <a:lnTo>
                        <a:pt x="356" y="119"/>
                      </a:lnTo>
                      <a:lnTo>
                        <a:pt x="356" y="116"/>
                      </a:lnTo>
                      <a:lnTo>
                        <a:pt x="357" y="114"/>
                      </a:lnTo>
                      <a:lnTo>
                        <a:pt x="357" y="110"/>
                      </a:lnTo>
                      <a:lnTo>
                        <a:pt x="356" y="108"/>
                      </a:lnTo>
                      <a:lnTo>
                        <a:pt x="356" y="105"/>
                      </a:lnTo>
                      <a:lnTo>
                        <a:pt x="356" y="103"/>
                      </a:lnTo>
                      <a:lnTo>
                        <a:pt x="356" y="99"/>
                      </a:lnTo>
                      <a:lnTo>
                        <a:pt x="356" y="95"/>
                      </a:lnTo>
                      <a:lnTo>
                        <a:pt x="357" y="95"/>
                      </a:lnTo>
                      <a:lnTo>
                        <a:pt x="357" y="93"/>
                      </a:lnTo>
                      <a:lnTo>
                        <a:pt x="356" y="90"/>
                      </a:lnTo>
                      <a:lnTo>
                        <a:pt x="357" y="90"/>
                      </a:lnTo>
                      <a:lnTo>
                        <a:pt x="357" y="88"/>
                      </a:lnTo>
                      <a:lnTo>
                        <a:pt x="361" y="88"/>
                      </a:lnTo>
                      <a:lnTo>
                        <a:pt x="361" y="84"/>
                      </a:lnTo>
                      <a:lnTo>
                        <a:pt x="357" y="84"/>
                      </a:lnTo>
                      <a:lnTo>
                        <a:pt x="357" y="82"/>
                      </a:lnTo>
                      <a:lnTo>
                        <a:pt x="357" y="78"/>
                      </a:lnTo>
                      <a:lnTo>
                        <a:pt x="361" y="78"/>
                      </a:lnTo>
                      <a:lnTo>
                        <a:pt x="364" y="78"/>
                      </a:lnTo>
                      <a:lnTo>
                        <a:pt x="364" y="75"/>
                      </a:lnTo>
                      <a:lnTo>
                        <a:pt x="366" y="75"/>
                      </a:lnTo>
                      <a:lnTo>
                        <a:pt x="366" y="73"/>
                      </a:lnTo>
                      <a:lnTo>
                        <a:pt x="366" y="69"/>
                      </a:lnTo>
                      <a:lnTo>
                        <a:pt x="369" y="67"/>
                      </a:lnTo>
                      <a:lnTo>
                        <a:pt x="372" y="67"/>
                      </a:lnTo>
                      <a:lnTo>
                        <a:pt x="372" y="63"/>
                      </a:lnTo>
                      <a:lnTo>
                        <a:pt x="369" y="62"/>
                      </a:lnTo>
                      <a:lnTo>
                        <a:pt x="369" y="58"/>
                      </a:lnTo>
                      <a:lnTo>
                        <a:pt x="369" y="54"/>
                      </a:lnTo>
                      <a:lnTo>
                        <a:pt x="366" y="54"/>
                      </a:lnTo>
                      <a:lnTo>
                        <a:pt x="369" y="52"/>
                      </a:lnTo>
                      <a:lnTo>
                        <a:pt x="366" y="48"/>
                      </a:lnTo>
                      <a:lnTo>
                        <a:pt x="366" y="47"/>
                      </a:lnTo>
                      <a:lnTo>
                        <a:pt x="372" y="37"/>
                      </a:lnTo>
                      <a:lnTo>
                        <a:pt x="377" y="37"/>
                      </a:lnTo>
                      <a:lnTo>
                        <a:pt x="380" y="28"/>
                      </a:lnTo>
                      <a:lnTo>
                        <a:pt x="382" y="26"/>
                      </a:lnTo>
                      <a:lnTo>
                        <a:pt x="385" y="22"/>
                      </a:lnTo>
                      <a:lnTo>
                        <a:pt x="388" y="17"/>
                      </a:lnTo>
                      <a:lnTo>
                        <a:pt x="392" y="13"/>
                      </a:lnTo>
                      <a:lnTo>
                        <a:pt x="392" y="7"/>
                      </a:lnTo>
                      <a:lnTo>
                        <a:pt x="400" y="5"/>
                      </a:lnTo>
                      <a:lnTo>
                        <a:pt x="405" y="2"/>
                      </a:lnTo>
                      <a:lnTo>
                        <a:pt x="408" y="0"/>
                      </a:lnTo>
                      <a:lnTo>
                        <a:pt x="405" y="5"/>
                      </a:lnTo>
                      <a:lnTo>
                        <a:pt x="405" y="7"/>
                      </a:lnTo>
                      <a:lnTo>
                        <a:pt x="408" y="13"/>
                      </a:lnTo>
                      <a:lnTo>
                        <a:pt x="410" y="17"/>
                      </a:lnTo>
                      <a:lnTo>
                        <a:pt x="408" y="20"/>
                      </a:lnTo>
                      <a:lnTo>
                        <a:pt x="405" y="22"/>
                      </a:lnTo>
                      <a:lnTo>
                        <a:pt x="405" y="26"/>
                      </a:lnTo>
                      <a:lnTo>
                        <a:pt x="405" y="28"/>
                      </a:lnTo>
                      <a:lnTo>
                        <a:pt x="400" y="28"/>
                      </a:lnTo>
                      <a:lnTo>
                        <a:pt x="400" y="32"/>
                      </a:lnTo>
                      <a:lnTo>
                        <a:pt x="400" y="33"/>
                      </a:lnTo>
                      <a:lnTo>
                        <a:pt x="397" y="37"/>
                      </a:lnTo>
                      <a:lnTo>
                        <a:pt x="397" y="41"/>
                      </a:lnTo>
                      <a:lnTo>
                        <a:pt x="392" y="47"/>
                      </a:lnTo>
                      <a:lnTo>
                        <a:pt x="388" y="47"/>
                      </a:lnTo>
                      <a:lnTo>
                        <a:pt x="385" y="48"/>
                      </a:lnTo>
                      <a:lnTo>
                        <a:pt x="382" y="54"/>
                      </a:lnTo>
                      <a:lnTo>
                        <a:pt x="388" y="54"/>
                      </a:lnTo>
                      <a:lnTo>
                        <a:pt x="397" y="63"/>
                      </a:lnTo>
                      <a:lnTo>
                        <a:pt x="408" y="63"/>
                      </a:lnTo>
                      <a:lnTo>
                        <a:pt x="413" y="73"/>
                      </a:lnTo>
                      <a:lnTo>
                        <a:pt x="418" y="75"/>
                      </a:lnTo>
                      <a:lnTo>
                        <a:pt x="424" y="73"/>
                      </a:lnTo>
                      <a:lnTo>
                        <a:pt x="426" y="73"/>
                      </a:lnTo>
                      <a:lnTo>
                        <a:pt x="429" y="75"/>
                      </a:lnTo>
                      <a:lnTo>
                        <a:pt x="429" y="82"/>
                      </a:lnTo>
                      <a:lnTo>
                        <a:pt x="432" y="84"/>
                      </a:lnTo>
                      <a:lnTo>
                        <a:pt x="437" y="90"/>
                      </a:lnTo>
                      <a:lnTo>
                        <a:pt x="446" y="90"/>
                      </a:lnTo>
                      <a:lnTo>
                        <a:pt x="465" y="93"/>
                      </a:lnTo>
                      <a:lnTo>
                        <a:pt x="473" y="95"/>
                      </a:lnTo>
                      <a:lnTo>
                        <a:pt x="488" y="103"/>
                      </a:lnTo>
                      <a:lnTo>
                        <a:pt x="496" y="103"/>
                      </a:lnTo>
                      <a:lnTo>
                        <a:pt x="504" y="105"/>
                      </a:lnTo>
                      <a:lnTo>
                        <a:pt x="509" y="103"/>
                      </a:lnTo>
                      <a:lnTo>
                        <a:pt x="512" y="90"/>
                      </a:lnTo>
                      <a:lnTo>
                        <a:pt x="516" y="78"/>
                      </a:lnTo>
                      <a:lnTo>
                        <a:pt x="521" y="63"/>
                      </a:lnTo>
                      <a:lnTo>
                        <a:pt x="521" y="58"/>
                      </a:lnTo>
                      <a:lnTo>
                        <a:pt x="529" y="47"/>
                      </a:lnTo>
                      <a:lnTo>
                        <a:pt x="537" y="32"/>
                      </a:lnTo>
                      <a:lnTo>
                        <a:pt x="545" y="20"/>
                      </a:lnTo>
                      <a:lnTo>
                        <a:pt x="548" y="13"/>
                      </a:lnTo>
                      <a:lnTo>
                        <a:pt x="553" y="17"/>
                      </a:lnTo>
                      <a:lnTo>
                        <a:pt x="556" y="11"/>
                      </a:lnTo>
                      <a:lnTo>
                        <a:pt x="561" y="5"/>
                      </a:lnTo>
                      <a:lnTo>
                        <a:pt x="565" y="5"/>
                      </a:lnTo>
                      <a:lnTo>
                        <a:pt x="568" y="11"/>
                      </a:lnTo>
                      <a:lnTo>
                        <a:pt x="568" y="17"/>
                      </a:lnTo>
                      <a:lnTo>
                        <a:pt x="568" y="22"/>
                      </a:lnTo>
                      <a:lnTo>
                        <a:pt x="573" y="28"/>
                      </a:lnTo>
                      <a:lnTo>
                        <a:pt x="584" y="37"/>
                      </a:lnTo>
                      <a:lnTo>
                        <a:pt x="589" y="41"/>
                      </a:lnTo>
                      <a:lnTo>
                        <a:pt x="596" y="47"/>
                      </a:lnTo>
                      <a:lnTo>
                        <a:pt x="596" y="48"/>
                      </a:lnTo>
                      <a:lnTo>
                        <a:pt x="596" y="54"/>
                      </a:lnTo>
                      <a:lnTo>
                        <a:pt x="596" y="62"/>
                      </a:lnTo>
                      <a:lnTo>
                        <a:pt x="596" y="63"/>
                      </a:lnTo>
                      <a:lnTo>
                        <a:pt x="597" y="67"/>
                      </a:lnTo>
                      <a:lnTo>
                        <a:pt x="596" y="73"/>
                      </a:lnTo>
                      <a:lnTo>
                        <a:pt x="589" y="82"/>
                      </a:lnTo>
                      <a:lnTo>
                        <a:pt x="589" y="88"/>
                      </a:lnTo>
                      <a:lnTo>
                        <a:pt x="588" y="93"/>
                      </a:lnTo>
                      <a:lnTo>
                        <a:pt x="588" y="103"/>
                      </a:lnTo>
                      <a:lnTo>
                        <a:pt x="589" y="110"/>
                      </a:lnTo>
                      <a:lnTo>
                        <a:pt x="592" y="114"/>
                      </a:lnTo>
                      <a:lnTo>
                        <a:pt x="596" y="110"/>
                      </a:lnTo>
                      <a:lnTo>
                        <a:pt x="601" y="103"/>
                      </a:lnTo>
                      <a:lnTo>
                        <a:pt x="604" y="95"/>
                      </a:lnTo>
                      <a:lnTo>
                        <a:pt x="604" y="90"/>
                      </a:lnTo>
                      <a:lnTo>
                        <a:pt x="612" y="93"/>
                      </a:lnTo>
                      <a:lnTo>
                        <a:pt x="622" y="93"/>
                      </a:lnTo>
                      <a:lnTo>
                        <a:pt x="633" y="90"/>
                      </a:lnTo>
                      <a:lnTo>
                        <a:pt x="653" y="88"/>
                      </a:lnTo>
                      <a:lnTo>
                        <a:pt x="664" y="84"/>
                      </a:lnTo>
                      <a:lnTo>
                        <a:pt x="677" y="75"/>
                      </a:lnTo>
                      <a:lnTo>
                        <a:pt x="677" y="82"/>
                      </a:lnTo>
                      <a:lnTo>
                        <a:pt x="677" y="84"/>
                      </a:lnTo>
                      <a:lnTo>
                        <a:pt x="677" y="88"/>
                      </a:lnTo>
                      <a:lnTo>
                        <a:pt x="681" y="88"/>
                      </a:lnTo>
                      <a:lnTo>
                        <a:pt x="694" y="90"/>
                      </a:lnTo>
                      <a:lnTo>
                        <a:pt x="705" y="90"/>
                      </a:lnTo>
                      <a:lnTo>
                        <a:pt x="712" y="93"/>
                      </a:lnTo>
                      <a:lnTo>
                        <a:pt x="716" y="99"/>
                      </a:lnTo>
                      <a:lnTo>
                        <a:pt x="720" y="103"/>
                      </a:lnTo>
                      <a:lnTo>
                        <a:pt x="720" y="108"/>
                      </a:lnTo>
                      <a:lnTo>
                        <a:pt x="728" y="108"/>
                      </a:lnTo>
                      <a:lnTo>
                        <a:pt x="736" y="108"/>
                      </a:lnTo>
                      <a:lnTo>
                        <a:pt x="730" y="99"/>
                      </a:lnTo>
                      <a:lnTo>
                        <a:pt x="730" y="93"/>
                      </a:lnTo>
                      <a:lnTo>
                        <a:pt x="736" y="90"/>
                      </a:lnTo>
                      <a:lnTo>
                        <a:pt x="738" y="90"/>
                      </a:lnTo>
                      <a:lnTo>
                        <a:pt x="741" y="93"/>
                      </a:lnTo>
                      <a:lnTo>
                        <a:pt x="744" y="95"/>
                      </a:lnTo>
                      <a:lnTo>
                        <a:pt x="747" y="99"/>
                      </a:lnTo>
                      <a:lnTo>
                        <a:pt x="756" y="103"/>
                      </a:lnTo>
                      <a:lnTo>
                        <a:pt x="757" y="108"/>
                      </a:lnTo>
                      <a:lnTo>
                        <a:pt x="761" y="119"/>
                      </a:lnTo>
                      <a:lnTo>
                        <a:pt x="765" y="116"/>
                      </a:lnTo>
                      <a:lnTo>
                        <a:pt x="765" y="114"/>
                      </a:lnTo>
                      <a:lnTo>
                        <a:pt x="774" y="110"/>
                      </a:lnTo>
                      <a:lnTo>
                        <a:pt x="783" y="110"/>
                      </a:lnTo>
                      <a:lnTo>
                        <a:pt x="792" y="108"/>
                      </a:lnTo>
                      <a:lnTo>
                        <a:pt x="800" y="108"/>
                      </a:lnTo>
                      <a:lnTo>
                        <a:pt x="808" y="103"/>
                      </a:lnTo>
                      <a:lnTo>
                        <a:pt x="813" y="103"/>
                      </a:lnTo>
                      <a:lnTo>
                        <a:pt x="818" y="99"/>
                      </a:lnTo>
                      <a:lnTo>
                        <a:pt x="824" y="99"/>
                      </a:lnTo>
                      <a:lnTo>
                        <a:pt x="827" y="93"/>
                      </a:lnTo>
                      <a:lnTo>
                        <a:pt x="829" y="90"/>
                      </a:lnTo>
                      <a:lnTo>
                        <a:pt x="836" y="90"/>
                      </a:lnTo>
                      <a:lnTo>
                        <a:pt x="837" y="84"/>
                      </a:lnTo>
                      <a:lnTo>
                        <a:pt x="844" y="84"/>
                      </a:lnTo>
                      <a:lnTo>
                        <a:pt x="845" y="82"/>
                      </a:lnTo>
                      <a:lnTo>
                        <a:pt x="852" y="82"/>
                      </a:lnTo>
                      <a:lnTo>
                        <a:pt x="854" y="78"/>
                      </a:lnTo>
                      <a:lnTo>
                        <a:pt x="857" y="78"/>
                      </a:lnTo>
                      <a:lnTo>
                        <a:pt x="863" y="75"/>
                      </a:lnTo>
                      <a:lnTo>
                        <a:pt x="872" y="69"/>
                      </a:lnTo>
                      <a:lnTo>
                        <a:pt x="880" y="63"/>
                      </a:lnTo>
                      <a:lnTo>
                        <a:pt x="888" y="62"/>
                      </a:lnTo>
                      <a:lnTo>
                        <a:pt x="898" y="62"/>
                      </a:lnTo>
                      <a:lnTo>
                        <a:pt x="907" y="62"/>
                      </a:lnTo>
                      <a:lnTo>
                        <a:pt x="916" y="62"/>
                      </a:lnTo>
                      <a:lnTo>
                        <a:pt x="920" y="58"/>
                      </a:lnTo>
                      <a:lnTo>
                        <a:pt x="932" y="58"/>
                      </a:lnTo>
                      <a:lnTo>
                        <a:pt x="943" y="54"/>
                      </a:lnTo>
                      <a:lnTo>
                        <a:pt x="945" y="58"/>
                      </a:lnTo>
                      <a:lnTo>
                        <a:pt x="951" y="62"/>
                      </a:lnTo>
                      <a:lnTo>
                        <a:pt x="951" y="63"/>
                      </a:lnTo>
                      <a:lnTo>
                        <a:pt x="953" y="63"/>
                      </a:lnTo>
                      <a:lnTo>
                        <a:pt x="960" y="67"/>
                      </a:lnTo>
                      <a:lnTo>
                        <a:pt x="960" y="69"/>
                      </a:lnTo>
                      <a:lnTo>
                        <a:pt x="961" y="73"/>
                      </a:lnTo>
                      <a:lnTo>
                        <a:pt x="960" y="73"/>
                      </a:lnTo>
                      <a:lnTo>
                        <a:pt x="961" y="73"/>
                      </a:lnTo>
                      <a:lnTo>
                        <a:pt x="960" y="75"/>
                      </a:lnTo>
                      <a:lnTo>
                        <a:pt x="960" y="78"/>
                      </a:lnTo>
                      <a:lnTo>
                        <a:pt x="960" y="82"/>
                      </a:lnTo>
                      <a:lnTo>
                        <a:pt x="956" y="82"/>
                      </a:lnTo>
                      <a:lnTo>
                        <a:pt x="953" y="82"/>
                      </a:lnTo>
                      <a:lnTo>
                        <a:pt x="953" y="84"/>
                      </a:lnTo>
                      <a:lnTo>
                        <a:pt x="951" y="84"/>
                      </a:lnTo>
                      <a:lnTo>
                        <a:pt x="948" y="84"/>
                      </a:lnTo>
                      <a:lnTo>
                        <a:pt x="945" y="88"/>
                      </a:lnTo>
                      <a:lnTo>
                        <a:pt x="945" y="90"/>
                      </a:lnTo>
                      <a:lnTo>
                        <a:pt x="945" y="93"/>
                      </a:lnTo>
                      <a:lnTo>
                        <a:pt x="945" y="99"/>
                      </a:lnTo>
                      <a:lnTo>
                        <a:pt x="943" y="103"/>
                      </a:lnTo>
                      <a:lnTo>
                        <a:pt x="943" y="108"/>
                      </a:lnTo>
                      <a:lnTo>
                        <a:pt x="943" y="110"/>
                      </a:lnTo>
                      <a:lnTo>
                        <a:pt x="945" y="114"/>
                      </a:lnTo>
                      <a:lnTo>
                        <a:pt x="948" y="114"/>
                      </a:lnTo>
                      <a:lnTo>
                        <a:pt x="951" y="116"/>
                      </a:lnTo>
                      <a:lnTo>
                        <a:pt x="953" y="116"/>
                      </a:lnTo>
                      <a:lnTo>
                        <a:pt x="956" y="116"/>
                      </a:lnTo>
                      <a:lnTo>
                        <a:pt x="960" y="116"/>
                      </a:lnTo>
                      <a:lnTo>
                        <a:pt x="960" y="119"/>
                      </a:lnTo>
                      <a:lnTo>
                        <a:pt x="960" y="125"/>
                      </a:lnTo>
                      <a:lnTo>
                        <a:pt x="960" y="129"/>
                      </a:lnTo>
                      <a:lnTo>
                        <a:pt x="956" y="131"/>
                      </a:lnTo>
                      <a:lnTo>
                        <a:pt x="953" y="131"/>
                      </a:lnTo>
                      <a:lnTo>
                        <a:pt x="953" y="134"/>
                      </a:lnTo>
                      <a:lnTo>
                        <a:pt x="951" y="134"/>
                      </a:lnTo>
                      <a:lnTo>
                        <a:pt x="948" y="134"/>
                      </a:lnTo>
                      <a:lnTo>
                        <a:pt x="945" y="136"/>
                      </a:lnTo>
                      <a:lnTo>
                        <a:pt x="943" y="136"/>
                      </a:lnTo>
                      <a:lnTo>
                        <a:pt x="943" y="140"/>
                      </a:lnTo>
                      <a:lnTo>
                        <a:pt x="940" y="144"/>
                      </a:lnTo>
                      <a:lnTo>
                        <a:pt x="937" y="144"/>
                      </a:lnTo>
                      <a:lnTo>
                        <a:pt x="937" y="146"/>
                      </a:lnTo>
                      <a:lnTo>
                        <a:pt x="940" y="149"/>
                      </a:lnTo>
                      <a:lnTo>
                        <a:pt x="940" y="151"/>
                      </a:lnTo>
                      <a:lnTo>
                        <a:pt x="940" y="155"/>
                      </a:lnTo>
                      <a:lnTo>
                        <a:pt x="940" y="157"/>
                      </a:lnTo>
                      <a:lnTo>
                        <a:pt x="937" y="161"/>
                      </a:lnTo>
                      <a:lnTo>
                        <a:pt x="937" y="164"/>
                      </a:lnTo>
                      <a:lnTo>
                        <a:pt x="934" y="166"/>
                      </a:lnTo>
                      <a:lnTo>
                        <a:pt x="934" y="170"/>
                      </a:lnTo>
                      <a:lnTo>
                        <a:pt x="934" y="176"/>
                      </a:lnTo>
                      <a:lnTo>
                        <a:pt x="934" y="177"/>
                      </a:lnTo>
                      <a:lnTo>
                        <a:pt x="932" y="177"/>
                      </a:lnTo>
                      <a:lnTo>
                        <a:pt x="932" y="181"/>
                      </a:lnTo>
                      <a:lnTo>
                        <a:pt x="932" y="185"/>
                      </a:lnTo>
                      <a:lnTo>
                        <a:pt x="932" y="187"/>
                      </a:lnTo>
                      <a:lnTo>
                        <a:pt x="934" y="187"/>
                      </a:lnTo>
                      <a:lnTo>
                        <a:pt x="934" y="190"/>
                      </a:lnTo>
                      <a:lnTo>
                        <a:pt x="934" y="192"/>
                      </a:lnTo>
                      <a:lnTo>
                        <a:pt x="934" y="196"/>
                      </a:lnTo>
                      <a:lnTo>
                        <a:pt x="934" y="198"/>
                      </a:lnTo>
                      <a:lnTo>
                        <a:pt x="934" y="205"/>
                      </a:lnTo>
                      <a:lnTo>
                        <a:pt x="934" y="207"/>
                      </a:lnTo>
                      <a:lnTo>
                        <a:pt x="934" y="211"/>
                      </a:lnTo>
                      <a:lnTo>
                        <a:pt x="937" y="213"/>
                      </a:lnTo>
                      <a:lnTo>
                        <a:pt x="937" y="217"/>
                      </a:lnTo>
                      <a:lnTo>
                        <a:pt x="937" y="219"/>
                      </a:lnTo>
                      <a:lnTo>
                        <a:pt x="937" y="222"/>
                      </a:lnTo>
                      <a:lnTo>
                        <a:pt x="937" y="226"/>
                      </a:lnTo>
                      <a:lnTo>
                        <a:pt x="940" y="226"/>
                      </a:lnTo>
                      <a:lnTo>
                        <a:pt x="940" y="228"/>
                      </a:lnTo>
                      <a:lnTo>
                        <a:pt x="940" y="232"/>
                      </a:lnTo>
                      <a:lnTo>
                        <a:pt x="943" y="232"/>
                      </a:lnTo>
                      <a:lnTo>
                        <a:pt x="943" y="237"/>
                      </a:lnTo>
                      <a:lnTo>
                        <a:pt x="945" y="239"/>
                      </a:lnTo>
                      <a:lnTo>
                        <a:pt x="948" y="243"/>
                      </a:lnTo>
                      <a:lnTo>
                        <a:pt x="948" y="247"/>
                      </a:lnTo>
                      <a:lnTo>
                        <a:pt x="951" y="248"/>
                      </a:lnTo>
                      <a:lnTo>
                        <a:pt x="951" y="252"/>
                      </a:lnTo>
                      <a:lnTo>
                        <a:pt x="953" y="254"/>
                      </a:lnTo>
                      <a:lnTo>
                        <a:pt x="953" y="258"/>
                      </a:lnTo>
                      <a:lnTo>
                        <a:pt x="960" y="258"/>
                      </a:lnTo>
                      <a:lnTo>
                        <a:pt x="961" y="260"/>
                      </a:lnTo>
                      <a:lnTo>
                        <a:pt x="965" y="267"/>
                      </a:lnTo>
                      <a:lnTo>
                        <a:pt x="968" y="269"/>
                      </a:lnTo>
                      <a:lnTo>
                        <a:pt x="969" y="273"/>
                      </a:lnTo>
                      <a:lnTo>
                        <a:pt x="969" y="275"/>
                      </a:lnTo>
                      <a:lnTo>
                        <a:pt x="976" y="275"/>
                      </a:lnTo>
                      <a:lnTo>
                        <a:pt x="979" y="275"/>
                      </a:lnTo>
                      <a:lnTo>
                        <a:pt x="979" y="278"/>
                      </a:lnTo>
                      <a:lnTo>
                        <a:pt x="979" y="280"/>
                      </a:lnTo>
                      <a:lnTo>
                        <a:pt x="979" y="284"/>
                      </a:lnTo>
                      <a:lnTo>
                        <a:pt x="976" y="290"/>
                      </a:lnTo>
                      <a:lnTo>
                        <a:pt x="973" y="293"/>
                      </a:lnTo>
                      <a:lnTo>
                        <a:pt x="973" y="295"/>
                      </a:lnTo>
                      <a:lnTo>
                        <a:pt x="973" y="299"/>
                      </a:lnTo>
                      <a:lnTo>
                        <a:pt x="973" y="301"/>
                      </a:lnTo>
                      <a:lnTo>
                        <a:pt x="973" y="305"/>
                      </a:lnTo>
                      <a:lnTo>
                        <a:pt x="976" y="305"/>
                      </a:lnTo>
                      <a:lnTo>
                        <a:pt x="976" y="310"/>
                      </a:lnTo>
                      <a:lnTo>
                        <a:pt x="976" y="314"/>
                      </a:lnTo>
                      <a:lnTo>
                        <a:pt x="979" y="319"/>
                      </a:lnTo>
                      <a:lnTo>
                        <a:pt x="979" y="321"/>
                      </a:lnTo>
                      <a:lnTo>
                        <a:pt x="979" y="329"/>
                      </a:lnTo>
                      <a:lnTo>
                        <a:pt x="979" y="331"/>
                      </a:lnTo>
                      <a:lnTo>
                        <a:pt x="979" y="334"/>
                      </a:lnTo>
                      <a:lnTo>
                        <a:pt x="976" y="336"/>
                      </a:lnTo>
                      <a:lnTo>
                        <a:pt x="969" y="342"/>
                      </a:lnTo>
                      <a:lnTo>
                        <a:pt x="968" y="346"/>
                      </a:lnTo>
                      <a:lnTo>
                        <a:pt x="968" y="349"/>
                      </a:lnTo>
                      <a:lnTo>
                        <a:pt x="965" y="349"/>
                      </a:lnTo>
                      <a:lnTo>
                        <a:pt x="961" y="351"/>
                      </a:lnTo>
                      <a:lnTo>
                        <a:pt x="961" y="355"/>
                      </a:lnTo>
                      <a:lnTo>
                        <a:pt x="960" y="355"/>
                      </a:lnTo>
                      <a:lnTo>
                        <a:pt x="960" y="357"/>
                      </a:lnTo>
                      <a:lnTo>
                        <a:pt x="956" y="362"/>
                      </a:lnTo>
                      <a:lnTo>
                        <a:pt x="953" y="362"/>
                      </a:lnTo>
                      <a:lnTo>
                        <a:pt x="951" y="362"/>
                      </a:lnTo>
                      <a:lnTo>
                        <a:pt x="951" y="361"/>
                      </a:lnTo>
                      <a:lnTo>
                        <a:pt x="951" y="357"/>
                      </a:lnTo>
                      <a:lnTo>
                        <a:pt x="948" y="357"/>
                      </a:lnTo>
                      <a:lnTo>
                        <a:pt x="945" y="361"/>
                      </a:lnTo>
                      <a:lnTo>
                        <a:pt x="945" y="362"/>
                      </a:lnTo>
                      <a:lnTo>
                        <a:pt x="943" y="362"/>
                      </a:lnTo>
                      <a:lnTo>
                        <a:pt x="940" y="362"/>
                      </a:lnTo>
                      <a:lnTo>
                        <a:pt x="940" y="361"/>
                      </a:lnTo>
                      <a:lnTo>
                        <a:pt x="937" y="361"/>
                      </a:lnTo>
                      <a:lnTo>
                        <a:pt x="934" y="357"/>
                      </a:lnTo>
                      <a:lnTo>
                        <a:pt x="932" y="361"/>
                      </a:lnTo>
                      <a:lnTo>
                        <a:pt x="929" y="361"/>
                      </a:lnTo>
                      <a:lnTo>
                        <a:pt x="929" y="357"/>
                      </a:lnTo>
                      <a:lnTo>
                        <a:pt x="925" y="357"/>
                      </a:lnTo>
                      <a:lnTo>
                        <a:pt x="925" y="355"/>
                      </a:lnTo>
                      <a:lnTo>
                        <a:pt x="925" y="351"/>
                      </a:lnTo>
                      <a:lnTo>
                        <a:pt x="925" y="349"/>
                      </a:lnTo>
                      <a:lnTo>
                        <a:pt x="925" y="346"/>
                      </a:lnTo>
                      <a:lnTo>
                        <a:pt x="924" y="342"/>
                      </a:lnTo>
                      <a:lnTo>
                        <a:pt x="920" y="340"/>
                      </a:lnTo>
                      <a:lnTo>
                        <a:pt x="917" y="340"/>
                      </a:lnTo>
                      <a:lnTo>
                        <a:pt x="916" y="340"/>
                      </a:lnTo>
                      <a:lnTo>
                        <a:pt x="912" y="340"/>
                      </a:lnTo>
                      <a:lnTo>
                        <a:pt x="912" y="336"/>
                      </a:lnTo>
                      <a:lnTo>
                        <a:pt x="909" y="336"/>
                      </a:lnTo>
                      <a:lnTo>
                        <a:pt x="907" y="336"/>
                      </a:lnTo>
                      <a:lnTo>
                        <a:pt x="907" y="334"/>
                      </a:lnTo>
                      <a:lnTo>
                        <a:pt x="904" y="331"/>
                      </a:lnTo>
                      <a:lnTo>
                        <a:pt x="904" y="329"/>
                      </a:lnTo>
                      <a:lnTo>
                        <a:pt x="901" y="329"/>
                      </a:lnTo>
                      <a:lnTo>
                        <a:pt x="898" y="331"/>
                      </a:lnTo>
                      <a:lnTo>
                        <a:pt x="896" y="331"/>
                      </a:lnTo>
                      <a:lnTo>
                        <a:pt x="896" y="336"/>
                      </a:lnTo>
                      <a:lnTo>
                        <a:pt x="893" y="336"/>
                      </a:lnTo>
                      <a:lnTo>
                        <a:pt x="893" y="340"/>
                      </a:lnTo>
                      <a:lnTo>
                        <a:pt x="889" y="340"/>
                      </a:lnTo>
                      <a:lnTo>
                        <a:pt x="889" y="342"/>
                      </a:lnTo>
                      <a:lnTo>
                        <a:pt x="893" y="349"/>
                      </a:lnTo>
                      <a:lnTo>
                        <a:pt x="893" y="351"/>
                      </a:lnTo>
                      <a:lnTo>
                        <a:pt x="893" y="355"/>
                      </a:lnTo>
                      <a:lnTo>
                        <a:pt x="893" y="357"/>
                      </a:lnTo>
                      <a:lnTo>
                        <a:pt x="889" y="357"/>
                      </a:lnTo>
                      <a:lnTo>
                        <a:pt x="889" y="361"/>
                      </a:lnTo>
                      <a:lnTo>
                        <a:pt x="893" y="366"/>
                      </a:lnTo>
                      <a:lnTo>
                        <a:pt x="893" y="370"/>
                      </a:lnTo>
                      <a:lnTo>
                        <a:pt x="893" y="372"/>
                      </a:lnTo>
                      <a:lnTo>
                        <a:pt x="893" y="376"/>
                      </a:lnTo>
                      <a:lnTo>
                        <a:pt x="896" y="376"/>
                      </a:lnTo>
                      <a:lnTo>
                        <a:pt x="896" y="381"/>
                      </a:lnTo>
                      <a:lnTo>
                        <a:pt x="893" y="381"/>
                      </a:lnTo>
                      <a:lnTo>
                        <a:pt x="889" y="381"/>
                      </a:lnTo>
                      <a:lnTo>
                        <a:pt x="889" y="383"/>
                      </a:lnTo>
                      <a:lnTo>
                        <a:pt x="888" y="383"/>
                      </a:lnTo>
                      <a:lnTo>
                        <a:pt x="885" y="383"/>
                      </a:lnTo>
                      <a:lnTo>
                        <a:pt x="881" y="383"/>
                      </a:lnTo>
                      <a:lnTo>
                        <a:pt x="880" y="383"/>
                      </a:lnTo>
                      <a:lnTo>
                        <a:pt x="880" y="381"/>
                      </a:lnTo>
                      <a:lnTo>
                        <a:pt x="876" y="377"/>
                      </a:lnTo>
                      <a:lnTo>
                        <a:pt x="872" y="376"/>
                      </a:lnTo>
                      <a:lnTo>
                        <a:pt x="868" y="376"/>
                      </a:lnTo>
                      <a:lnTo>
                        <a:pt x="863" y="376"/>
                      </a:lnTo>
                      <a:lnTo>
                        <a:pt x="860" y="376"/>
                      </a:lnTo>
                      <a:lnTo>
                        <a:pt x="857" y="376"/>
                      </a:lnTo>
                      <a:lnTo>
                        <a:pt x="854" y="376"/>
                      </a:lnTo>
                      <a:lnTo>
                        <a:pt x="852" y="376"/>
                      </a:lnTo>
                      <a:lnTo>
                        <a:pt x="852" y="377"/>
                      </a:lnTo>
                      <a:lnTo>
                        <a:pt x="852" y="381"/>
                      </a:lnTo>
                      <a:lnTo>
                        <a:pt x="849" y="381"/>
                      </a:lnTo>
                      <a:lnTo>
                        <a:pt x="849" y="383"/>
                      </a:lnTo>
                      <a:lnTo>
                        <a:pt x="849" y="387"/>
                      </a:lnTo>
                      <a:lnTo>
                        <a:pt x="849" y="390"/>
                      </a:lnTo>
                      <a:lnTo>
                        <a:pt x="845" y="392"/>
                      </a:lnTo>
                      <a:lnTo>
                        <a:pt x="845" y="396"/>
                      </a:lnTo>
                      <a:lnTo>
                        <a:pt x="845" y="398"/>
                      </a:lnTo>
                      <a:lnTo>
                        <a:pt x="844" y="402"/>
                      </a:lnTo>
                      <a:lnTo>
                        <a:pt x="844" y="404"/>
                      </a:lnTo>
                      <a:lnTo>
                        <a:pt x="844" y="407"/>
                      </a:lnTo>
                      <a:lnTo>
                        <a:pt x="844" y="411"/>
                      </a:lnTo>
                      <a:lnTo>
                        <a:pt x="845" y="411"/>
                      </a:lnTo>
                      <a:lnTo>
                        <a:pt x="845" y="407"/>
                      </a:lnTo>
                      <a:lnTo>
                        <a:pt x="849" y="407"/>
                      </a:lnTo>
                      <a:lnTo>
                        <a:pt x="852" y="407"/>
                      </a:lnTo>
                      <a:lnTo>
                        <a:pt x="852" y="411"/>
                      </a:lnTo>
                      <a:lnTo>
                        <a:pt x="852" y="413"/>
                      </a:lnTo>
                      <a:lnTo>
                        <a:pt x="852" y="417"/>
                      </a:lnTo>
                      <a:lnTo>
                        <a:pt x="854" y="417"/>
                      </a:lnTo>
                      <a:lnTo>
                        <a:pt x="854" y="419"/>
                      </a:lnTo>
                      <a:lnTo>
                        <a:pt x="857" y="419"/>
                      </a:lnTo>
                      <a:lnTo>
                        <a:pt x="854" y="419"/>
                      </a:lnTo>
                      <a:lnTo>
                        <a:pt x="854" y="422"/>
                      </a:lnTo>
                      <a:lnTo>
                        <a:pt x="852" y="424"/>
                      </a:lnTo>
                      <a:lnTo>
                        <a:pt x="852" y="428"/>
                      </a:lnTo>
                      <a:lnTo>
                        <a:pt x="849" y="428"/>
                      </a:lnTo>
                      <a:lnTo>
                        <a:pt x="845" y="432"/>
                      </a:lnTo>
                      <a:lnTo>
                        <a:pt x="844" y="433"/>
                      </a:lnTo>
                      <a:lnTo>
                        <a:pt x="844" y="437"/>
                      </a:lnTo>
                      <a:lnTo>
                        <a:pt x="844" y="443"/>
                      </a:lnTo>
                      <a:lnTo>
                        <a:pt x="844" y="445"/>
                      </a:lnTo>
                      <a:lnTo>
                        <a:pt x="844" y="448"/>
                      </a:lnTo>
                      <a:lnTo>
                        <a:pt x="844" y="452"/>
                      </a:lnTo>
                      <a:lnTo>
                        <a:pt x="845" y="454"/>
                      </a:lnTo>
                      <a:lnTo>
                        <a:pt x="845" y="458"/>
                      </a:lnTo>
                      <a:lnTo>
                        <a:pt x="849" y="458"/>
                      </a:lnTo>
                      <a:lnTo>
                        <a:pt x="852" y="460"/>
                      </a:lnTo>
                      <a:lnTo>
                        <a:pt x="854" y="460"/>
                      </a:lnTo>
                      <a:lnTo>
                        <a:pt x="857" y="463"/>
                      </a:lnTo>
                      <a:lnTo>
                        <a:pt x="860" y="465"/>
                      </a:lnTo>
                      <a:lnTo>
                        <a:pt x="860" y="469"/>
                      </a:lnTo>
                      <a:lnTo>
                        <a:pt x="860" y="473"/>
                      </a:lnTo>
                      <a:lnTo>
                        <a:pt x="857" y="475"/>
                      </a:lnTo>
                      <a:lnTo>
                        <a:pt x="857" y="478"/>
                      </a:lnTo>
                      <a:lnTo>
                        <a:pt x="854" y="480"/>
                      </a:lnTo>
                      <a:lnTo>
                        <a:pt x="854" y="484"/>
                      </a:lnTo>
                      <a:lnTo>
                        <a:pt x="857" y="484"/>
                      </a:lnTo>
                      <a:lnTo>
                        <a:pt x="857" y="486"/>
                      </a:lnTo>
                      <a:lnTo>
                        <a:pt x="857" y="490"/>
                      </a:lnTo>
                      <a:lnTo>
                        <a:pt x="857" y="493"/>
                      </a:lnTo>
                      <a:lnTo>
                        <a:pt x="857" y="495"/>
                      </a:lnTo>
                      <a:lnTo>
                        <a:pt x="857" y="499"/>
                      </a:lnTo>
                      <a:lnTo>
                        <a:pt x="860" y="499"/>
                      </a:lnTo>
                      <a:lnTo>
                        <a:pt x="860" y="501"/>
                      </a:lnTo>
                      <a:lnTo>
                        <a:pt x="860" y="504"/>
                      </a:lnTo>
                      <a:lnTo>
                        <a:pt x="857" y="504"/>
                      </a:lnTo>
                      <a:lnTo>
                        <a:pt x="854" y="504"/>
                      </a:lnTo>
                      <a:lnTo>
                        <a:pt x="852" y="504"/>
                      </a:lnTo>
                      <a:lnTo>
                        <a:pt x="849" y="504"/>
                      </a:lnTo>
                      <a:lnTo>
                        <a:pt x="845" y="506"/>
                      </a:lnTo>
                      <a:lnTo>
                        <a:pt x="844" y="506"/>
                      </a:lnTo>
                      <a:lnTo>
                        <a:pt x="840" y="506"/>
                      </a:lnTo>
                      <a:lnTo>
                        <a:pt x="837" y="506"/>
                      </a:lnTo>
                      <a:lnTo>
                        <a:pt x="836" y="506"/>
                      </a:lnTo>
                      <a:lnTo>
                        <a:pt x="836" y="510"/>
                      </a:lnTo>
                      <a:lnTo>
                        <a:pt x="832" y="510"/>
                      </a:lnTo>
                      <a:lnTo>
                        <a:pt x="829" y="510"/>
                      </a:lnTo>
                      <a:lnTo>
                        <a:pt x="829" y="514"/>
                      </a:lnTo>
                      <a:lnTo>
                        <a:pt x="827" y="514"/>
                      </a:lnTo>
                      <a:lnTo>
                        <a:pt x="824" y="514"/>
                      </a:lnTo>
                      <a:lnTo>
                        <a:pt x="824" y="516"/>
                      </a:lnTo>
                      <a:lnTo>
                        <a:pt x="821" y="516"/>
                      </a:lnTo>
                      <a:lnTo>
                        <a:pt x="821" y="514"/>
                      </a:lnTo>
                      <a:lnTo>
                        <a:pt x="818" y="514"/>
                      </a:lnTo>
                      <a:lnTo>
                        <a:pt x="818" y="510"/>
                      </a:lnTo>
                      <a:lnTo>
                        <a:pt x="818" y="506"/>
                      </a:lnTo>
                      <a:lnTo>
                        <a:pt x="816" y="510"/>
                      </a:lnTo>
                      <a:lnTo>
                        <a:pt x="813" y="510"/>
                      </a:lnTo>
                      <a:lnTo>
                        <a:pt x="813" y="514"/>
                      </a:lnTo>
                      <a:lnTo>
                        <a:pt x="813" y="516"/>
                      </a:lnTo>
                      <a:lnTo>
                        <a:pt x="809" y="516"/>
                      </a:lnTo>
                      <a:lnTo>
                        <a:pt x="808" y="516"/>
                      </a:lnTo>
                      <a:lnTo>
                        <a:pt x="808" y="519"/>
                      </a:lnTo>
                      <a:lnTo>
                        <a:pt x="808" y="521"/>
                      </a:lnTo>
                      <a:lnTo>
                        <a:pt x="805" y="521"/>
                      </a:lnTo>
                      <a:lnTo>
                        <a:pt x="801" y="521"/>
                      </a:lnTo>
                      <a:lnTo>
                        <a:pt x="796" y="521"/>
                      </a:lnTo>
                      <a:lnTo>
                        <a:pt x="793" y="525"/>
                      </a:lnTo>
                      <a:lnTo>
                        <a:pt x="793" y="521"/>
                      </a:lnTo>
                      <a:lnTo>
                        <a:pt x="792" y="521"/>
                      </a:lnTo>
                      <a:lnTo>
                        <a:pt x="788" y="521"/>
                      </a:lnTo>
                      <a:lnTo>
                        <a:pt x="788" y="519"/>
                      </a:lnTo>
                      <a:lnTo>
                        <a:pt x="785" y="519"/>
                      </a:lnTo>
                      <a:lnTo>
                        <a:pt x="788" y="516"/>
                      </a:lnTo>
                      <a:lnTo>
                        <a:pt x="785" y="516"/>
                      </a:lnTo>
                      <a:lnTo>
                        <a:pt x="785" y="514"/>
                      </a:lnTo>
                      <a:lnTo>
                        <a:pt x="788" y="514"/>
                      </a:lnTo>
                      <a:lnTo>
                        <a:pt x="788" y="510"/>
                      </a:lnTo>
                      <a:lnTo>
                        <a:pt x="788" y="506"/>
                      </a:lnTo>
                      <a:lnTo>
                        <a:pt x="788" y="504"/>
                      </a:lnTo>
                      <a:lnTo>
                        <a:pt x="785" y="504"/>
                      </a:lnTo>
                      <a:lnTo>
                        <a:pt x="785" y="501"/>
                      </a:lnTo>
                      <a:lnTo>
                        <a:pt x="785" y="499"/>
                      </a:lnTo>
                      <a:lnTo>
                        <a:pt x="785" y="495"/>
                      </a:lnTo>
                      <a:lnTo>
                        <a:pt x="788" y="495"/>
                      </a:lnTo>
                      <a:lnTo>
                        <a:pt x="788" y="493"/>
                      </a:lnTo>
                      <a:lnTo>
                        <a:pt x="788" y="490"/>
                      </a:lnTo>
                      <a:lnTo>
                        <a:pt x="792" y="490"/>
                      </a:lnTo>
                      <a:lnTo>
                        <a:pt x="792" y="486"/>
                      </a:lnTo>
                      <a:lnTo>
                        <a:pt x="793" y="484"/>
                      </a:lnTo>
                      <a:lnTo>
                        <a:pt x="793" y="480"/>
                      </a:lnTo>
                      <a:lnTo>
                        <a:pt x="793" y="478"/>
                      </a:lnTo>
                      <a:lnTo>
                        <a:pt x="793" y="475"/>
                      </a:lnTo>
                      <a:lnTo>
                        <a:pt x="793" y="473"/>
                      </a:lnTo>
                      <a:lnTo>
                        <a:pt x="792" y="473"/>
                      </a:lnTo>
                      <a:lnTo>
                        <a:pt x="792" y="469"/>
                      </a:lnTo>
                      <a:lnTo>
                        <a:pt x="792" y="465"/>
                      </a:lnTo>
                      <a:lnTo>
                        <a:pt x="792" y="463"/>
                      </a:lnTo>
                      <a:lnTo>
                        <a:pt x="793" y="460"/>
                      </a:lnTo>
                      <a:lnTo>
                        <a:pt x="792" y="458"/>
                      </a:lnTo>
                      <a:lnTo>
                        <a:pt x="788" y="458"/>
                      </a:lnTo>
                      <a:lnTo>
                        <a:pt x="785" y="458"/>
                      </a:lnTo>
                      <a:lnTo>
                        <a:pt x="785" y="454"/>
                      </a:lnTo>
                      <a:lnTo>
                        <a:pt x="783" y="454"/>
                      </a:lnTo>
                      <a:lnTo>
                        <a:pt x="780" y="454"/>
                      </a:lnTo>
                      <a:lnTo>
                        <a:pt x="780" y="452"/>
                      </a:lnTo>
                      <a:lnTo>
                        <a:pt x="780" y="448"/>
                      </a:lnTo>
                      <a:lnTo>
                        <a:pt x="780" y="445"/>
                      </a:lnTo>
                      <a:lnTo>
                        <a:pt x="777" y="445"/>
                      </a:lnTo>
                      <a:lnTo>
                        <a:pt x="772" y="445"/>
                      </a:lnTo>
                      <a:lnTo>
                        <a:pt x="769" y="445"/>
                      </a:lnTo>
                      <a:lnTo>
                        <a:pt x="677" y="445"/>
                      </a:lnTo>
                      <a:lnTo>
                        <a:pt x="676" y="445"/>
                      </a:lnTo>
                      <a:lnTo>
                        <a:pt x="672" y="445"/>
                      </a:lnTo>
                      <a:lnTo>
                        <a:pt x="672" y="448"/>
                      </a:lnTo>
                      <a:lnTo>
                        <a:pt x="672" y="452"/>
                      </a:lnTo>
                      <a:lnTo>
                        <a:pt x="672" y="454"/>
                      </a:lnTo>
                      <a:lnTo>
                        <a:pt x="672" y="458"/>
                      </a:lnTo>
                      <a:lnTo>
                        <a:pt x="672" y="460"/>
                      </a:lnTo>
                      <a:lnTo>
                        <a:pt x="672" y="463"/>
                      </a:lnTo>
                      <a:lnTo>
                        <a:pt x="669" y="463"/>
                      </a:lnTo>
                      <a:lnTo>
                        <a:pt x="669" y="465"/>
                      </a:lnTo>
                      <a:lnTo>
                        <a:pt x="669" y="469"/>
                      </a:lnTo>
                      <a:lnTo>
                        <a:pt x="669" y="473"/>
                      </a:lnTo>
                      <a:lnTo>
                        <a:pt x="669" y="475"/>
                      </a:lnTo>
                      <a:lnTo>
                        <a:pt x="669" y="478"/>
                      </a:lnTo>
                      <a:lnTo>
                        <a:pt x="672" y="478"/>
                      </a:lnTo>
                      <a:lnTo>
                        <a:pt x="672" y="480"/>
                      </a:lnTo>
                      <a:lnTo>
                        <a:pt x="672" y="484"/>
                      </a:lnTo>
                      <a:lnTo>
                        <a:pt x="669" y="486"/>
                      </a:lnTo>
                      <a:lnTo>
                        <a:pt x="669" y="490"/>
                      </a:lnTo>
                      <a:lnTo>
                        <a:pt x="667" y="490"/>
                      </a:lnTo>
                      <a:lnTo>
                        <a:pt x="664" y="490"/>
                      </a:lnTo>
                      <a:lnTo>
                        <a:pt x="664" y="493"/>
                      </a:lnTo>
                      <a:lnTo>
                        <a:pt x="664" y="495"/>
                      </a:lnTo>
                      <a:lnTo>
                        <a:pt x="664" y="499"/>
                      </a:lnTo>
                      <a:lnTo>
                        <a:pt x="664" y="501"/>
                      </a:lnTo>
                      <a:lnTo>
                        <a:pt x="664" y="504"/>
                      </a:lnTo>
                      <a:lnTo>
                        <a:pt x="667" y="504"/>
                      </a:lnTo>
                      <a:lnTo>
                        <a:pt x="667" y="506"/>
                      </a:lnTo>
                      <a:lnTo>
                        <a:pt x="669" y="506"/>
                      </a:lnTo>
                      <a:lnTo>
                        <a:pt x="669" y="510"/>
                      </a:lnTo>
                      <a:lnTo>
                        <a:pt x="669" y="514"/>
                      </a:lnTo>
                      <a:lnTo>
                        <a:pt x="669" y="516"/>
                      </a:lnTo>
                      <a:lnTo>
                        <a:pt x="669" y="519"/>
                      </a:lnTo>
                      <a:lnTo>
                        <a:pt x="667" y="519"/>
                      </a:lnTo>
                      <a:lnTo>
                        <a:pt x="664" y="521"/>
                      </a:lnTo>
                      <a:lnTo>
                        <a:pt x="664" y="525"/>
                      </a:lnTo>
                      <a:lnTo>
                        <a:pt x="669" y="527"/>
                      </a:lnTo>
                      <a:lnTo>
                        <a:pt x="681" y="525"/>
                      </a:lnTo>
                      <a:lnTo>
                        <a:pt x="684" y="527"/>
                      </a:lnTo>
                      <a:lnTo>
                        <a:pt x="685" y="527"/>
                      </a:lnTo>
                      <a:lnTo>
                        <a:pt x="689" y="527"/>
                      </a:lnTo>
                      <a:lnTo>
                        <a:pt x="697" y="527"/>
                      </a:lnTo>
                      <a:lnTo>
                        <a:pt x="705" y="527"/>
                      </a:lnTo>
                      <a:lnTo>
                        <a:pt x="713" y="527"/>
                      </a:lnTo>
                      <a:lnTo>
                        <a:pt x="738" y="527"/>
                      </a:lnTo>
                      <a:lnTo>
                        <a:pt x="741" y="527"/>
                      </a:lnTo>
                      <a:lnTo>
                        <a:pt x="744" y="527"/>
                      </a:lnTo>
                      <a:lnTo>
                        <a:pt x="752" y="527"/>
                      </a:lnTo>
                      <a:lnTo>
                        <a:pt x="756" y="527"/>
                      </a:lnTo>
                      <a:lnTo>
                        <a:pt x="764" y="527"/>
                      </a:lnTo>
                      <a:lnTo>
                        <a:pt x="769" y="527"/>
                      </a:lnTo>
                      <a:lnTo>
                        <a:pt x="769" y="525"/>
                      </a:lnTo>
                      <a:lnTo>
                        <a:pt x="774" y="525"/>
                      </a:lnTo>
                      <a:lnTo>
                        <a:pt x="793" y="525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14"/>
                <p:cNvSpPr/>
                <p:nvPr/>
              </p:nvSpPr>
              <p:spPr>
                <a:xfrm>
                  <a:off x="3340957" y="900256"/>
                  <a:ext cx="456837" cy="532409"/>
                </a:xfrm>
                <a:custGeom>
                  <a:rect b="b" l="l" r="r" t="t"/>
                  <a:pathLst>
                    <a:path extrusionOk="0" h="959" w="776">
                      <a:moveTo>
                        <a:pt x="523" y="11"/>
                      </a:moveTo>
                      <a:lnTo>
                        <a:pt x="523" y="8"/>
                      </a:lnTo>
                      <a:lnTo>
                        <a:pt x="527" y="8"/>
                      </a:lnTo>
                      <a:lnTo>
                        <a:pt x="530" y="8"/>
                      </a:lnTo>
                      <a:lnTo>
                        <a:pt x="532" y="8"/>
                      </a:lnTo>
                      <a:lnTo>
                        <a:pt x="535" y="8"/>
                      </a:lnTo>
                      <a:lnTo>
                        <a:pt x="538" y="8"/>
                      </a:lnTo>
                      <a:lnTo>
                        <a:pt x="541" y="8"/>
                      </a:lnTo>
                      <a:lnTo>
                        <a:pt x="543" y="11"/>
                      </a:lnTo>
                      <a:lnTo>
                        <a:pt x="546" y="11"/>
                      </a:lnTo>
                      <a:lnTo>
                        <a:pt x="550" y="11"/>
                      </a:lnTo>
                      <a:lnTo>
                        <a:pt x="551" y="8"/>
                      </a:lnTo>
                      <a:lnTo>
                        <a:pt x="554" y="8"/>
                      </a:lnTo>
                      <a:lnTo>
                        <a:pt x="558" y="11"/>
                      </a:lnTo>
                      <a:lnTo>
                        <a:pt x="559" y="11"/>
                      </a:lnTo>
                      <a:lnTo>
                        <a:pt x="563" y="13"/>
                      </a:lnTo>
                      <a:lnTo>
                        <a:pt x="566" y="13"/>
                      </a:lnTo>
                      <a:lnTo>
                        <a:pt x="568" y="8"/>
                      </a:lnTo>
                      <a:lnTo>
                        <a:pt x="571" y="8"/>
                      </a:lnTo>
                      <a:lnTo>
                        <a:pt x="574" y="8"/>
                      </a:lnTo>
                      <a:lnTo>
                        <a:pt x="577" y="11"/>
                      </a:lnTo>
                      <a:lnTo>
                        <a:pt x="577" y="8"/>
                      </a:lnTo>
                      <a:lnTo>
                        <a:pt x="579" y="8"/>
                      </a:lnTo>
                      <a:lnTo>
                        <a:pt x="582" y="8"/>
                      </a:lnTo>
                      <a:lnTo>
                        <a:pt x="582" y="6"/>
                      </a:lnTo>
                      <a:lnTo>
                        <a:pt x="585" y="6"/>
                      </a:lnTo>
                      <a:lnTo>
                        <a:pt x="587" y="6"/>
                      </a:lnTo>
                      <a:lnTo>
                        <a:pt x="590" y="2"/>
                      </a:lnTo>
                      <a:lnTo>
                        <a:pt x="594" y="0"/>
                      </a:lnTo>
                      <a:lnTo>
                        <a:pt x="595" y="0"/>
                      </a:lnTo>
                      <a:lnTo>
                        <a:pt x="595" y="2"/>
                      </a:lnTo>
                      <a:lnTo>
                        <a:pt x="599" y="6"/>
                      </a:lnTo>
                      <a:lnTo>
                        <a:pt x="602" y="6"/>
                      </a:lnTo>
                      <a:lnTo>
                        <a:pt x="603" y="6"/>
                      </a:lnTo>
                      <a:lnTo>
                        <a:pt x="607" y="6"/>
                      </a:lnTo>
                      <a:lnTo>
                        <a:pt x="607" y="8"/>
                      </a:lnTo>
                      <a:lnTo>
                        <a:pt x="610" y="11"/>
                      </a:lnTo>
                      <a:lnTo>
                        <a:pt x="610" y="13"/>
                      </a:lnTo>
                      <a:lnTo>
                        <a:pt x="610" y="17"/>
                      </a:lnTo>
                      <a:lnTo>
                        <a:pt x="615" y="21"/>
                      </a:lnTo>
                      <a:lnTo>
                        <a:pt x="615" y="23"/>
                      </a:lnTo>
                      <a:lnTo>
                        <a:pt x="618" y="23"/>
                      </a:lnTo>
                      <a:lnTo>
                        <a:pt x="618" y="26"/>
                      </a:lnTo>
                      <a:lnTo>
                        <a:pt x="621" y="26"/>
                      </a:lnTo>
                      <a:lnTo>
                        <a:pt x="623" y="26"/>
                      </a:lnTo>
                      <a:lnTo>
                        <a:pt x="626" y="26"/>
                      </a:lnTo>
                      <a:lnTo>
                        <a:pt x="626" y="28"/>
                      </a:lnTo>
                      <a:lnTo>
                        <a:pt x="626" y="32"/>
                      </a:lnTo>
                      <a:lnTo>
                        <a:pt x="623" y="34"/>
                      </a:lnTo>
                      <a:lnTo>
                        <a:pt x="623" y="38"/>
                      </a:lnTo>
                      <a:lnTo>
                        <a:pt x="623" y="41"/>
                      </a:lnTo>
                      <a:lnTo>
                        <a:pt x="623" y="43"/>
                      </a:lnTo>
                      <a:lnTo>
                        <a:pt x="623" y="47"/>
                      </a:lnTo>
                      <a:lnTo>
                        <a:pt x="623" y="49"/>
                      </a:lnTo>
                      <a:lnTo>
                        <a:pt x="621" y="49"/>
                      </a:lnTo>
                      <a:lnTo>
                        <a:pt x="621" y="53"/>
                      </a:lnTo>
                      <a:lnTo>
                        <a:pt x="621" y="54"/>
                      </a:lnTo>
                      <a:lnTo>
                        <a:pt x="621" y="58"/>
                      </a:lnTo>
                      <a:lnTo>
                        <a:pt x="618" y="62"/>
                      </a:lnTo>
                      <a:lnTo>
                        <a:pt x="618" y="64"/>
                      </a:lnTo>
                      <a:lnTo>
                        <a:pt x="618" y="68"/>
                      </a:lnTo>
                      <a:lnTo>
                        <a:pt x="618" y="69"/>
                      </a:lnTo>
                      <a:lnTo>
                        <a:pt x="618" y="73"/>
                      </a:lnTo>
                      <a:lnTo>
                        <a:pt x="618" y="75"/>
                      </a:lnTo>
                      <a:lnTo>
                        <a:pt x="618" y="79"/>
                      </a:lnTo>
                      <a:lnTo>
                        <a:pt x="618" y="82"/>
                      </a:lnTo>
                      <a:lnTo>
                        <a:pt x="615" y="82"/>
                      </a:lnTo>
                      <a:lnTo>
                        <a:pt x="615" y="84"/>
                      </a:lnTo>
                      <a:lnTo>
                        <a:pt x="613" y="88"/>
                      </a:lnTo>
                      <a:lnTo>
                        <a:pt x="610" y="88"/>
                      </a:lnTo>
                      <a:lnTo>
                        <a:pt x="610" y="90"/>
                      </a:lnTo>
                      <a:lnTo>
                        <a:pt x="610" y="94"/>
                      </a:lnTo>
                      <a:lnTo>
                        <a:pt x="610" y="96"/>
                      </a:lnTo>
                      <a:lnTo>
                        <a:pt x="607" y="96"/>
                      </a:lnTo>
                      <a:lnTo>
                        <a:pt x="603" y="96"/>
                      </a:lnTo>
                      <a:lnTo>
                        <a:pt x="603" y="99"/>
                      </a:lnTo>
                      <a:lnTo>
                        <a:pt x="602" y="99"/>
                      </a:lnTo>
                      <a:lnTo>
                        <a:pt x="602" y="105"/>
                      </a:lnTo>
                      <a:lnTo>
                        <a:pt x="599" y="105"/>
                      </a:lnTo>
                      <a:lnTo>
                        <a:pt x="602" y="105"/>
                      </a:lnTo>
                      <a:lnTo>
                        <a:pt x="602" y="109"/>
                      </a:lnTo>
                      <a:lnTo>
                        <a:pt x="603" y="109"/>
                      </a:lnTo>
                      <a:lnTo>
                        <a:pt x="607" y="109"/>
                      </a:lnTo>
                      <a:lnTo>
                        <a:pt x="610" y="109"/>
                      </a:lnTo>
                      <a:lnTo>
                        <a:pt x="610" y="105"/>
                      </a:lnTo>
                      <a:lnTo>
                        <a:pt x="613" y="105"/>
                      </a:lnTo>
                      <a:lnTo>
                        <a:pt x="613" y="109"/>
                      </a:lnTo>
                      <a:lnTo>
                        <a:pt x="613" y="111"/>
                      </a:lnTo>
                      <a:lnTo>
                        <a:pt x="615" y="111"/>
                      </a:lnTo>
                      <a:lnTo>
                        <a:pt x="618" y="111"/>
                      </a:lnTo>
                      <a:lnTo>
                        <a:pt x="621" y="111"/>
                      </a:lnTo>
                      <a:lnTo>
                        <a:pt x="623" y="111"/>
                      </a:lnTo>
                      <a:lnTo>
                        <a:pt x="626" y="111"/>
                      </a:lnTo>
                      <a:lnTo>
                        <a:pt x="626" y="109"/>
                      </a:lnTo>
                      <a:lnTo>
                        <a:pt x="630" y="109"/>
                      </a:lnTo>
                      <a:lnTo>
                        <a:pt x="630" y="111"/>
                      </a:lnTo>
                      <a:lnTo>
                        <a:pt x="631" y="111"/>
                      </a:lnTo>
                      <a:lnTo>
                        <a:pt x="631" y="109"/>
                      </a:lnTo>
                      <a:lnTo>
                        <a:pt x="631" y="111"/>
                      </a:lnTo>
                      <a:lnTo>
                        <a:pt x="634" y="111"/>
                      </a:lnTo>
                      <a:lnTo>
                        <a:pt x="634" y="114"/>
                      </a:lnTo>
                      <a:lnTo>
                        <a:pt x="638" y="111"/>
                      </a:lnTo>
                      <a:lnTo>
                        <a:pt x="639" y="111"/>
                      </a:lnTo>
                      <a:lnTo>
                        <a:pt x="639" y="114"/>
                      </a:lnTo>
                      <a:lnTo>
                        <a:pt x="643" y="114"/>
                      </a:lnTo>
                      <a:lnTo>
                        <a:pt x="646" y="114"/>
                      </a:lnTo>
                      <a:lnTo>
                        <a:pt x="646" y="116"/>
                      </a:lnTo>
                      <a:lnTo>
                        <a:pt x="649" y="116"/>
                      </a:lnTo>
                      <a:lnTo>
                        <a:pt x="649" y="114"/>
                      </a:lnTo>
                      <a:lnTo>
                        <a:pt x="649" y="116"/>
                      </a:lnTo>
                      <a:lnTo>
                        <a:pt x="651" y="116"/>
                      </a:lnTo>
                      <a:lnTo>
                        <a:pt x="651" y="120"/>
                      </a:lnTo>
                      <a:lnTo>
                        <a:pt x="654" y="120"/>
                      </a:lnTo>
                      <a:lnTo>
                        <a:pt x="657" y="120"/>
                      </a:lnTo>
                      <a:lnTo>
                        <a:pt x="657" y="124"/>
                      </a:lnTo>
                      <a:lnTo>
                        <a:pt x="659" y="124"/>
                      </a:lnTo>
                      <a:lnTo>
                        <a:pt x="659" y="125"/>
                      </a:lnTo>
                      <a:lnTo>
                        <a:pt x="662" y="125"/>
                      </a:lnTo>
                      <a:lnTo>
                        <a:pt x="665" y="125"/>
                      </a:lnTo>
                      <a:lnTo>
                        <a:pt x="665" y="129"/>
                      </a:lnTo>
                      <a:lnTo>
                        <a:pt x="665" y="131"/>
                      </a:lnTo>
                      <a:lnTo>
                        <a:pt x="662" y="135"/>
                      </a:lnTo>
                      <a:lnTo>
                        <a:pt x="662" y="137"/>
                      </a:lnTo>
                      <a:lnTo>
                        <a:pt x="659" y="137"/>
                      </a:lnTo>
                      <a:lnTo>
                        <a:pt x="659" y="140"/>
                      </a:lnTo>
                      <a:lnTo>
                        <a:pt x="659" y="144"/>
                      </a:lnTo>
                      <a:lnTo>
                        <a:pt x="659" y="146"/>
                      </a:lnTo>
                      <a:lnTo>
                        <a:pt x="657" y="146"/>
                      </a:lnTo>
                      <a:lnTo>
                        <a:pt x="657" y="150"/>
                      </a:lnTo>
                      <a:lnTo>
                        <a:pt x="657" y="152"/>
                      </a:lnTo>
                      <a:lnTo>
                        <a:pt x="659" y="155"/>
                      </a:lnTo>
                      <a:lnTo>
                        <a:pt x="659" y="157"/>
                      </a:lnTo>
                      <a:lnTo>
                        <a:pt x="662" y="157"/>
                      </a:lnTo>
                      <a:lnTo>
                        <a:pt x="665" y="157"/>
                      </a:lnTo>
                      <a:lnTo>
                        <a:pt x="667" y="157"/>
                      </a:lnTo>
                      <a:lnTo>
                        <a:pt x="670" y="157"/>
                      </a:lnTo>
                      <a:lnTo>
                        <a:pt x="674" y="161"/>
                      </a:lnTo>
                      <a:lnTo>
                        <a:pt x="674" y="165"/>
                      </a:lnTo>
                      <a:lnTo>
                        <a:pt x="670" y="165"/>
                      </a:lnTo>
                      <a:lnTo>
                        <a:pt x="674" y="165"/>
                      </a:lnTo>
                      <a:lnTo>
                        <a:pt x="670" y="165"/>
                      </a:lnTo>
                      <a:lnTo>
                        <a:pt x="670" y="167"/>
                      </a:lnTo>
                      <a:lnTo>
                        <a:pt x="667" y="167"/>
                      </a:lnTo>
                      <a:lnTo>
                        <a:pt x="667" y="170"/>
                      </a:lnTo>
                      <a:lnTo>
                        <a:pt x="670" y="170"/>
                      </a:lnTo>
                      <a:lnTo>
                        <a:pt x="670" y="172"/>
                      </a:lnTo>
                      <a:lnTo>
                        <a:pt x="674" y="172"/>
                      </a:lnTo>
                      <a:lnTo>
                        <a:pt x="674" y="176"/>
                      </a:lnTo>
                      <a:lnTo>
                        <a:pt x="674" y="178"/>
                      </a:lnTo>
                      <a:lnTo>
                        <a:pt x="677" y="178"/>
                      </a:lnTo>
                      <a:lnTo>
                        <a:pt x="677" y="182"/>
                      </a:lnTo>
                      <a:lnTo>
                        <a:pt x="679" y="182"/>
                      </a:lnTo>
                      <a:lnTo>
                        <a:pt x="679" y="185"/>
                      </a:lnTo>
                      <a:lnTo>
                        <a:pt x="677" y="185"/>
                      </a:lnTo>
                      <a:lnTo>
                        <a:pt x="679" y="185"/>
                      </a:lnTo>
                      <a:lnTo>
                        <a:pt x="682" y="185"/>
                      </a:lnTo>
                      <a:lnTo>
                        <a:pt x="685" y="185"/>
                      </a:lnTo>
                      <a:lnTo>
                        <a:pt x="685" y="187"/>
                      </a:lnTo>
                      <a:lnTo>
                        <a:pt x="685" y="191"/>
                      </a:lnTo>
                      <a:lnTo>
                        <a:pt x="687" y="191"/>
                      </a:lnTo>
                      <a:lnTo>
                        <a:pt x="685" y="191"/>
                      </a:lnTo>
                      <a:lnTo>
                        <a:pt x="682" y="191"/>
                      </a:lnTo>
                      <a:lnTo>
                        <a:pt x="685" y="191"/>
                      </a:lnTo>
                      <a:lnTo>
                        <a:pt x="682" y="193"/>
                      </a:lnTo>
                      <a:lnTo>
                        <a:pt x="679" y="193"/>
                      </a:lnTo>
                      <a:lnTo>
                        <a:pt x="677" y="193"/>
                      </a:lnTo>
                      <a:lnTo>
                        <a:pt x="679" y="196"/>
                      </a:lnTo>
                      <a:lnTo>
                        <a:pt x="677" y="196"/>
                      </a:lnTo>
                      <a:lnTo>
                        <a:pt x="677" y="200"/>
                      </a:lnTo>
                      <a:lnTo>
                        <a:pt x="677" y="202"/>
                      </a:lnTo>
                      <a:lnTo>
                        <a:pt x="679" y="202"/>
                      </a:lnTo>
                      <a:lnTo>
                        <a:pt x="679" y="206"/>
                      </a:lnTo>
                      <a:lnTo>
                        <a:pt x="677" y="208"/>
                      </a:lnTo>
                      <a:lnTo>
                        <a:pt x="674" y="208"/>
                      </a:lnTo>
                      <a:lnTo>
                        <a:pt x="674" y="211"/>
                      </a:lnTo>
                      <a:lnTo>
                        <a:pt x="674" y="208"/>
                      </a:lnTo>
                      <a:lnTo>
                        <a:pt x="670" y="211"/>
                      </a:lnTo>
                      <a:lnTo>
                        <a:pt x="667" y="211"/>
                      </a:lnTo>
                      <a:lnTo>
                        <a:pt x="665" y="213"/>
                      </a:lnTo>
                      <a:lnTo>
                        <a:pt x="665" y="217"/>
                      </a:lnTo>
                      <a:lnTo>
                        <a:pt x="667" y="217"/>
                      </a:lnTo>
                      <a:lnTo>
                        <a:pt x="665" y="221"/>
                      </a:lnTo>
                      <a:lnTo>
                        <a:pt x="667" y="221"/>
                      </a:lnTo>
                      <a:lnTo>
                        <a:pt x="667" y="223"/>
                      </a:lnTo>
                      <a:lnTo>
                        <a:pt x="665" y="223"/>
                      </a:lnTo>
                      <a:lnTo>
                        <a:pt x="665" y="226"/>
                      </a:lnTo>
                      <a:lnTo>
                        <a:pt x="662" y="226"/>
                      </a:lnTo>
                      <a:lnTo>
                        <a:pt x="659" y="226"/>
                      </a:lnTo>
                      <a:lnTo>
                        <a:pt x="659" y="228"/>
                      </a:lnTo>
                      <a:lnTo>
                        <a:pt x="657" y="228"/>
                      </a:lnTo>
                      <a:lnTo>
                        <a:pt x="654" y="232"/>
                      </a:lnTo>
                      <a:lnTo>
                        <a:pt x="654" y="234"/>
                      </a:lnTo>
                      <a:lnTo>
                        <a:pt x="651" y="234"/>
                      </a:lnTo>
                      <a:lnTo>
                        <a:pt x="649" y="234"/>
                      </a:lnTo>
                      <a:lnTo>
                        <a:pt x="646" y="234"/>
                      </a:lnTo>
                      <a:lnTo>
                        <a:pt x="643" y="238"/>
                      </a:lnTo>
                      <a:lnTo>
                        <a:pt x="639" y="238"/>
                      </a:lnTo>
                      <a:lnTo>
                        <a:pt x="639" y="241"/>
                      </a:lnTo>
                      <a:lnTo>
                        <a:pt x="639" y="243"/>
                      </a:lnTo>
                      <a:lnTo>
                        <a:pt x="643" y="247"/>
                      </a:lnTo>
                      <a:lnTo>
                        <a:pt x="646" y="249"/>
                      </a:lnTo>
                      <a:lnTo>
                        <a:pt x="649" y="249"/>
                      </a:lnTo>
                      <a:lnTo>
                        <a:pt x="649" y="253"/>
                      </a:lnTo>
                      <a:lnTo>
                        <a:pt x="646" y="254"/>
                      </a:lnTo>
                      <a:lnTo>
                        <a:pt x="643" y="254"/>
                      </a:lnTo>
                      <a:lnTo>
                        <a:pt x="646" y="254"/>
                      </a:lnTo>
                      <a:lnTo>
                        <a:pt x="649" y="254"/>
                      </a:lnTo>
                      <a:lnTo>
                        <a:pt x="646" y="254"/>
                      </a:lnTo>
                      <a:lnTo>
                        <a:pt x="646" y="258"/>
                      </a:lnTo>
                      <a:lnTo>
                        <a:pt x="643" y="262"/>
                      </a:lnTo>
                      <a:lnTo>
                        <a:pt x="646" y="262"/>
                      </a:lnTo>
                      <a:lnTo>
                        <a:pt x="649" y="262"/>
                      </a:lnTo>
                      <a:lnTo>
                        <a:pt x="649" y="264"/>
                      </a:lnTo>
                      <a:lnTo>
                        <a:pt x="646" y="264"/>
                      </a:lnTo>
                      <a:lnTo>
                        <a:pt x="649" y="268"/>
                      </a:lnTo>
                      <a:lnTo>
                        <a:pt x="649" y="269"/>
                      </a:lnTo>
                      <a:lnTo>
                        <a:pt x="649" y="273"/>
                      </a:lnTo>
                      <a:lnTo>
                        <a:pt x="646" y="273"/>
                      </a:lnTo>
                      <a:lnTo>
                        <a:pt x="643" y="273"/>
                      </a:lnTo>
                      <a:lnTo>
                        <a:pt x="646" y="275"/>
                      </a:lnTo>
                      <a:lnTo>
                        <a:pt x="643" y="279"/>
                      </a:lnTo>
                      <a:lnTo>
                        <a:pt x="639" y="282"/>
                      </a:lnTo>
                      <a:lnTo>
                        <a:pt x="639" y="284"/>
                      </a:lnTo>
                      <a:lnTo>
                        <a:pt x="639" y="288"/>
                      </a:lnTo>
                      <a:lnTo>
                        <a:pt x="638" y="288"/>
                      </a:lnTo>
                      <a:lnTo>
                        <a:pt x="638" y="290"/>
                      </a:lnTo>
                      <a:lnTo>
                        <a:pt x="639" y="290"/>
                      </a:lnTo>
                      <a:lnTo>
                        <a:pt x="638" y="290"/>
                      </a:lnTo>
                      <a:lnTo>
                        <a:pt x="634" y="290"/>
                      </a:lnTo>
                      <a:lnTo>
                        <a:pt x="634" y="294"/>
                      </a:lnTo>
                      <a:lnTo>
                        <a:pt x="634" y="296"/>
                      </a:lnTo>
                      <a:lnTo>
                        <a:pt x="634" y="299"/>
                      </a:lnTo>
                      <a:lnTo>
                        <a:pt x="631" y="299"/>
                      </a:lnTo>
                      <a:lnTo>
                        <a:pt x="634" y="303"/>
                      </a:lnTo>
                      <a:lnTo>
                        <a:pt x="634" y="305"/>
                      </a:lnTo>
                      <a:lnTo>
                        <a:pt x="631" y="305"/>
                      </a:lnTo>
                      <a:lnTo>
                        <a:pt x="631" y="309"/>
                      </a:lnTo>
                      <a:lnTo>
                        <a:pt x="630" y="309"/>
                      </a:lnTo>
                      <a:lnTo>
                        <a:pt x="630" y="310"/>
                      </a:lnTo>
                      <a:lnTo>
                        <a:pt x="626" y="314"/>
                      </a:lnTo>
                      <a:lnTo>
                        <a:pt x="626" y="316"/>
                      </a:lnTo>
                      <a:lnTo>
                        <a:pt x="626" y="320"/>
                      </a:lnTo>
                      <a:lnTo>
                        <a:pt x="626" y="324"/>
                      </a:lnTo>
                      <a:lnTo>
                        <a:pt x="626" y="325"/>
                      </a:lnTo>
                      <a:lnTo>
                        <a:pt x="626" y="329"/>
                      </a:lnTo>
                      <a:lnTo>
                        <a:pt x="626" y="331"/>
                      </a:lnTo>
                      <a:lnTo>
                        <a:pt x="623" y="331"/>
                      </a:lnTo>
                      <a:lnTo>
                        <a:pt x="623" y="335"/>
                      </a:lnTo>
                      <a:lnTo>
                        <a:pt x="623" y="337"/>
                      </a:lnTo>
                      <a:lnTo>
                        <a:pt x="623" y="340"/>
                      </a:lnTo>
                      <a:lnTo>
                        <a:pt x="623" y="344"/>
                      </a:lnTo>
                      <a:lnTo>
                        <a:pt x="623" y="346"/>
                      </a:lnTo>
                      <a:lnTo>
                        <a:pt x="623" y="350"/>
                      </a:lnTo>
                      <a:lnTo>
                        <a:pt x="623" y="352"/>
                      </a:lnTo>
                      <a:lnTo>
                        <a:pt x="623" y="357"/>
                      </a:lnTo>
                      <a:lnTo>
                        <a:pt x="623" y="361"/>
                      </a:lnTo>
                      <a:lnTo>
                        <a:pt x="623" y="365"/>
                      </a:lnTo>
                      <a:lnTo>
                        <a:pt x="623" y="367"/>
                      </a:lnTo>
                      <a:lnTo>
                        <a:pt x="623" y="370"/>
                      </a:lnTo>
                      <a:lnTo>
                        <a:pt x="626" y="370"/>
                      </a:lnTo>
                      <a:lnTo>
                        <a:pt x="626" y="372"/>
                      </a:lnTo>
                      <a:lnTo>
                        <a:pt x="626" y="376"/>
                      </a:lnTo>
                      <a:lnTo>
                        <a:pt x="626" y="378"/>
                      </a:lnTo>
                      <a:lnTo>
                        <a:pt x="626" y="382"/>
                      </a:lnTo>
                      <a:lnTo>
                        <a:pt x="630" y="382"/>
                      </a:lnTo>
                      <a:lnTo>
                        <a:pt x="630" y="385"/>
                      </a:lnTo>
                      <a:lnTo>
                        <a:pt x="631" y="385"/>
                      </a:lnTo>
                      <a:lnTo>
                        <a:pt x="631" y="387"/>
                      </a:lnTo>
                      <a:lnTo>
                        <a:pt x="630" y="387"/>
                      </a:lnTo>
                      <a:lnTo>
                        <a:pt x="631" y="391"/>
                      </a:lnTo>
                      <a:lnTo>
                        <a:pt x="631" y="393"/>
                      </a:lnTo>
                      <a:lnTo>
                        <a:pt x="634" y="393"/>
                      </a:lnTo>
                      <a:lnTo>
                        <a:pt x="634" y="396"/>
                      </a:lnTo>
                      <a:lnTo>
                        <a:pt x="634" y="400"/>
                      </a:lnTo>
                      <a:lnTo>
                        <a:pt x="634" y="402"/>
                      </a:lnTo>
                      <a:lnTo>
                        <a:pt x="634" y="406"/>
                      </a:lnTo>
                      <a:lnTo>
                        <a:pt x="634" y="408"/>
                      </a:lnTo>
                      <a:lnTo>
                        <a:pt x="634" y="411"/>
                      </a:lnTo>
                      <a:lnTo>
                        <a:pt x="634" y="413"/>
                      </a:lnTo>
                      <a:lnTo>
                        <a:pt x="638" y="413"/>
                      </a:lnTo>
                      <a:lnTo>
                        <a:pt x="639" y="413"/>
                      </a:lnTo>
                      <a:lnTo>
                        <a:pt x="639" y="417"/>
                      </a:lnTo>
                      <a:lnTo>
                        <a:pt x="643" y="421"/>
                      </a:lnTo>
                      <a:lnTo>
                        <a:pt x="646" y="421"/>
                      </a:lnTo>
                      <a:lnTo>
                        <a:pt x="649" y="421"/>
                      </a:lnTo>
                      <a:lnTo>
                        <a:pt x="649" y="423"/>
                      </a:lnTo>
                      <a:lnTo>
                        <a:pt x="651" y="423"/>
                      </a:lnTo>
                      <a:lnTo>
                        <a:pt x="654" y="423"/>
                      </a:lnTo>
                      <a:lnTo>
                        <a:pt x="657" y="423"/>
                      </a:lnTo>
                      <a:lnTo>
                        <a:pt x="659" y="423"/>
                      </a:lnTo>
                      <a:lnTo>
                        <a:pt x="659" y="426"/>
                      </a:lnTo>
                      <a:lnTo>
                        <a:pt x="657" y="428"/>
                      </a:lnTo>
                      <a:lnTo>
                        <a:pt x="659" y="428"/>
                      </a:lnTo>
                      <a:lnTo>
                        <a:pt x="659" y="432"/>
                      </a:lnTo>
                      <a:lnTo>
                        <a:pt x="659" y="434"/>
                      </a:lnTo>
                      <a:lnTo>
                        <a:pt x="657" y="434"/>
                      </a:lnTo>
                      <a:lnTo>
                        <a:pt x="657" y="438"/>
                      </a:lnTo>
                      <a:lnTo>
                        <a:pt x="657" y="441"/>
                      </a:lnTo>
                      <a:lnTo>
                        <a:pt x="657" y="443"/>
                      </a:lnTo>
                      <a:lnTo>
                        <a:pt x="657" y="447"/>
                      </a:lnTo>
                      <a:lnTo>
                        <a:pt x="659" y="447"/>
                      </a:lnTo>
                      <a:lnTo>
                        <a:pt x="659" y="449"/>
                      </a:lnTo>
                      <a:lnTo>
                        <a:pt x="657" y="453"/>
                      </a:lnTo>
                      <a:lnTo>
                        <a:pt x="657" y="454"/>
                      </a:lnTo>
                      <a:lnTo>
                        <a:pt x="657" y="458"/>
                      </a:lnTo>
                      <a:lnTo>
                        <a:pt x="659" y="458"/>
                      </a:lnTo>
                      <a:lnTo>
                        <a:pt x="659" y="462"/>
                      </a:lnTo>
                      <a:lnTo>
                        <a:pt x="657" y="464"/>
                      </a:lnTo>
                      <a:lnTo>
                        <a:pt x="657" y="468"/>
                      </a:lnTo>
                      <a:lnTo>
                        <a:pt x="657" y="469"/>
                      </a:lnTo>
                      <a:lnTo>
                        <a:pt x="657" y="473"/>
                      </a:lnTo>
                      <a:lnTo>
                        <a:pt x="657" y="475"/>
                      </a:lnTo>
                      <a:lnTo>
                        <a:pt x="654" y="475"/>
                      </a:lnTo>
                      <a:lnTo>
                        <a:pt x="657" y="475"/>
                      </a:lnTo>
                      <a:lnTo>
                        <a:pt x="654" y="479"/>
                      </a:lnTo>
                      <a:lnTo>
                        <a:pt x="657" y="482"/>
                      </a:lnTo>
                      <a:lnTo>
                        <a:pt x="657" y="484"/>
                      </a:lnTo>
                      <a:lnTo>
                        <a:pt x="654" y="484"/>
                      </a:lnTo>
                      <a:lnTo>
                        <a:pt x="657" y="484"/>
                      </a:lnTo>
                      <a:lnTo>
                        <a:pt x="659" y="488"/>
                      </a:lnTo>
                      <a:lnTo>
                        <a:pt x="659" y="484"/>
                      </a:lnTo>
                      <a:lnTo>
                        <a:pt x="662" y="484"/>
                      </a:lnTo>
                      <a:lnTo>
                        <a:pt x="665" y="488"/>
                      </a:lnTo>
                      <a:lnTo>
                        <a:pt x="667" y="488"/>
                      </a:lnTo>
                      <a:lnTo>
                        <a:pt x="667" y="484"/>
                      </a:lnTo>
                      <a:lnTo>
                        <a:pt x="667" y="488"/>
                      </a:lnTo>
                      <a:lnTo>
                        <a:pt x="670" y="490"/>
                      </a:lnTo>
                      <a:lnTo>
                        <a:pt x="667" y="490"/>
                      </a:lnTo>
                      <a:lnTo>
                        <a:pt x="665" y="494"/>
                      </a:lnTo>
                      <a:lnTo>
                        <a:pt x="665" y="496"/>
                      </a:lnTo>
                      <a:lnTo>
                        <a:pt x="665" y="499"/>
                      </a:lnTo>
                      <a:lnTo>
                        <a:pt x="667" y="499"/>
                      </a:lnTo>
                      <a:lnTo>
                        <a:pt x="667" y="503"/>
                      </a:lnTo>
                      <a:lnTo>
                        <a:pt x="670" y="503"/>
                      </a:lnTo>
                      <a:lnTo>
                        <a:pt x="674" y="503"/>
                      </a:lnTo>
                      <a:lnTo>
                        <a:pt x="677" y="503"/>
                      </a:lnTo>
                      <a:lnTo>
                        <a:pt x="679" y="503"/>
                      </a:lnTo>
                      <a:lnTo>
                        <a:pt x="682" y="503"/>
                      </a:lnTo>
                      <a:lnTo>
                        <a:pt x="685" y="503"/>
                      </a:lnTo>
                      <a:lnTo>
                        <a:pt x="685" y="509"/>
                      </a:lnTo>
                      <a:lnTo>
                        <a:pt x="687" y="510"/>
                      </a:lnTo>
                      <a:lnTo>
                        <a:pt x="690" y="514"/>
                      </a:lnTo>
                      <a:lnTo>
                        <a:pt x="690" y="516"/>
                      </a:lnTo>
                      <a:lnTo>
                        <a:pt x="693" y="516"/>
                      </a:lnTo>
                      <a:lnTo>
                        <a:pt x="698" y="520"/>
                      </a:lnTo>
                      <a:lnTo>
                        <a:pt x="698" y="524"/>
                      </a:lnTo>
                      <a:lnTo>
                        <a:pt x="701" y="525"/>
                      </a:lnTo>
                      <a:lnTo>
                        <a:pt x="701" y="529"/>
                      </a:lnTo>
                      <a:lnTo>
                        <a:pt x="703" y="531"/>
                      </a:lnTo>
                      <a:lnTo>
                        <a:pt x="706" y="535"/>
                      </a:lnTo>
                      <a:lnTo>
                        <a:pt x="710" y="535"/>
                      </a:lnTo>
                      <a:lnTo>
                        <a:pt x="713" y="535"/>
                      </a:lnTo>
                      <a:lnTo>
                        <a:pt x="714" y="537"/>
                      </a:lnTo>
                      <a:lnTo>
                        <a:pt x="714" y="540"/>
                      </a:lnTo>
                      <a:lnTo>
                        <a:pt x="718" y="540"/>
                      </a:lnTo>
                      <a:lnTo>
                        <a:pt x="718" y="544"/>
                      </a:lnTo>
                      <a:lnTo>
                        <a:pt x="718" y="546"/>
                      </a:lnTo>
                      <a:lnTo>
                        <a:pt x="721" y="546"/>
                      </a:lnTo>
                      <a:lnTo>
                        <a:pt x="721" y="550"/>
                      </a:lnTo>
                      <a:lnTo>
                        <a:pt x="723" y="550"/>
                      </a:lnTo>
                      <a:lnTo>
                        <a:pt x="723" y="552"/>
                      </a:lnTo>
                      <a:lnTo>
                        <a:pt x="726" y="552"/>
                      </a:lnTo>
                      <a:lnTo>
                        <a:pt x="729" y="552"/>
                      </a:lnTo>
                      <a:lnTo>
                        <a:pt x="731" y="555"/>
                      </a:lnTo>
                      <a:lnTo>
                        <a:pt x="734" y="555"/>
                      </a:lnTo>
                      <a:lnTo>
                        <a:pt x="739" y="557"/>
                      </a:lnTo>
                      <a:lnTo>
                        <a:pt x="742" y="557"/>
                      </a:lnTo>
                      <a:lnTo>
                        <a:pt x="745" y="561"/>
                      </a:lnTo>
                      <a:lnTo>
                        <a:pt x="749" y="561"/>
                      </a:lnTo>
                      <a:lnTo>
                        <a:pt x="750" y="561"/>
                      </a:lnTo>
                      <a:lnTo>
                        <a:pt x="754" y="561"/>
                      </a:lnTo>
                      <a:lnTo>
                        <a:pt x="757" y="561"/>
                      </a:lnTo>
                      <a:lnTo>
                        <a:pt x="758" y="561"/>
                      </a:lnTo>
                      <a:lnTo>
                        <a:pt x="758" y="565"/>
                      </a:lnTo>
                      <a:lnTo>
                        <a:pt x="758" y="570"/>
                      </a:lnTo>
                      <a:lnTo>
                        <a:pt x="762" y="572"/>
                      </a:lnTo>
                      <a:lnTo>
                        <a:pt x="762" y="580"/>
                      </a:lnTo>
                      <a:lnTo>
                        <a:pt x="762" y="587"/>
                      </a:lnTo>
                      <a:lnTo>
                        <a:pt x="765" y="587"/>
                      </a:lnTo>
                      <a:lnTo>
                        <a:pt x="762" y="591"/>
                      </a:lnTo>
                      <a:lnTo>
                        <a:pt x="765" y="591"/>
                      </a:lnTo>
                      <a:lnTo>
                        <a:pt x="765" y="596"/>
                      </a:lnTo>
                      <a:lnTo>
                        <a:pt x="765" y="600"/>
                      </a:lnTo>
                      <a:lnTo>
                        <a:pt x="765" y="602"/>
                      </a:lnTo>
                      <a:lnTo>
                        <a:pt x="765" y="606"/>
                      </a:lnTo>
                      <a:lnTo>
                        <a:pt x="765" y="613"/>
                      </a:lnTo>
                      <a:lnTo>
                        <a:pt x="767" y="617"/>
                      </a:lnTo>
                      <a:lnTo>
                        <a:pt x="767" y="623"/>
                      </a:lnTo>
                      <a:lnTo>
                        <a:pt x="767" y="641"/>
                      </a:lnTo>
                      <a:lnTo>
                        <a:pt x="767" y="643"/>
                      </a:lnTo>
                      <a:lnTo>
                        <a:pt x="770" y="653"/>
                      </a:lnTo>
                      <a:lnTo>
                        <a:pt x="770" y="658"/>
                      </a:lnTo>
                      <a:lnTo>
                        <a:pt x="773" y="664"/>
                      </a:lnTo>
                      <a:lnTo>
                        <a:pt x="773" y="667"/>
                      </a:lnTo>
                      <a:lnTo>
                        <a:pt x="773" y="679"/>
                      </a:lnTo>
                      <a:lnTo>
                        <a:pt x="773" y="684"/>
                      </a:lnTo>
                      <a:lnTo>
                        <a:pt x="776" y="688"/>
                      </a:lnTo>
                      <a:lnTo>
                        <a:pt x="776" y="699"/>
                      </a:lnTo>
                      <a:lnTo>
                        <a:pt x="776" y="703"/>
                      </a:lnTo>
                      <a:lnTo>
                        <a:pt x="776" y="705"/>
                      </a:lnTo>
                      <a:lnTo>
                        <a:pt x="776" y="710"/>
                      </a:lnTo>
                      <a:lnTo>
                        <a:pt x="776" y="714"/>
                      </a:lnTo>
                      <a:lnTo>
                        <a:pt x="776" y="716"/>
                      </a:lnTo>
                      <a:lnTo>
                        <a:pt x="773" y="716"/>
                      </a:lnTo>
                      <a:lnTo>
                        <a:pt x="770" y="714"/>
                      </a:lnTo>
                      <a:lnTo>
                        <a:pt x="767" y="716"/>
                      </a:lnTo>
                      <a:lnTo>
                        <a:pt x="758" y="716"/>
                      </a:lnTo>
                      <a:lnTo>
                        <a:pt x="757" y="716"/>
                      </a:lnTo>
                      <a:lnTo>
                        <a:pt x="754" y="716"/>
                      </a:lnTo>
                      <a:lnTo>
                        <a:pt x="750" y="716"/>
                      </a:lnTo>
                      <a:lnTo>
                        <a:pt x="749" y="716"/>
                      </a:lnTo>
                      <a:lnTo>
                        <a:pt x="742" y="716"/>
                      </a:lnTo>
                      <a:lnTo>
                        <a:pt x="734" y="716"/>
                      </a:lnTo>
                      <a:lnTo>
                        <a:pt x="731" y="716"/>
                      </a:lnTo>
                      <a:lnTo>
                        <a:pt x="729" y="716"/>
                      </a:lnTo>
                      <a:lnTo>
                        <a:pt x="726" y="716"/>
                      </a:lnTo>
                      <a:lnTo>
                        <a:pt x="723" y="716"/>
                      </a:lnTo>
                      <a:lnTo>
                        <a:pt x="721" y="716"/>
                      </a:lnTo>
                      <a:lnTo>
                        <a:pt x="714" y="716"/>
                      </a:lnTo>
                      <a:lnTo>
                        <a:pt x="713" y="716"/>
                      </a:lnTo>
                      <a:lnTo>
                        <a:pt x="710" y="716"/>
                      </a:lnTo>
                      <a:lnTo>
                        <a:pt x="706" y="716"/>
                      </a:lnTo>
                      <a:lnTo>
                        <a:pt x="701" y="716"/>
                      </a:lnTo>
                      <a:lnTo>
                        <a:pt x="693" y="716"/>
                      </a:lnTo>
                      <a:lnTo>
                        <a:pt x="690" y="716"/>
                      </a:lnTo>
                      <a:lnTo>
                        <a:pt x="682" y="716"/>
                      </a:lnTo>
                      <a:lnTo>
                        <a:pt x="677" y="716"/>
                      </a:lnTo>
                      <a:lnTo>
                        <a:pt x="674" y="716"/>
                      </a:lnTo>
                      <a:lnTo>
                        <a:pt x="670" y="716"/>
                      </a:lnTo>
                      <a:lnTo>
                        <a:pt x="667" y="716"/>
                      </a:lnTo>
                      <a:lnTo>
                        <a:pt x="665" y="716"/>
                      </a:lnTo>
                      <a:lnTo>
                        <a:pt x="662" y="716"/>
                      </a:lnTo>
                      <a:lnTo>
                        <a:pt x="659" y="716"/>
                      </a:lnTo>
                      <a:lnTo>
                        <a:pt x="654" y="716"/>
                      </a:lnTo>
                      <a:lnTo>
                        <a:pt x="651" y="716"/>
                      </a:lnTo>
                      <a:lnTo>
                        <a:pt x="646" y="716"/>
                      </a:lnTo>
                      <a:lnTo>
                        <a:pt x="643" y="716"/>
                      </a:lnTo>
                      <a:lnTo>
                        <a:pt x="643" y="720"/>
                      </a:lnTo>
                      <a:lnTo>
                        <a:pt x="639" y="720"/>
                      </a:lnTo>
                      <a:lnTo>
                        <a:pt x="639" y="724"/>
                      </a:lnTo>
                      <a:lnTo>
                        <a:pt x="638" y="724"/>
                      </a:lnTo>
                      <a:lnTo>
                        <a:pt x="638" y="725"/>
                      </a:lnTo>
                      <a:lnTo>
                        <a:pt x="638" y="729"/>
                      </a:lnTo>
                      <a:lnTo>
                        <a:pt x="634" y="729"/>
                      </a:lnTo>
                      <a:lnTo>
                        <a:pt x="634" y="731"/>
                      </a:lnTo>
                      <a:lnTo>
                        <a:pt x="631" y="731"/>
                      </a:lnTo>
                      <a:lnTo>
                        <a:pt x="631" y="735"/>
                      </a:lnTo>
                      <a:lnTo>
                        <a:pt x="630" y="735"/>
                      </a:lnTo>
                      <a:lnTo>
                        <a:pt x="626" y="737"/>
                      </a:lnTo>
                      <a:lnTo>
                        <a:pt x="623" y="740"/>
                      </a:lnTo>
                      <a:lnTo>
                        <a:pt x="621" y="740"/>
                      </a:lnTo>
                      <a:lnTo>
                        <a:pt x="618" y="744"/>
                      </a:lnTo>
                      <a:lnTo>
                        <a:pt x="618" y="746"/>
                      </a:lnTo>
                      <a:lnTo>
                        <a:pt x="618" y="750"/>
                      </a:lnTo>
                      <a:lnTo>
                        <a:pt x="615" y="750"/>
                      </a:lnTo>
                      <a:lnTo>
                        <a:pt x="615" y="752"/>
                      </a:lnTo>
                      <a:lnTo>
                        <a:pt x="618" y="755"/>
                      </a:lnTo>
                      <a:lnTo>
                        <a:pt x="618" y="757"/>
                      </a:lnTo>
                      <a:lnTo>
                        <a:pt x="615" y="757"/>
                      </a:lnTo>
                      <a:lnTo>
                        <a:pt x="615" y="761"/>
                      </a:lnTo>
                      <a:lnTo>
                        <a:pt x="615" y="765"/>
                      </a:lnTo>
                      <a:lnTo>
                        <a:pt x="615" y="767"/>
                      </a:lnTo>
                      <a:lnTo>
                        <a:pt x="618" y="767"/>
                      </a:lnTo>
                      <a:lnTo>
                        <a:pt x="618" y="770"/>
                      </a:lnTo>
                      <a:lnTo>
                        <a:pt x="618" y="772"/>
                      </a:lnTo>
                      <a:lnTo>
                        <a:pt x="615" y="772"/>
                      </a:lnTo>
                      <a:lnTo>
                        <a:pt x="615" y="776"/>
                      </a:lnTo>
                      <a:lnTo>
                        <a:pt x="613" y="776"/>
                      </a:lnTo>
                      <a:lnTo>
                        <a:pt x="610" y="780"/>
                      </a:lnTo>
                      <a:lnTo>
                        <a:pt x="610" y="782"/>
                      </a:lnTo>
                      <a:lnTo>
                        <a:pt x="607" y="782"/>
                      </a:lnTo>
                      <a:lnTo>
                        <a:pt x="603" y="785"/>
                      </a:lnTo>
                      <a:lnTo>
                        <a:pt x="602" y="791"/>
                      </a:lnTo>
                      <a:lnTo>
                        <a:pt x="599" y="791"/>
                      </a:lnTo>
                      <a:lnTo>
                        <a:pt x="599" y="796"/>
                      </a:lnTo>
                      <a:lnTo>
                        <a:pt x="594" y="800"/>
                      </a:lnTo>
                      <a:lnTo>
                        <a:pt x="590" y="800"/>
                      </a:lnTo>
                      <a:lnTo>
                        <a:pt x="587" y="800"/>
                      </a:lnTo>
                      <a:lnTo>
                        <a:pt x="585" y="802"/>
                      </a:lnTo>
                      <a:lnTo>
                        <a:pt x="582" y="802"/>
                      </a:lnTo>
                      <a:lnTo>
                        <a:pt x="579" y="806"/>
                      </a:lnTo>
                      <a:lnTo>
                        <a:pt x="577" y="808"/>
                      </a:lnTo>
                      <a:lnTo>
                        <a:pt x="574" y="811"/>
                      </a:lnTo>
                      <a:lnTo>
                        <a:pt x="574" y="813"/>
                      </a:lnTo>
                      <a:lnTo>
                        <a:pt x="571" y="821"/>
                      </a:lnTo>
                      <a:lnTo>
                        <a:pt x="571" y="826"/>
                      </a:lnTo>
                      <a:lnTo>
                        <a:pt x="574" y="826"/>
                      </a:lnTo>
                      <a:lnTo>
                        <a:pt x="574" y="828"/>
                      </a:lnTo>
                      <a:lnTo>
                        <a:pt x="577" y="834"/>
                      </a:lnTo>
                      <a:lnTo>
                        <a:pt x="582" y="834"/>
                      </a:lnTo>
                      <a:lnTo>
                        <a:pt x="582" y="838"/>
                      </a:lnTo>
                      <a:lnTo>
                        <a:pt x="582" y="843"/>
                      </a:lnTo>
                      <a:lnTo>
                        <a:pt x="582" y="847"/>
                      </a:lnTo>
                      <a:lnTo>
                        <a:pt x="577" y="849"/>
                      </a:lnTo>
                      <a:lnTo>
                        <a:pt x="574" y="849"/>
                      </a:lnTo>
                      <a:lnTo>
                        <a:pt x="574" y="853"/>
                      </a:lnTo>
                      <a:lnTo>
                        <a:pt x="566" y="854"/>
                      </a:lnTo>
                      <a:lnTo>
                        <a:pt x="559" y="854"/>
                      </a:lnTo>
                      <a:lnTo>
                        <a:pt x="558" y="854"/>
                      </a:lnTo>
                      <a:lnTo>
                        <a:pt x="558" y="858"/>
                      </a:lnTo>
                      <a:lnTo>
                        <a:pt x="558" y="862"/>
                      </a:lnTo>
                      <a:lnTo>
                        <a:pt x="558" y="864"/>
                      </a:lnTo>
                      <a:lnTo>
                        <a:pt x="554" y="867"/>
                      </a:lnTo>
                      <a:lnTo>
                        <a:pt x="554" y="869"/>
                      </a:lnTo>
                      <a:lnTo>
                        <a:pt x="551" y="869"/>
                      </a:lnTo>
                      <a:lnTo>
                        <a:pt x="550" y="867"/>
                      </a:lnTo>
                      <a:lnTo>
                        <a:pt x="546" y="867"/>
                      </a:lnTo>
                      <a:lnTo>
                        <a:pt x="543" y="867"/>
                      </a:lnTo>
                      <a:lnTo>
                        <a:pt x="543" y="869"/>
                      </a:lnTo>
                      <a:lnTo>
                        <a:pt x="541" y="867"/>
                      </a:lnTo>
                      <a:lnTo>
                        <a:pt x="541" y="869"/>
                      </a:lnTo>
                      <a:lnTo>
                        <a:pt x="538" y="869"/>
                      </a:lnTo>
                      <a:lnTo>
                        <a:pt x="535" y="873"/>
                      </a:lnTo>
                      <a:lnTo>
                        <a:pt x="535" y="869"/>
                      </a:lnTo>
                      <a:lnTo>
                        <a:pt x="532" y="869"/>
                      </a:lnTo>
                      <a:lnTo>
                        <a:pt x="527" y="869"/>
                      </a:lnTo>
                      <a:lnTo>
                        <a:pt x="527" y="867"/>
                      </a:lnTo>
                      <a:lnTo>
                        <a:pt x="523" y="869"/>
                      </a:lnTo>
                      <a:lnTo>
                        <a:pt x="522" y="867"/>
                      </a:lnTo>
                      <a:lnTo>
                        <a:pt x="522" y="864"/>
                      </a:lnTo>
                      <a:lnTo>
                        <a:pt x="522" y="858"/>
                      </a:lnTo>
                      <a:lnTo>
                        <a:pt x="519" y="858"/>
                      </a:lnTo>
                      <a:lnTo>
                        <a:pt x="519" y="854"/>
                      </a:lnTo>
                      <a:lnTo>
                        <a:pt x="519" y="853"/>
                      </a:lnTo>
                      <a:lnTo>
                        <a:pt x="515" y="853"/>
                      </a:lnTo>
                      <a:lnTo>
                        <a:pt x="515" y="849"/>
                      </a:lnTo>
                      <a:lnTo>
                        <a:pt x="515" y="847"/>
                      </a:lnTo>
                      <a:lnTo>
                        <a:pt x="515" y="843"/>
                      </a:lnTo>
                      <a:lnTo>
                        <a:pt x="510" y="843"/>
                      </a:lnTo>
                      <a:lnTo>
                        <a:pt x="507" y="843"/>
                      </a:lnTo>
                      <a:lnTo>
                        <a:pt x="507" y="838"/>
                      </a:lnTo>
                      <a:lnTo>
                        <a:pt x="504" y="838"/>
                      </a:lnTo>
                      <a:lnTo>
                        <a:pt x="502" y="838"/>
                      </a:lnTo>
                      <a:lnTo>
                        <a:pt x="499" y="834"/>
                      </a:lnTo>
                      <a:lnTo>
                        <a:pt x="499" y="828"/>
                      </a:lnTo>
                      <a:lnTo>
                        <a:pt x="499" y="826"/>
                      </a:lnTo>
                      <a:lnTo>
                        <a:pt x="496" y="826"/>
                      </a:lnTo>
                      <a:lnTo>
                        <a:pt x="494" y="826"/>
                      </a:lnTo>
                      <a:lnTo>
                        <a:pt x="491" y="826"/>
                      </a:lnTo>
                      <a:lnTo>
                        <a:pt x="488" y="826"/>
                      </a:lnTo>
                      <a:lnTo>
                        <a:pt x="486" y="826"/>
                      </a:lnTo>
                      <a:lnTo>
                        <a:pt x="483" y="826"/>
                      </a:lnTo>
                      <a:lnTo>
                        <a:pt x="479" y="823"/>
                      </a:lnTo>
                      <a:lnTo>
                        <a:pt x="479" y="821"/>
                      </a:lnTo>
                      <a:lnTo>
                        <a:pt x="478" y="821"/>
                      </a:lnTo>
                      <a:lnTo>
                        <a:pt x="474" y="817"/>
                      </a:lnTo>
                      <a:lnTo>
                        <a:pt x="474" y="821"/>
                      </a:lnTo>
                      <a:lnTo>
                        <a:pt x="468" y="817"/>
                      </a:lnTo>
                      <a:lnTo>
                        <a:pt x="466" y="817"/>
                      </a:lnTo>
                      <a:lnTo>
                        <a:pt x="466" y="821"/>
                      </a:lnTo>
                      <a:lnTo>
                        <a:pt x="463" y="821"/>
                      </a:lnTo>
                      <a:lnTo>
                        <a:pt x="460" y="821"/>
                      </a:lnTo>
                      <a:lnTo>
                        <a:pt x="460" y="817"/>
                      </a:lnTo>
                      <a:lnTo>
                        <a:pt x="458" y="821"/>
                      </a:lnTo>
                      <a:lnTo>
                        <a:pt x="458" y="823"/>
                      </a:lnTo>
                      <a:lnTo>
                        <a:pt x="458" y="826"/>
                      </a:lnTo>
                      <a:lnTo>
                        <a:pt x="458" y="828"/>
                      </a:lnTo>
                      <a:lnTo>
                        <a:pt x="452" y="828"/>
                      </a:lnTo>
                      <a:lnTo>
                        <a:pt x="450" y="828"/>
                      </a:lnTo>
                      <a:lnTo>
                        <a:pt x="447" y="828"/>
                      </a:lnTo>
                      <a:lnTo>
                        <a:pt x="443" y="832"/>
                      </a:lnTo>
                      <a:lnTo>
                        <a:pt x="443" y="834"/>
                      </a:lnTo>
                      <a:lnTo>
                        <a:pt x="442" y="832"/>
                      </a:lnTo>
                      <a:lnTo>
                        <a:pt x="442" y="834"/>
                      </a:lnTo>
                      <a:lnTo>
                        <a:pt x="435" y="834"/>
                      </a:lnTo>
                      <a:lnTo>
                        <a:pt x="432" y="838"/>
                      </a:lnTo>
                      <a:lnTo>
                        <a:pt x="430" y="838"/>
                      </a:lnTo>
                      <a:lnTo>
                        <a:pt x="427" y="841"/>
                      </a:lnTo>
                      <a:lnTo>
                        <a:pt x="424" y="841"/>
                      </a:lnTo>
                      <a:lnTo>
                        <a:pt x="424" y="847"/>
                      </a:lnTo>
                      <a:lnTo>
                        <a:pt x="424" y="849"/>
                      </a:lnTo>
                      <a:lnTo>
                        <a:pt x="422" y="853"/>
                      </a:lnTo>
                      <a:lnTo>
                        <a:pt x="419" y="853"/>
                      </a:lnTo>
                      <a:lnTo>
                        <a:pt x="419" y="854"/>
                      </a:lnTo>
                      <a:lnTo>
                        <a:pt x="416" y="862"/>
                      </a:lnTo>
                      <a:lnTo>
                        <a:pt x="416" y="864"/>
                      </a:lnTo>
                      <a:lnTo>
                        <a:pt x="416" y="867"/>
                      </a:lnTo>
                      <a:lnTo>
                        <a:pt x="416" y="869"/>
                      </a:lnTo>
                      <a:lnTo>
                        <a:pt x="416" y="873"/>
                      </a:lnTo>
                      <a:lnTo>
                        <a:pt x="414" y="875"/>
                      </a:lnTo>
                      <a:lnTo>
                        <a:pt x="411" y="882"/>
                      </a:lnTo>
                      <a:lnTo>
                        <a:pt x="414" y="888"/>
                      </a:lnTo>
                      <a:lnTo>
                        <a:pt x="416" y="890"/>
                      </a:lnTo>
                      <a:lnTo>
                        <a:pt x="416" y="896"/>
                      </a:lnTo>
                      <a:lnTo>
                        <a:pt x="416" y="899"/>
                      </a:lnTo>
                      <a:lnTo>
                        <a:pt x="411" y="899"/>
                      </a:lnTo>
                      <a:lnTo>
                        <a:pt x="411" y="903"/>
                      </a:lnTo>
                      <a:lnTo>
                        <a:pt x="411" y="905"/>
                      </a:lnTo>
                      <a:lnTo>
                        <a:pt x="414" y="909"/>
                      </a:lnTo>
                      <a:lnTo>
                        <a:pt x="411" y="909"/>
                      </a:lnTo>
                      <a:lnTo>
                        <a:pt x="411" y="914"/>
                      </a:lnTo>
                      <a:lnTo>
                        <a:pt x="411" y="916"/>
                      </a:lnTo>
                      <a:lnTo>
                        <a:pt x="408" y="924"/>
                      </a:lnTo>
                      <a:lnTo>
                        <a:pt x="408" y="925"/>
                      </a:lnTo>
                      <a:lnTo>
                        <a:pt x="408" y="931"/>
                      </a:lnTo>
                      <a:lnTo>
                        <a:pt x="406" y="931"/>
                      </a:lnTo>
                      <a:lnTo>
                        <a:pt x="408" y="935"/>
                      </a:lnTo>
                      <a:lnTo>
                        <a:pt x="406" y="937"/>
                      </a:lnTo>
                      <a:lnTo>
                        <a:pt x="408" y="940"/>
                      </a:lnTo>
                      <a:lnTo>
                        <a:pt x="408" y="944"/>
                      </a:lnTo>
                      <a:lnTo>
                        <a:pt x="408" y="950"/>
                      </a:lnTo>
                      <a:lnTo>
                        <a:pt x="411" y="950"/>
                      </a:lnTo>
                      <a:lnTo>
                        <a:pt x="411" y="952"/>
                      </a:lnTo>
                      <a:lnTo>
                        <a:pt x="411" y="955"/>
                      </a:lnTo>
                      <a:lnTo>
                        <a:pt x="411" y="959"/>
                      </a:lnTo>
                      <a:lnTo>
                        <a:pt x="408" y="955"/>
                      </a:lnTo>
                      <a:lnTo>
                        <a:pt x="408" y="952"/>
                      </a:lnTo>
                      <a:lnTo>
                        <a:pt x="394" y="950"/>
                      </a:lnTo>
                      <a:lnTo>
                        <a:pt x="391" y="946"/>
                      </a:lnTo>
                      <a:lnTo>
                        <a:pt x="388" y="946"/>
                      </a:lnTo>
                      <a:lnTo>
                        <a:pt x="378" y="946"/>
                      </a:lnTo>
                      <a:lnTo>
                        <a:pt x="368" y="950"/>
                      </a:lnTo>
                      <a:lnTo>
                        <a:pt x="368" y="946"/>
                      </a:lnTo>
                      <a:lnTo>
                        <a:pt x="367" y="944"/>
                      </a:lnTo>
                      <a:lnTo>
                        <a:pt x="367" y="940"/>
                      </a:lnTo>
                      <a:lnTo>
                        <a:pt x="367" y="937"/>
                      </a:lnTo>
                      <a:lnTo>
                        <a:pt x="360" y="931"/>
                      </a:lnTo>
                      <a:lnTo>
                        <a:pt x="359" y="925"/>
                      </a:lnTo>
                      <a:lnTo>
                        <a:pt x="359" y="924"/>
                      </a:lnTo>
                      <a:lnTo>
                        <a:pt x="359" y="920"/>
                      </a:lnTo>
                      <a:lnTo>
                        <a:pt x="352" y="916"/>
                      </a:lnTo>
                      <a:lnTo>
                        <a:pt x="352" y="914"/>
                      </a:lnTo>
                      <a:lnTo>
                        <a:pt x="350" y="910"/>
                      </a:lnTo>
                      <a:lnTo>
                        <a:pt x="350" y="909"/>
                      </a:lnTo>
                      <a:lnTo>
                        <a:pt x="347" y="909"/>
                      </a:lnTo>
                      <a:lnTo>
                        <a:pt x="342" y="903"/>
                      </a:lnTo>
                      <a:lnTo>
                        <a:pt x="332" y="899"/>
                      </a:lnTo>
                      <a:lnTo>
                        <a:pt x="328" y="899"/>
                      </a:lnTo>
                      <a:lnTo>
                        <a:pt x="328" y="896"/>
                      </a:lnTo>
                      <a:lnTo>
                        <a:pt x="324" y="890"/>
                      </a:lnTo>
                      <a:lnTo>
                        <a:pt x="324" y="888"/>
                      </a:lnTo>
                      <a:lnTo>
                        <a:pt x="323" y="888"/>
                      </a:lnTo>
                      <a:lnTo>
                        <a:pt x="319" y="888"/>
                      </a:lnTo>
                      <a:lnTo>
                        <a:pt x="311" y="879"/>
                      </a:lnTo>
                      <a:lnTo>
                        <a:pt x="308" y="875"/>
                      </a:lnTo>
                      <a:lnTo>
                        <a:pt x="303" y="869"/>
                      </a:lnTo>
                      <a:lnTo>
                        <a:pt x="303" y="867"/>
                      </a:lnTo>
                      <a:lnTo>
                        <a:pt x="300" y="864"/>
                      </a:lnTo>
                      <a:lnTo>
                        <a:pt x="297" y="864"/>
                      </a:lnTo>
                      <a:lnTo>
                        <a:pt x="295" y="862"/>
                      </a:lnTo>
                      <a:lnTo>
                        <a:pt x="292" y="862"/>
                      </a:lnTo>
                      <a:lnTo>
                        <a:pt x="287" y="862"/>
                      </a:lnTo>
                      <a:lnTo>
                        <a:pt x="287" y="858"/>
                      </a:lnTo>
                      <a:lnTo>
                        <a:pt x="287" y="854"/>
                      </a:lnTo>
                      <a:lnTo>
                        <a:pt x="287" y="853"/>
                      </a:lnTo>
                      <a:lnTo>
                        <a:pt x="287" y="849"/>
                      </a:lnTo>
                      <a:lnTo>
                        <a:pt x="288" y="847"/>
                      </a:lnTo>
                      <a:lnTo>
                        <a:pt x="288" y="843"/>
                      </a:lnTo>
                      <a:lnTo>
                        <a:pt x="292" y="847"/>
                      </a:lnTo>
                      <a:lnTo>
                        <a:pt x="295" y="847"/>
                      </a:lnTo>
                      <a:lnTo>
                        <a:pt x="297" y="847"/>
                      </a:lnTo>
                      <a:lnTo>
                        <a:pt x="300" y="849"/>
                      </a:lnTo>
                      <a:lnTo>
                        <a:pt x="303" y="849"/>
                      </a:lnTo>
                      <a:lnTo>
                        <a:pt x="303" y="847"/>
                      </a:lnTo>
                      <a:lnTo>
                        <a:pt x="306" y="847"/>
                      </a:lnTo>
                      <a:lnTo>
                        <a:pt x="303" y="847"/>
                      </a:lnTo>
                      <a:lnTo>
                        <a:pt x="303" y="843"/>
                      </a:lnTo>
                      <a:lnTo>
                        <a:pt x="306" y="843"/>
                      </a:lnTo>
                      <a:lnTo>
                        <a:pt x="308" y="843"/>
                      </a:lnTo>
                      <a:lnTo>
                        <a:pt x="311" y="841"/>
                      </a:lnTo>
                      <a:lnTo>
                        <a:pt x="315" y="843"/>
                      </a:lnTo>
                      <a:lnTo>
                        <a:pt x="316" y="838"/>
                      </a:lnTo>
                      <a:lnTo>
                        <a:pt x="316" y="834"/>
                      </a:lnTo>
                      <a:lnTo>
                        <a:pt x="315" y="826"/>
                      </a:lnTo>
                      <a:lnTo>
                        <a:pt x="315" y="823"/>
                      </a:lnTo>
                      <a:lnTo>
                        <a:pt x="311" y="821"/>
                      </a:lnTo>
                      <a:lnTo>
                        <a:pt x="311" y="817"/>
                      </a:lnTo>
                      <a:lnTo>
                        <a:pt x="308" y="817"/>
                      </a:lnTo>
                      <a:lnTo>
                        <a:pt x="308" y="811"/>
                      </a:lnTo>
                      <a:lnTo>
                        <a:pt x="306" y="811"/>
                      </a:lnTo>
                      <a:lnTo>
                        <a:pt x="303" y="811"/>
                      </a:lnTo>
                      <a:lnTo>
                        <a:pt x="306" y="811"/>
                      </a:lnTo>
                      <a:lnTo>
                        <a:pt x="306" y="808"/>
                      </a:lnTo>
                      <a:lnTo>
                        <a:pt x="308" y="806"/>
                      </a:lnTo>
                      <a:lnTo>
                        <a:pt x="306" y="800"/>
                      </a:lnTo>
                      <a:lnTo>
                        <a:pt x="306" y="796"/>
                      </a:lnTo>
                      <a:lnTo>
                        <a:pt x="303" y="796"/>
                      </a:lnTo>
                      <a:lnTo>
                        <a:pt x="303" y="793"/>
                      </a:lnTo>
                      <a:lnTo>
                        <a:pt x="306" y="793"/>
                      </a:lnTo>
                      <a:lnTo>
                        <a:pt x="306" y="791"/>
                      </a:lnTo>
                      <a:lnTo>
                        <a:pt x="303" y="787"/>
                      </a:lnTo>
                      <a:lnTo>
                        <a:pt x="300" y="785"/>
                      </a:lnTo>
                      <a:lnTo>
                        <a:pt x="297" y="785"/>
                      </a:lnTo>
                      <a:lnTo>
                        <a:pt x="297" y="782"/>
                      </a:lnTo>
                      <a:lnTo>
                        <a:pt x="300" y="770"/>
                      </a:lnTo>
                      <a:lnTo>
                        <a:pt x="300" y="765"/>
                      </a:lnTo>
                      <a:lnTo>
                        <a:pt x="300" y="755"/>
                      </a:lnTo>
                      <a:lnTo>
                        <a:pt x="300" y="750"/>
                      </a:lnTo>
                      <a:lnTo>
                        <a:pt x="300" y="746"/>
                      </a:lnTo>
                      <a:lnTo>
                        <a:pt x="300" y="744"/>
                      </a:lnTo>
                      <a:lnTo>
                        <a:pt x="300" y="740"/>
                      </a:lnTo>
                      <a:lnTo>
                        <a:pt x="297" y="737"/>
                      </a:lnTo>
                      <a:lnTo>
                        <a:pt x="295" y="735"/>
                      </a:lnTo>
                      <a:lnTo>
                        <a:pt x="292" y="725"/>
                      </a:lnTo>
                      <a:lnTo>
                        <a:pt x="292" y="724"/>
                      </a:lnTo>
                      <a:lnTo>
                        <a:pt x="292" y="720"/>
                      </a:lnTo>
                      <a:lnTo>
                        <a:pt x="292" y="714"/>
                      </a:lnTo>
                      <a:lnTo>
                        <a:pt x="288" y="710"/>
                      </a:lnTo>
                      <a:lnTo>
                        <a:pt x="288" y="709"/>
                      </a:lnTo>
                      <a:lnTo>
                        <a:pt x="287" y="703"/>
                      </a:lnTo>
                      <a:lnTo>
                        <a:pt x="287" y="699"/>
                      </a:lnTo>
                      <a:lnTo>
                        <a:pt x="287" y="696"/>
                      </a:lnTo>
                      <a:lnTo>
                        <a:pt x="287" y="694"/>
                      </a:lnTo>
                      <a:lnTo>
                        <a:pt x="287" y="690"/>
                      </a:lnTo>
                      <a:lnTo>
                        <a:pt x="287" y="684"/>
                      </a:lnTo>
                      <a:lnTo>
                        <a:pt x="287" y="682"/>
                      </a:lnTo>
                      <a:lnTo>
                        <a:pt x="287" y="675"/>
                      </a:lnTo>
                      <a:lnTo>
                        <a:pt x="287" y="673"/>
                      </a:lnTo>
                      <a:lnTo>
                        <a:pt x="287" y="669"/>
                      </a:lnTo>
                      <a:lnTo>
                        <a:pt x="287" y="667"/>
                      </a:lnTo>
                      <a:lnTo>
                        <a:pt x="287" y="662"/>
                      </a:lnTo>
                      <a:lnTo>
                        <a:pt x="287" y="654"/>
                      </a:lnTo>
                      <a:lnTo>
                        <a:pt x="287" y="653"/>
                      </a:lnTo>
                      <a:lnTo>
                        <a:pt x="287" y="649"/>
                      </a:lnTo>
                      <a:lnTo>
                        <a:pt x="287" y="643"/>
                      </a:lnTo>
                      <a:lnTo>
                        <a:pt x="287" y="641"/>
                      </a:lnTo>
                      <a:lnTo>
                        <a:pt x="288" y="634"/>
                      </a:lnTo>
                      <a:lnTo>
                        <a:pt x="288" y="632"/>
                      </a:lnTo>
                      <a:lnTo>
                        <a:pt x="288" y="626"/>
                      </a:lnTo>
                      <a:lnTo>
                        <a:pt x="287" y="621"/>
                      </a:lnTo>
                      <a:lnTo>
                        <a:pt x="287" y="617"/>
                      </a:lnTo>
                      <a:lnTo>
                        <a:pt x="287" y="613"/>
                      </a:lnTo>
                      <a:lnTo>
                        <a:pt x="284" y="611"/>
                      </a:lnTo>
                      <a:lnTo>
                        <a:pt x="284" y="608"/>
                      </a:lnTo>
                      <a:lnTo>
                        <a:pt x="284" y="606"/>
                      </a:lnTo>
                      <a:lnTo>
                        <a:pt x="279" y="600"/>
                      </a:lnTo>
                      <a:lnTo>
                        <a:pt x="275" y="596"/>
                      </a:lnTo>
                      <a:lnTo>
                        <a:pt x="272" y="593"/>
                      </a:lnTo>
                      <a:lnTo>
                        <a:pt x="270" y="591"/>
                      </a:lnTo>
                      <a:lnTo>
                        <a:pt x="270" y="587"/>
                      </a:lnTo>
                      <a:lnTo>
                        <a:pt x="270" y="582"/>
                      </a:lnTo>
                      <a:lnTo>
                        <a:pt x="267" y="582"/>
                      </a:lnTo>
                      <a:lnTo>
                        <a:pt x="267" y="580"/>
                      </a:lnTo>
                      <a:lnTo>
                        <a:pt x="267" y="572"/>
                      </a:lnTo>
                      <a:lnTo>
                        <a:pt x="264" y="570"/>
                      </a:lnTo>
                      <a:lnTo>
                        <a:pt x="261" y="570"/>
                      </a:lnTo>
                      <a:lnTo>
                        <a:pt x="261" y="565"/>
                      </a:lnTo>
                      <a:lnTo>
                        <a:pt x="259" y="565"/>
                      </a:lnTo>
                      <a:lnTo>
                        <a:pt x="259" y="561"/>
                      </a:lnTo>
                      <a:lnTo>
                        <a:pt x="256" y="557"/>
                      </a:lnTo>
                      <a:lnTo>
                        <a:pt x="252" y="555"/>
                      </a:lnTo>
                      <a:lnTo>
                        <a:pt x="251" y="552"/>
                      </a:lnTo>
                      <a:lnTo>
                        <a:pt x="251" y="546"/>
                      </a:lnTo>
                      <a:lnTo>
                        <a:pt x="248" y="546"/>
                      </a:lnTo>
                      <a:lnTo>
                        <a:pt x="244" y="544"/>
                      </a:lnTo>
                      <a:lnTo>
                        <a:pt x="243" y="537"/>
                      </a:lnTo>
                      <a:lnTo>
                        <a:pt x="243" y="535"/>
                      </a:lnTo>
                      <a:lnTo>
                        <a:pt x="236" y="529"/>
                      </a:lnTo>
                      <a:lnTo>
                        <a:pt x="236" y="525"/>
                      </a:lnTo>
                      <a:lnTo>
                        <a:pt x="233" y="516"/>
                      </a:lnTo>
                      <a:lnTo>
                        <a:pt x="233" y="514"/>
                      </a:lnTo>
                      <a:lnTo>
                        <a:pt x="231" y="510"/>
                      </a:lnTo>
                      <a:lnTo>
                        <a:pt x="231" y="509"/>
                      </a:lnTo>
                      <a:lnTo>
                        <a:pt x="228" y="509"/>
                      </a:lnTo>
                      <a:lnTo>
                        <a:pt x="228" y="503"/>
                      </a:lnTo>
                      <a:lnTo>
                        <a:pt x="225" y="499"/>
                      </a:lnTo>
                      <a:lnTo>
                        <a:pt x="225" y="494"/>
                      </a:lnTo>
                      <a:lnTo>
                        <a:pt x="225" y="490"/>
                      </a:lnTo>
                      <a:lnTo>
                        <a:pt x="225" y="488"/>
                      </a:lnTo>
                      <a:lnTo>
                        <a:pt x="225" y="484"/>
                      </a:lnTo>
                      <a:lnTo>
                        <a:pt x="225" y="482"/>
                      </a:lnTo>
                      <a:lnTo>
                        <a:pt x="223" y="475"/>
                      </a:lnTo>
                      <a:lnTo>
                        <a:pt x="223" y="473"/>
                      </a:lnTo>
                      <a:lnTo>
                        <a:pt x="220" y="468"/>
                      </a:lnTo>
                      <a:lnTo>
                        <a:pt x="220" y="464"/>
                      </a:lnTo>
                      <a:lnTo>
                        <a:pt x="217" y="462"/>
                      </a:lnTo>
                      <a:lnTo>
                        <a:pt x="217" y="458"/>
                      </a:lnTo>
                      <a:lnTo>
                        <a:pt x="212" y="453"/>
                      </a:lnTo>
                      <a:lnTo>
                        <a:pt x="208" y="449"/>
                      </a:lnTo>
                      <a:lnTo>
                        <a:pt x="208" y="447"/>
                      </a:lnTo>
                      <a:lnTo>
                        <a:pt x="207" y="447"/>
                      </a:lnTo>
                      <a:lnTo>
                        <a:pt x="204" y="443"/>
                      </a:lnTo>
                      <a:lnTo>
                        <a:pt x="200" y="441"/>
                      </a:lnTo>
                      <a:lnTo>
                        <a:pt x="195" y="441"/>
                      </a:lnTo>
                      <a:lnTo>
                        <a:pt x="195" y="443"/>
                      </a:lnTo>
                      <a:lnTo>
                        <a:pt x="192" y="443"/>
                      </a:lnTo>
                      <a:lnTo>
                        <a:pt x="192" y="447"/>
                      </a:lnTo>
                      <a:lnTo>
                        <a:pt x="189" y="449"/>
                      </a:lnTo>
                      <a:lnTo>
                        <a:pt x="187" y="449"/>
                      </a:lnTo>
                      <a:lnTo>
                        <a:pt x="184" y="453"/>
                      </a:lnTo>
                      <a:lnTo>
                        <a:pt x="181" y="449"/>
                      </a:lnTo>
                      <a:lnTo>
                        <a:pt x="179" y="449"/>
                      </a:lnTo>
                      <a:lnTo>
                        <a:pt x="176" y="447"/>
                      </a:lnTo>
                      <a:lnTo>
                        <a:pt x="173" y="447"/>
                      </a:lnTo>
                      <a:lnTo>
                        <a:pt x="171" y="443"/>
                      </a:lnTo>
                      <a:lnTo>
                        <a:pt x="171" y="441"/>
                      </a:lnTo>
                      <a:lnTo>
                        <a:pt x="168" y="438"/>
                      </a:lnTo>
                      <a:lnTo>
                        <a:pt x="168" y="432"/>
                      </a:lnTo>
                      <a:lnTo>
                        <a:pt x="171" y="432"/>
                      </a:lnTo>
                      <a:lnTo>
                        <a:pt x="171" y="428"/>
                      </a:lnTo>
                      <a:lnTo>
                        <a:pt x="171" y="426"/>
                      </a:lnTo>
                      <a:lnTo>
                        <a:pt x="171" y="423"/>
                      </a:lnTo>
                      <a:lnTo>
                        <a:pt x="171" y="421"/>
                      </a:lnTo>
                      <a:lnTo>
                        <a:pt x="171" y="413"/>
                      </a:lnTo>
                      <a:lnTo>
                        <a:pt x="171" y="411"/>
                      </a:lnTo>
                      <a:lnTo>
                        <a:pt x="171" y="408"/>
                      </a:lnTo>
                      <a:lnTo>
                        <a:pt x="171" y="406"/>
                      </a:lnTo>
                      <a:lnTo>
                        <a:pt x="168" y="406"/>
                      </a:lnTo>
                      <a:lnTo>
                        <a:pt x="164" y="406"/>
                      </a:lnTo>
                      <a:lnTo>
                        <a:pt x="161" y="406"/>
                      </a:lnTo>
                      <a:lnTo>
                        <a:pt x="159" y="406"/>
                      </a:lnTo>
                      <a:lnTo>
                        <a:pt x="153" y="406"/>
                      </a:lnTo>
                      <a:lnTo>
                        <a:pt x="151" y="406"/>
                      </a:lnTo>
                      <a:lnTo>
                        <a:pt x="148" y="406"/>
                      </a:lnTo>
                      <a:lnTo>
                        <a:pt x="145" y="406"/>
                      </a:lnTo>
                      <a:lnTo>
                        <a:pt x="143" y="408"/>
                      </a:lnTo>
                      <a:lnTo>
                        <a:pt x="140" y="411"/>
                      </a:lnTo>
                      <a:lnTo>
                        <a:pt x="137" y="411"/>
                      </a:lnTo>
                      <a:lnTo>
                        <a:pt x="132" y="413"/>
                      </a:lnTo>
                      <a:lnTo>
                        <a:pt x="128" y="413"/>
                      </a:lnTo>
                      <a:lnTo>
                        <a:pt x="125" y="413"/>
                      </a:lnTo>
                      <a:lnTo>
                        <a:pt x="124" y="413"/>
                      </a:lnTo>
                      <a:lnTo>
                        <a:pt x="120" y="417"/>
                      </a:lnTo>
                      <a:lnTo>
                        <a:pt x="120" y="421"/>
                      </a:lnTo>
                      <a:lnTo>
                        <a:pt x="117" y="421"/>
                      </a:lnTo>
                      <a:lnTo>
                        <a:pt x="115" y="421"/>
                      </a:lnTo>
                      <a:lnTo>
                        <a:pt x="112" y="421"/>
                      </a:lnTo>
                      <a:lnTo>
                        <a:pt x="109" y="421"/>
                      </a:lnTo>
                      <a:lnTo>
                        <a:pt x="107" y="421"/>
                      </a:lnTo>
                      <a:lnTo>
                        <a:pt x="104" y="417"/>
                      </a:lnTo>
                      <a:lnTo>
                        <a:pt x="101" y="417"/>
                      </a:lnTo>
                      <a:lnTo>
                        <a:pt x="101" y="413"/>
                      </a:lnTo>
                      <a:lnTo>
                        <a:pt x="96" y="413"/>
                      </a:lnTo>
                      <a:lnTo>
                        <a:pt x="96" y="411"/>
                      </a:lnTo>
                      <a:lnTo>
                        <a:pt x="93" y="411"/>
                      </a:lnTo>
                      <a:lnTo>
                        <a:pt x="89" y="411"/>
                      </a:lnTo>
                      <a:lnTo>
                        <a:pt x="88" y="408"/>
                      </a:lnTo>
                      <a:lnTo>
                        <a:pt x="84" y="406"/>
                      </a:lnTo>
                      <a:lnTo>
                        <a:pt x="81" y="406"/>
                      </a:lnTo>
                      <a:lnTo>
                        <a:pt x="79" y="406"/>
                      </a:lnTo>
                      <a:lnTo>
                        <a:pt x="79" y="402"/>
                      </a:lnTo>
                      <a:lnTo>
                        <a:pt x="76" y="402"/>
                      </a:lnTo>
                      <a:lnTo>
                        <a:pt x="73" y="402"/>
                      </a:lnTo>
                      <a:lnTo>
                        <a:pt x="71" y="402"/>
                      </a:lnTo>
                      <a:lnTo>
                        <a:pt x="68" y="402"/>
                      </a:lnTo>
                      <a:lnTo>
                        <a:pt x="65" y="402"/>
                      </a:lnTo>
                      <a:lnTo>
                        <a:pt x="62" y="402"/>
                      </a:lnTo>
                      <a:lnTo>
                        <a:pt x="60" y="402"/>
                      </a:lnTo>
                      <a:lnTo>
                        <a:pt x="60" y="400"/>
                      </a:lnTo>
                      <a:lnTo>
                        <a:pt x="57" y="400"/>
                      </a:lnTo>
                      <a:lnTo>
                        <a:pt x="53" y="396"/>
                      </a:lnTo>
                      <a:lnTo>
                        <a:pt x="53" y="393"/>
                      </a:lnTo>
                      <a:lnTo>
                        <a:pt x="52" y="391"/>
                      </a:lnTo>
                      <a:lnTo>
                        <a:pt x="52" y="387"/>
                      </a:lnTo>
                      <a:lnTo>
                        <a:pt x="52" y="385"/>
                      </a:lnTo>
                      <a:lnTo>
                        <a:pt x="52" y="382"/>
                      </a:lnTo>
                      <a:lnTo>
                        <a:pt x="53" y="382"/>
                      </a:lnTo>
                      <a:lnTo>
                        <a:pt x="53" y="378"/>
                      </a:lnTo>
                      <a:lnTo>
                        <a:pt x="53" y="376"/>
                      </a:lnTo>
                      <a:lnTo>
                        <a:pt x="53" y="370"/>
                      </a:lnTo>
                      <a:lnTo>
                        <a:pt x="53" y="367"/>
                      </a:lnTo>
                      <a:lnTo>
                        <a:pt x="53" y="365"/>
                      </a:lnTo>
                      <a:lnTo>
                        <a:pt x="53" y="361"/>
                      </a:lnTo>
                      <a:lnTo>
                        <a:pt x="57" y="361"/>
                      </a:lnTo>
                      <a:lnTo>
                        <a:pt x="53" y="361"/>
                      </a:lnTo>
                      <a:lnTo>
                        <a:pt x="53" y="357"/>
                      </a:lnTo>
                      <a:lnTo>
                        <a:pt x="53" y="355"/>
                      </a:lnTo>
                      <a:lnTo>
                        <a:pt x="53" y="352"/>
                      </a:lnTo>
                      <a:lnTo>
                        <a:pt x="53" y="350"/>
                      </a:lnTo>
                      <a:lnTo>
                        <a:pt x="52" y="344"/>
                      </a:lnTo>
                      <a:lnTo>
                        <a:pt x="52" y="340"/>
                      </a:lnTo>
                      <a:lnTo>
                        <a:pt x="52" y="337"/>
                      </a:lnTo>
                      <a:lnTo>
                        <a:pt x="52" y="335"/>
                      </a:lnTo>
                      <a:lnTo>
                        <a:pt x="52" y="331"/>
                      </a:lnTo>
                      <a:lnTo>
                        <a:pt x="48" y="325"/>
                      </a:lnTo>
                      <a:lnTo>
                        <a:pt x="45" y="324"/>
                      </a:lnTo>
                      <a:lnTo>
                        <a:pt x="45" y="320"/>
                      </a:lnTo>
                      <a:lnTo>
                        <a:pt x="45" y="316"/>
                      </a:lnTo>
                      <a:lnTo>
                        <a:pt x="45" y="314"/>
                      </a:lnTo>
                      <a:lnTo>
                        <a:pt x="45" y="310"/>
                      </a:lnTo>
                      <a:lnTo>
                        <a:pt x="45" y="309"/>
                      </a:lnTo>
                      <a:lnTo>
                        <a:pt x="45" y="305"/>
                      </a:lnTo>
                      <a:lnTo>
                        <a:pt x="45" y="299"/>
                      </a:lnTo>
                      <a:lnTo>
                        <a:pt x="45" y="296"/>
                      </a:lnTo>
                      <a:lnTo>
                        <a:pt x="48" y="294"/>
                      </a:lnTo>
                      <a:lnTo>
                        <a:pt x="52" y="288"/>
                      </a:lnTo>
                      <a:lnTo>
                        <a:pt x="53" y="288"/>
                      </a:lnTo>
                      <a:lnTo>
                        <a:pt x="57" y="284"/>
                      </a:lnTo>
                      <a:lnTo>
                        <a:pt x="60" y="282"/>
                      </a:lnTo>
                      <a:lnTo>
                        <a:pt x="62" y="279"/>
                      </a:lnTo>
                      <a:lnTo>
                        <a:pt x="62" y="275"/>
                      </a:lnTo>
                      <a:lnTo>
                        <a:pt x="68" y="273"/>
                      </a:lnTo>
                      <a:lnTo>
                        <a:pt x="68" y="269"/>
                      </a:lnTo>
                      <a:lnTo>
                        <a:pt x="68" y="264"/>
                      </a:lnTo>
                      <a:lnTo>
                        <a:pt x="71" y="264"/>
                      </a:lnTo>
                      <a:lnTo>
                        <a:pt x="71" y="262"/>
                      </a:lnTo>
                      <a:lnTo>
                        <a:pt x="71" y="258"/>
                      </a:lnTo>
                      <a:lnTo>
                        <a:pt x="71" y="253"/>
                      </a:lnTo>
                      <a:lnTo>
                        <a:pt x="71" y="249"/>
                      </a:lnTo>
                      <a:lnTo>
                        <a:pt x="71" y="247"/>
                      </a:lnTo>
                      <a:lnTo>
                        <a:pt x="73" y="243"/>
                      </a:lnTo>
                      <a:lnTo>
                        <a:pt x="73" y="241"/>
                      </a:lnTo>
                      <a:lnTo>
                        <a:pt x="73" y="238"/>
                      </a:lnTo>
                      <a:lnTo>
                        <a:pt x="71" y="228"/>
                      </a:lnTo>
                      <a:lnTo>
                        <a:pt x="71" y="226"/>
                      </a:lnTo>
                      <a:lnTo>
                        <a:pt x="71" y="223"/>
                      </a:lnTo>
                      <a:lnTo>
                        <a:pt x="71" y="221"/>
                      </a:lnTo>
                      <a:lnTo>
                        <a:pt x="68" y="217"/>
                      </a:lnTo>
                      <a:lnTo>
                        <a:pt x="68" y="211"/>
                      </a:lnTo>
                      <a:lnTo>
                        <a:pt x="65" y="208"/>
                      </a:lnTo>
                      <a:lnTo>
                        <a:pt x="65" y="206"/>
                      </a:lnTo>
                      <a:lnTo>
                        <a:pt x="62" y="202"/>
                      </a:lnTo>
                      <a:lnTo>
                        <a:pt x="62" y="200"/>
                      </a:lnTo>
                      <a:lnTo>
                        <a:pt x="60" y="193"/>
                      </a:lnTo>
                      <a:lnTo>
                        <a:pt x="57" y="193"/>
                      </a:lnTo>
                      <a:lnTo>
                        <a:pt x="53" y="191"/>
                      </a:lnTo>
                      <a:lnTo>
                        <a:pt x="52" y="191"/>
                      </a:lnTo>
                      <a:lnTo>
                        <a:pt x="48" y="191"/>
                      </a:lnTo>
                      <a:lnTo>
                        <a:pt x="45" y="191"/>
                      </a:lnTo>
                      <a:lnTo>
                        <a:pt x="45" y="187"/>
                      </a:lnTo>
                      <a:lnTo>
                        <a:pt x="40" y="187"/>
                      </a:lnTo>
                      <a:lnTo>
                        <a:pt x="37" y="187"/>
                      </a:lnTo>
                      <a:lnTo>
                        <a:pt x="35" y="187"/>
                      </a:lnTo>
                      <a:lnTo>
                        <a:pt x="32" y="187"/>
                      </a:lnTo>
                      <a:lnTo>
                        <a:pt x="29" y="187"/>
                      </a:lnTo>
                      <a:lnTo>
                        <a:pt x="26" y="187"/>
                      </a:lnTo>
                      <a:lnTo>
                        <a:pt x="21" y="185"/>
                      </a:lnTo>
                      <a:lnTo>
                        <a:pt x="17" y="182"/>
                      </a:lnTo>
                      <a:lnTo>
                        <a:pt x="16" y="182"/>
                      </a:lnTo>
                      <a:lnTo>
                        <a:pt x="13" y="178"/>
                      </a:lnTo>
                      <a:lnTo>
                        <a:pt x="9" y="176"/>
                      </a:lnTo>
                      <a:lnTo>
                        <a:pt x="8" y="176"/>
                      </a:lnTo>
                      <a:lnTo>
                        <a:pt x="4" y="176"/>
                      </a:lnTo>
                      <a:lnTo>
                        <a:pt x="4" y="172"/>
                      </a:lnTo>
                      <a:lnTo>
                        <a:pt x="1" y="172"/>
                      </a:lnTo>
                      <a:lnTo>
                        <a:pt x="1" y="170"/>
                      </a:lnTo>
                      <a:lnTo>
                        <a:pt x="1" y="167"/>
                      </a:lnTo>
                      <a:lnTo>
                        <a:pt x="1" y="165"/>
                      </a:lnTo>
                      <a:lnTo>
                        <a:pt x="1" y="161"/>
                      </a:lnTo>
                      <a:lnTo>
                        <a:pt x="0" y="157"/>
                      </a:lnTo>
                      <a:lnTo>
                        <a:pt x="1" y="155"/>
                      </a:lnTo>
                      <a:lnTo>
                        <a:pt x="0" y="152"/>
                      </a:lnTo>
                      <a:lnTo>
                        <a:pt x="0" y="150"/>
                      </a:lnTo>
                      <a:lnTo>
                        <a:pt x="1" y="150"/>
                      </a:lnTo>
                      <a:lnTo>
                        <a:pt x="1" y="146"/>
                      </a:lnTo>
                      <a:lnTo>
                        <a:pt x="4" y="146"/>
                      </a:lnTo>
                      <a:lnTo>
                        <a:pt x="8" y="146"/>
                      </a:lnTo>
                      <a:lnTo>
                        <a:pt x="9" y="146"/>
                      </a:lnTo>
                      <a:lnTo>
                        <a:pt x="13" y="150"/>
                      </a:lnTo>
                      <a:lnTo>
                        <a:pt x="16" y="150"/>
                      </a:lnTo>
                      <a:lnTo>
                        <a:pt x="17" y="150"/>
                      </a:lnTo>
                      <a:lnTo>
                        <a:pt x="21" y="146"/>
                      </a:lnTo>
                      <a:lnTo>
                        <a:pt x="24" y="146"/>
                      </a:lnTo>
                      <a:lnTo>
                        <a:pt x="26" y="150"/>
                      </a:lnTo>
                      <a:lnTo>
                        <a:pt x="32" y="150"/>
                      </a:lnTo>
                      <a:lnTo>
                        <a:pt x="35" y="150"/>
                      </a:lnTo>
                      <a:lnTo>
                        <a:pt x="37" y="150"/>
                      </a:lnTo>
                      <a:lnTo>
                        <a:pt x="37" y="152"/>
                      </a:lnTo>
                      <a:lnTo>
                        <a:pt x="40" y="152"/>
                      </a:lnTo>
                      <a:lnTo>
                        <a:pt x="44" y="150"/>
                      </a:lnTo>
                      <a:lnTo>
                        <a:pt x="45" y="146"/>
                      </a:lnTo>
                      <a:lnTo>
                        <a:pt x="48" y="146"/>
                      </a:lnTo>
                      <a:lnTo>
                        <a:pt x="52" y="146"/>
                      </a:lnTo>
                      <a:lnTo>
                        <a:pt x="60" y="146"/>
                      </a:lnTo>
                      <a:lnTo>
                        <a:pt x="62" y="146"/>
                      </a:lnTo>
                      <a:lnTo>
                        <a:pt x="62" y="150"/>
                      </a:lnTo>
                      <a:lnTo>
                        <a:pt x="65" y="150"/>
                      </a:lnTo>
                      <a:lnTo>
                        <a:pt x="68" y="152"/>
                      </a:lnTo>
                      <a:lnTo>
                        <a:pt x="71" y="155"/>
                      </a:lnTo>
                      <a:lnTo>
                        <a:pt x="71" y="157"/>
                      </a:lnTo>
                      <a:lnTo>
                        <a:pt x="76" y="165"/>
                      </a:lnTo>
                      <a:lnTo>
                        <a:pt x="81" y="170"/>
                      </a:lnTo>
                      <a:lnTo>
                        <a:pt x="84" y="172"/>
                      </a:lnTo>
                      <a:lnTo>
                        <a:pt x="88" y="172"/>
                      </a:lnTo>
                      <a:lnTo>
                        <a:pt x="88" y="176"/>
                      </a:lnTo>
                      <a:lnTo>
                        <a:pt x="89" y="176"/>
                      </a:lnTo>
                      <a:lnTo>
                        <a:pt x="93" y="176"/>
                      </a:lnTo>
                      <a:lnTo>
                        <a:pt x="96" y="176"/>
                      </a:lnTo>
                      <a:lnTo>
                        <a:pt x="101" y="176"/>
                      </a:lnTo>
                      <a:lnTo>
                        <a:pt x="104" y="176"/>
                      </a:lnTo>
                      <a:lnTo>
                        <a:pt x="109" y="176"/>
                      </a:lnTo>
                      <a:lnTo>
                        <a:pt x="112" y="176"/>
                      </a:lnTo>
                      <a:lnTo>
                        <a:pt x="115" y="178"/>
                      </a:lnTo>
                      <a:lnTo>
                        <a:pt x="117" y="178"/>
                      </a:lnTo>
                      <a:lnTo>
                        <a:pt x="117" y="182"/>
                      </a:lnTo>
                      <a:lnTo>
                        <a:pt x="120" y="182"/>
                      </a:lnTo>
                      <a:lnTo>
                        <a:pt x="125" y="182"/>
                      </a:lnTo>
                      <a:lnTo>
                        <a:pt x="125" y="185"/>
                      </a:lnTo>
                      <a:lnTo>
                        <a:pt x="128" y="187"/>
                      </a:lnTo>
                      <a:lnTo>
                        <a:pt x="132" y="187"/>
                      </a:lnTo>
                      <a:lnTo>
                        <a:pt x="135" y="187"/>
                      </a:lnTo>
                      <a:lnTo>
                        <a:pt x="135" y="191"/>
                      </a:lnTo>
                      <a:lnTo>
                        <a:pt x="137" y="191"/>
                      </a:lnTo>
                      <a:lnTo>
                        <a:pt x="137" y="187"/>
                      </a:lnTo>
                      <a:lnTo>
                        <a:pt x="140" y="187"/>
                      </a:lnTo>
                      <a:lnTo>
                        <a:pt x="143" y="187"/>
                      </a:lnTo>
                      <a:lnTo>
                        <a:pt x="145" y="187"/>
                      </a:lnTo>
                      <a:lnTo>
                        <a:pt x="145" y="185"/>
                      </a:lnTo>
                      <a:lnTo>
                        <a:pt x="148" y="187"/>
                      </a:lnTo>
                      <a:lnTo>
                        <a:pt x="151" y="187"/>
                      </a:lnTo>
                      <a:lnTo>
                        <a:pt x="151" y="191"/>
                      </a:lnTo>
                      <a:lnTo>
                        <a:pt x="153" y="191"/>
                      </a:lnTo>
                      <a:lnTo>
                        <a:pt x="153" y="193"/>
                      </a:lnTo>
                      <a:lnTo>
                        <a:pt x="156" y="193"/>
                      </a:lnTo>
                      <a:lnTo>
                        <a:pt x="159" y="193"/>
                      </a:lnTo>
                      <a:lnTo>
                        <a:pt x="161" y="193"/>
                      </a:lnTo>
                      <a:lnTo>
                        <a:pt x="164" y="193"/>
                      </a:lnTo>
                      <a:lnTo>
                        <a:pt x="164" y="191"/>
                      </a:lnTo>
                      <a:lnTo>
                        <a:pt x="168" y="191"/>
                      </a:lnTo>
                      <a:lnTo>
                        <a:pt x="168" y="187"/>
                      </a:lnTo>
                      <a:lnTo>
                        <a:pt x="171" y="187"/>
                      </a:lnTo>
                      <a:lnTo>
                        <a:pt x="171" y="185"/>
                      </a:lnTo>
                      <a:lnTo>
                        <a:pt x="173" y="185"/>
                      </a:lnTo>
                      <a:lnTo>
                        <a:pt x="176" y="185"/>
                      </a:lnTo>
                      <a:lnTo>
                        <a:pt x="179" y="187"/>
                      </a:lnTo>
                      <a:lnTo>
                        <a:pt x="181" y="191"/>
                      </a:lnTo>
                      <a:lnTo>
                        <a:pt x="184" y="191"/>
                      </a:lnTo>
                      <a:lnTo>
                        <a:pt x="187" y="191"/>
                      </a:lnTo>
                      <a:lnTo>
                        <a:pt x="192" y="193"/>
                      </a:lnTo>
                      <a:lnTo>
                        <a:pt x="195" y="193"/>
                      </a:lnTo>
                      <a:lnTo>
                        <a:pt x="200" y="193"/>
                      </a:lnTo>
                      <a:lnTo>
                        <a:pt x="200" y="200"/>
                      </a:lnTo>
                      <a:lnTo>
                        <a:pt x="204" y="200"/>
                      </a:lnTo>
                      <a:lnTo>
                        <a:pt x="204" y="202"/>
                      </a:lnTo>
                      <a:lnTo>
                        <a:pt x="204" y="208"/>
                      </a:lnTo>
                      <a:lnTo>
                        <a:pt x="204" y="211"/>
                      </a:lnTo>
                      <a:lnTo>
                        <a:pt x="204" y="213"/>
                      </a:lnTo>
                      <a:lnTo>
                        <a:pt x="207" y="217"/>
                      </a:lnTo>
                      <a:lnTo>
                        <a:pt x="207" y="221"/>
                      </a:lnTo>
                      <a:lnTo>
                        <a:pt x="208" y="221"/>
                      </a:lnTo>
                      <a:lnTo>
                        <a:pt x="212" y="221"/>
                      </a:lnTo>
                      <a:lnTo>
                        <a:pt x="212" y="223"/>
                      </a:lnTo>
                      <a:lnTo>
                        <a:pt x="215" y="223"/>
                      </a:lnTo>
                      <a:lnTo>
                        <a:pt x="217" y="226"/>
                      </a:lnTo>
                      <a:lnTo>
                        <a:pt x="220" y="226"/>
                      </a:lnTo>
                      <a:lnTo>
                        <a:pt x="223" y="226"/>
                      </a:lnTo>
                      <a:lnTo>
                        <a:pt x="225" y="226"/>
                      </a:lnTo>
                      <a:lnTo>
                        <a:pt x="228" y="226"/>
                      </a:lnTo>
                      <a:lnTo>
                        <a:pt x="231" y="226"/>
                      </a:lnTo>
                      <a:lnTo>
                        <a:pt x="231" y="223"/>
                      </a:lnTo>
                      <a:lnTo>
                        <a:pt x="233" y="221"/>
                      </a:lnTo>
                      <a:lnTo>
                        <a:pt x="236" y="221"/>
                      </a:lnTo>
                      <a:lnTo>
                        <a:pt x="239" y="221"/>
                      </a:lnTo>
                      <a:lnTo>
                        <a:pt x="243" y="223"/>
                      </a:lnTo>
                      <a:lnTo>
                        <a:pt x="243" y="226"/>
                      </a:lnTo>
                      <a:lnTo>
                        <a:pt x="244" y="226"/>
                      </a:lnTo>
                      <a:lnTo>
                        <a:pt x="248" y="226"/>
                      </a:lnTo>
                      <a:lnTo>
                        <a:pt x="251" y="226"/>
                      </a:lnTo>
                      <a:lnTo>
                        <a:pt x="252" y="226"/>
                      </a:lnTo>
                      <a:lnTo>
                        <a:pt x="256" y="223"/>
                      </a:lnTo>
                      <a:lnTo>
                        <a:pt x="256" y="221"/>
                      </a:lnTo>
                      <a:lnTo>
                        <a:pt x="252" y="221"/>
                      </a:lnTo>
                      <a:lnTo>
                        <a:pt x="252" y="217"/>
                      </a:lnTo>
                      <a:lnTo>
                        <a:pt x="252" y="213"/>
                      </a:lnTo>
                      <a:lnTo>
                        <a:pt x="252" y="211"/>
                      </a:lnTo>
                      <a:lnTo>
                        <a:pt x="252" y="208"/>
                      </a:lnTo>
                      <a:lnTo>
                        <a:pt x="251" y="206"/>
                      </a:lnTo>
                      <a:lnTo>
                        <a:pt x="251" y="202"/>
                      </a:lnTo>
                      <a:lnTo>
                        <a:pt x="251" y="200"/>
                      </a:lnTo>
                      <a:lnTo>
                        <a:pt x="248" y="196"/>
                      </a:lnTo>
                      <a:lnTo>
                        <a:pt x="248" y="193"/>
                      </a:lnTo>
                      <a:lnTo>
                        <a:pt x="248" y="191"/>
                      </a:lnTo>
                      <a:lnTo>
                        <a:pt x="251" y="191"/>
                      </a:lnTo>
                      <a:lnTo>
                        <a:pt x="252" y="185"/>
                      </a:lnTo>
                      <a:lnTo>
                        <a:pt x="251" y="182"/>
                      </a:lnTo>
                      <a:lnTo>
                        <a:pt x="251" y="178"/>
                      </a:lnTo>
                      <a:lnTo>
                        <a:pt x="252" y="176"/>
                      </a:lnTo>
                      <a:lnTo>
                        <a:pt x="256" y="176"/>
                      </a:lnTo>
                      <a:lnTo>
                        <a:pt x="259" y="176"/>
                      </a:lnTo>
                      <a:lnTo>
                        <a:pt x="261" y="176"/>
                      </a:lnTo>
                      <a:lnTo>
                        <a:pt x="264" y="176"/>
                      </a:lnTo>
                      <a:lnTo>
                        <a:pt x="267" y="172"/>
                      </a:lnTo>
                      <a:lnTo>
                        <a:pt x="270" y="172"/>
                      </a:lnTo>
                      <a:lnTo>
                        <a:pt x="272" y="172"/>
                      </a:lnTo>
                      <a:lnTo>
                        <a:pt x="272" y="176"/>
                      </a:lnTo>
                      <a:lnTo>
                        <a:pt x="275" y="176"/>
                      </a:lnTo>
                      <a:lnTo>
                        <a:pt x="279" y="176"/>
                      </a:lnTo>
                      <a:lnTo>
                        <a:pt x="280" y="176"/>
                      </a:lnTo>
                      <a:lnTo>
                        <a:pt x="284" y="172"/>
                      </a:lnTo>
                      <a:lnTo>
                        <a:pt x="284" y="170"/>
                      </a:lnTo>
                      <a:lnTo>
                        <a:pt x="284" y="167"/>
                      </a:lnTo>
                      <a:lnTo>
                        <a:pt x="287" y="167"/>
                      </a:lnTo>
                      <a:lnTo>
                        <a:pt x="288" y="167"/>
                      </a:lnTo>
                      <a:lnTo>
                        <a:pt x="292" y="167"/>
                      </a:lnTo>
                      <a:lnTo>
                        <a:pt x="295" y="165"/>
                      </a:lnTo>
                      <a:lnTo>
                        <a:pt x="297" y="165"/>
                      </a:lnTo>
                      <a:lnTo>
                        <a:pt x="300" y="165"/>
                      </a:lnTo>
                      <a:lnTo>
                        <a:pt x="303" y="161"/>
                      </a:lnTo>
                      <a:lnTo>
                        <a:pt x="303" y="157"/>
                      </a:lnTo>
                      <a:lnTo>
                        <a:pt x="306" y="157"/>
                      </a:lnTo>
                      <a:lnTo>
                        <a:pt x="308" y="161"/>
                      </a:lnTo>
                      <a:lnTo>
                        <a:pt x="311" y="161"/>
                      </a:lnTo>
                      <a:lnTo>
                        <a:pt x="315" y="161"/>
                      </a:lnTo>
                      <a:lnTo>
                        <a:pt x="316" y="161"/>
                      </a:lnTo>
                      <a:lnTo>
                        <a:pt x="319" y="161"/>
                      </a:lnTo>
                      <a:lnTo>
                        <a:pt x="323" y="165"/>
                      </a:lnTo>
                      <a:lnTo>
                        <a:pt x="324" y="165"/>
                      </a:lnTo>
                      <a:lnTo>
                        <a:pt x="328" y="167"/>
                      </a:lnTo>
                      <a:lnTo>
                        <a:pt x="331" y="167"/>
                      </a:lnTo>
                      <a:lnTo>
                        <a:pt x="332" y="167"/>
                      </a:lnTo>
                      <a:lnTo>
                        <a:pt x="336" y="167"/>
                      </a:lnTo>
                      <a:lnTo>
                        <a:pt x="339" y="165"/>
                      </a:lnTo>
                      <a:lnTo>
                        <a:pt x="342" y="165"/>
                      </a:lnTo>
                      <a:lnTo>
                        <a:pt x="344" y="161"/>
                      </a:lnTo>
                      <a:lnTo>
                        <a:pt x="344" y="157"/>
                      </a:lnTo>
                      <a:lnTo>
                        <a:pt x="350" y="157"/>
                      </a:lnTo>
                      <a:lnTo>
                        <a:pt x="352" y="157"/>
                      </a:lnTo>
                      <a:lnTo>
                        <a:pt x="355" y="157"/>
                      </a:lnTo>
                      <a:lnTo>
                        <a:pt x="355" y="161"/>
                      </a:lnTo>
                      <a:lnTo>
                        <a:pt x="355" y="165"/>
                      </a:lnTo>
                      <a:lnTo>
                        <a:pt x="359" y="165"/>
                      </a:lnTo>
                      <a:lnTo>
                        <a:pt x="360" y="165"/>
                      </a:lnTo>
                      <a:lnTo>
                        <a:pt x="363" y="165"/>
                      </a:lnTo>
                      <a:lnTo>
                        <a:pt x="363" y="161"/>
                      </a:lnTo>
                      <a:lnTo>
                        <a:pt x="367" y="157"/>
                      </a:lnTo>
                      <a:lnTo>
                        <a:pt x="367" y="155"/>
                      </a:lnTo>
                      <a:lnTo>
                        <a:pt x="368" y="155"/>
                      </a:lnTo>
                      <a:lnTo>
                        <a:pt x="375" y="155"/>
                      </a:lnTo>
                      <a:lnTo>
                        <a:pt x="378" y="150"/>
                      </a:lnTo>
                      <a:lnTo>
                        <a:pt x="380" y="150"/>
                      </a:lnTo>
                      <a:lnTo>
                        <a:pt x="383" y="150"/>
                      </a:lnTo>
                      <a:lnTo>
                        <a:pt x="383" y="146"/>
                      </a:lnTo>
                      <a:lnTo>
                        <a:pt x="386" y="146"/>
                      </a:lnTo>
                      <a:lnTo>
                        <a:pt x="386" y="144"/>
                      </a:lnTo>
                      <a:lnTo>
                        <a:pt x="388" y="144"/>
                      </a:lnTo>
                      <a:lnTo>
                        <a:pt x="391" y="146"/>
                      </a:lnTo>
                      <a:lnTo>
                        <a:pt x="394" y="144"/>
                      </a:lnTo>
                      <a:lnTo>
                        <a:pt x="396" y="144"/>
                      </a:lnTo>
                      <a:lnTo>
                        <a:pt x="399" y="144"/>
                      </a:lnTo>
                      <a:lnTo>
                        <a:pt x="399" y="146"/>
                      </a:lnTo>
                      <a:lnTo>
                        <a:pt x="403" y="146"/>
                      </a:lnTo>
                      <a:lnTo>
                        <a:pt x="406" y="146"/>
                      </a:lnTo>
                      <a:lnTo>
                        <a:pt x="408" y="146"/>
                      </a:lnTo>
                      <a:lnTo>
                        <a:pt x="411" y="144"/>
                      </a:lnTo>
                      <a:lnTo>
                        <a:pt x="414" y="140"/>
                      </a:lnTo>
                      <a:lnTo>
                        <a:pt x="416" y="140"/>
                      </a:lnTo>
                      <a:lnTo>
                        <a:pt x="419" y="140"/>
                      </a:lnTo>
                      <a:lnTo>
                        <a:pt x="416" y="137"/>
                      </a:lnTo>
                      <a:lnTo>
                        <a:pt x="416" y="131"/>
                      </a:lnTo>
                      <a:lnTo>
                        <a:pt x="416" y="129"/>
                      </a:lnTo>
                      <a:lnTo>
                        <a:pt x="416" y="125"/>
                      </a:lnTo>
                      <a:lnTo>
                        <a:pt x="419" y="124"/>
                      </a:lnTo>
                      <a:lnTo>
                        <a:pt x="422" y="120"/>
                      </a:lnTo>
                      <a:lnTo>
                        <a:pt x="424" y="120"/>
                      </a:lnTo>
                      <a:lnTo>
                        <a:pt x="427" y="120"/>
                      </a:lnTo>
                      <a:lnTo>
                        <a:pt x="430" y="120"/>
                      </a:lnTo>
                      <a:lnTo>
                        <a:pt x="435" y="120"/>
                      </a:lnTo>
                      <a:lnTo>
                        <a:pt x="439" y="120"/>
                      </a:lnTo>
                      <a:lnTo>
                        <a:pt x="442" y="120"/>
                      </a:lnTo>
                      <a:lnTo>
                        <a:pt x="443" y="114"/>
                      </a:lnTo>
                      <a:lnTo>
                        <a:pt x="443" y="111"/>
                      </a:lnTo>
                      <a:lnTo>
                        <a:pt x="442" y="111"/>
                      </a:lnTo>
                      <a:lnTo>
                        <a:pt x="442" y="109"/>
                      </a:lnTo>
                      <a:lnTo>
                        <a:pt x="442" y="105"/>
                      </a:lnTo>
                      <a:lnTo>
                        <a:pt x="443" y="105"/>
                      </a:lnTo>
                      <a:lnTo>
                        <a:pt x="447" y="103"/>
                      </a:lnTo>
                      <a:lnTo>
                        <a:pt x="447" y="105"/>
                      </a:lnTo>
                      <a:lnTo>
                        <a:pt x="450" y="105"/>
                      </a:lnTo>
                      <a:lnTo>
                        <a:pt x="452" y="105"/>
                      </a:lnTo>
                      <a:lnTo>
                        <a:pt x="455" y="105"/>
                      </a:lnTo>
                      <a:lnTo>
                        <a:pt x="458" y="105"/>
                      </a:lnTo>
                      <a:lnTo>
                        <a:pt x="460" y="109"/>
                      </a:lnTo>
                      <a:lnTo>
                        <a:pt x="463" y="109"/>
                      </a:lnTo>
                      <a:lnTo>
                        <a:pt x="466" y="111"/>
                      </a:lnTo>
                      <a:lnTo>
                        <a:pt x="468" y="111"/>
                      </a:lnTo>
                      <a:lnTo>
                        <a:pt x="471" y="111"/>
                      </a:lnTo>
                      <a:lnTo>
                        <a:pt x="474" y="111"/>
                      </a:lnTo>
                      <a:lnTo>
                        <a:pt x="478" y="109"/>
                      </a:lnTo>
                      <a:lnTo>
                        <a:pt x="478" y="105"/>
                      </a:lnTo>
                      <a:lnTo>
                        <a:pt x="479" y="105"/>
                      </a:lnTo>
                      <a:lnTo>
                        <a:pt x="483" y="105"/>
                      </a:lnTo>
                      <a:lnTo>
                        <a:pt x="486" y="105"/>
                      </a:lnTo>
                      <a:lnTo>
                        <a:pt x="486" y="109"/>
                      </a:lnTo>
                      <a:lnTo>
                        <a:pt x="488" y="109"/>
                      </a:lnTo>
                      <a:lnTo>
                        <a:pt x="491" y="105"/>
                      </a:lnTo>
                      <a:lnTo>
                        <a:pt x="494" y="105"/>
                      </a:lnTo>
                      <a:lnTo>
                        <a:pt x="494" y="103"/>
                      </a:lnTo>
                      <a:lnTo>
                        <a:pt x="494" y="99"/>
                      </a:lnTo>
                      <a:lnTo>
                        <a:pt x="494" y="96"/>
                      </a:lnTo>
                      <a:lnTo>
                        <a:pt x="496" y="96"/>
                      </a:lnTo>
                      <a:lnTo>
                        <a:pt x="496" y="94"/>
                      </a:lnTo>
                      <a:lnTo>
                        <a:pt x="496" y="90"/>
                      </a:lnTo>
                      <a:lnTo>
                        <a:pt x="494" y="88"/>
                      </a:lnTo>
                      <a:lnTo>
                        <a:pt x="496" y="88"/>
                      </a:lnTo>
                      <a:lnTo>
                        <a:pt x="499" y="84"/>
                      </a:lnTo>
                      <a:lnTo>
                        <a:pt x="499" y="82"/>
                      </a:lnTo>
                      <a:lnTo>
                        <a:pt x="499" y="79"/>
                      </a:lnTo>
                      <a:lnTo>
                        <a:pt x="502" y="79"/>
                      </a:lnTo>
                      <a:lnTo>
                        <a:pt x="504" y="79"/>
                      </a:lnTo>
                      <a:lnTo>
                        <a:pt x="507" y="79"/>
                      </a:lnTo>
                      <a:lnTo>
                        <a:pt x="510" y="79"/>
                      </a:lnTo>
                      <a:lnTo>
                        <a:pt x="514" y="75"/>
                      </a:lnTo>
                      <a:lnTo>
                        <a:pt x="515" y="75"/>
                      </a:lnTo>
                      <a:lnTo>
                        <a:pt x="519" y="75"/>
                      </a:lnTo>
                      <a:lnTo>
                        <a:pt x="522" y="73"/>
                      </a:lnTo>
                      <a:lnTo>
                        <a:pt x="523" y="69"/>
                      </a:lnTo>
                      <a:lnTo>
                        <a:pt x="527" y="68"/>
                      </a:lnTo>
                      <a:lnTo>
                        <a:pt x="530" y="64"/>
                      </a:lnTo>
                      <a:lnTo>
                        <a:pt x="532" y="62"/>
                      </a:lnTo>
                      <a:lnTo>
                        <a:pt x="532" y="58"/>
                      </a:lnTo>
                      <a:lnTo>
                        <a:pt x="535" y="58"/>
                      </a:lnTo>
                      <a:lnTo>
                        <a:pt x="535" y="54"/>
                      </a:lnTo>
                      <a:lnTo>
                        <a:pt x="535" y="53"/>
                      </a:lnTo>
                      <a:lnTo>
                        <a:pt x="538" y="53"/>
                      </a:lnTo>
                      <a:lnTo>
                        <a:pt x="541" y="49"/>
                      </a:lnTo>
                      <a:lnTo>
                        <a:pt x="543" y="47"/>
                      </a:lnTo>
                      <a:lnTo>
                        <a:pt x="543" y="43"/>
                      </a:lnTo>
                      <a:lnTo>
                        <a:pt x="541" y="41"/>
                      </a:lnTo>
                      <a:lnTo>
                        <a:pt x="535" y="32"/>
                      </a:lnTo>
                      <a:lnTo>
                        <a:pt x="535" y="28"/>
                      </a:lnTo>
                      <a:lnTo>
                        <a:pt x="535" y="26"/>
                      </a:lnTo>
                      <a:lnTo>
                        <a:pt x="535" y="23"/>
                      </a:lnTo>
                      <a:lnTo>
                        <a:pt x="532" y="21"/>
                      </a:lnTo>
                      <a:lnTo>
                        <a:pt x="532" y="17"/>
                      </a:lnTo>
                      <a:lnTo>
                        <a:pt x="532" y="13"/>
                      </a:lnTo>
                      <a:lnTo>
                        <a:pt x="530" y="13"/>
                      </a:lnTo>
                      <a:lnTo>
                        <a:pt x="527" y="11"/>
                      </a:lnTo>
                      <a:lnTo>
                        <a:pt x="523" y="11"/>
                      </a:lnTo>
                      <a:close/>
                    </a:path>
                  </a:pathLst>
                </a:custGeom>
                <a:solidFill>
                  <a:srgbClr val="D7E6C8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2609073" y="1867092"/>
                  <a:ext cx="577244" cy="317556"/>
                </a:xfrm>
                <a:custGeom>
                  <a:rect b="b" l="l" r="r" t="t"/>
                  <a:pathLst>
                    <a:path extrusionOk="0" h="572" w="984">
                      <a:moveTo>
                        <a:pt x="24" y="0"/>
                      </a:moveTo>
                      <a:lnTo>
                        <a:pt x="37" y="6"/>
                      </a:lnTo>
                      <a:lnTo>
                        <a:pt x="49" y="8"/>
                      </a:lnTo>
                      <a:lnTo>
                        <a:pt x="57" y="13"/>
                      </a:lnTo>
                      <a:lnTo>
                        <a:pt x="62" y="17"/>
                      </a:lnTo>
                      <a:lnTo>
                        <a:pt x="70" y="19"/>
                      </a:lnTo>
                      <a:lnTo>
                        <a:pt x="85" y="27"/>
                      </a:lnTo>
                      <a:lnTo>
                        <a:pt x="96" y="32"/>
                      </a:lnTo>
                      <a:lnTo>
                        <a:pt x="113" y="38"/>
                      </a:lnTo>
                      <a:lnTo>
                        <a:pt x="117" y="43"/>
                      </a:lnTo>
                      <a:lnTo>
                        <a:pt x="129" y="45"/>
                      </a:lnTo>
                      <a:lnTo>
                        <a:pt x="140" y="53"/>
                      </a:lnTo>
                      <a:lnTo>
                        <a:pt x="148" y="55"/>
                      </a:lnTo>
                      <a:lnTo>
                        <a:pt x="153" y="60"/>
                      </a:lnTo>
                      <a:lnTo>
                        <a:pt x="158" y="60"/>
                      </a:lnTo>
                      <a:lnTo>
                        <a:pt x="161" y="64"/>
                      </a:lnTo>
                      <a:lnTo>
                        <a:pt x="170" y="66"/>
                      </a:lnTo>
                      <a:lnTo>
                        <a:pt x="173" y="70"/>
                      </a:lnTo>
                      <a:lnTo>
                        <a:pt x="176" y="70"/>
                      </a:lnTo>
                      <a:lnTo>
                        <a:pt x="178" y="70"/>
                      </a:lnTo>
                      <a:lnTo>
                        <a:pt x="192" y="73"/>
                      </a:lnTo>
                      <a:lnTo>
                        <a:pt x="202" y="79"/>
                      </a:lnTo>
                      <a:lnTo>
                        <a:pt x="214" y="79"/>
                      </a:lnTo>
                      <a:lnTo>
                        <a:pt x="225" y="81"/>
                      </a:lnTo>
                      <a:lnTo>
                        <a:pt x="233" y="84"/>
                      </a:lnTo>
                      <a:lnTo>
                        <a:pt x="237" y="84"/>
                      </a:lnTo>
                      <a:lnTo>
                        <a:pt x="241" y="86"/>
                      </a:lnTo>
                      <a:lnTo>
                        <a:pt x="250" y="86"/>
                      </a:lnTo>
                      <a:lnTo>
                        <a:pt x="256" y="90"/>
                      </a:lnTo>
                      <a:lnTo>
                        <a:pt x="261" y="90"/>
                      </a:lnTo>
                      <a:lnTo>
                        <a:pt x="269" y="92"/>
                      </a:lnTo>
                      <a:lnTo>
                        <a:pt x="281" y="96"/>
                      </a:lnTo>
                      <a:lnTo>
                        <a:pt x="289" y="96"/>
                      </a:lnTo>
                      <a:lnTo>
                        <a:pt x="297" y="99"/>
                      </a:lnTo>
                      <a:lnTo>
                        <a:pt x="302" y="99"/>
                      </a:lnTo>
                      <a:lnTo>
                        <a:pt x="310" y="101"/>
                      </a:lnTo>
                      <a:lnTo>
                        <a:pt x="318" y="105"/>
                      </a:lnTo>
                      <a:lnTo>
                        <a:pt x="330" y="107"/>
                      </a:lnTo>
                      <a:lnTo>
                        <a:pt x="341" y="107"/>
                      </a:lnTo>
                      <a:lnTo>
                        <a:pt x="354" y="113"/>
                      </a:lnTo>
                      <a:lnTo>
                        <a:pt x="369" y="116"/>
                      </a:lnTo>
                      <a:lnTo>
                        <a:pt x="382" y="120"/>
                      </a:lnTo>
                      <a:lnTo>
                        <a:pt x="397" y="122"/>
                      </a:lnTo>
                      <a:lnTo>
                        <a:pt x="401" y="126"/>
                      </a:lnTo>
                      <a:lnTo>
                        <a:pt x="405" y="126"/>
                      </a:lnTo>
                      <a:lnTo>
                        <a:pt x="406" y="126"/>
                      </a:lnTo>
                      <a:lnTo>
                        <a:pt x="426" y="131"/>
                      </a:lnTo>
                      <a:lnTo>
                        <a:pt x="432" y="131"/>
                      </a:lnTo>
                      <a:lnTo>
                        <a:pt x="434" y="133"/>
                      </a:lnTo>
                      <a:lnTo>
                        <a:pt x="442" y="133"/>
                      </a:lnTo>
                      <a:lnTo>
                        <a:pt x="460" y="139"/>
                      </a:lnTo>
                      <a:lnTo>
                        <a:pt x="473" y="142"/>
                      </a:lnTo>
                      <a:lnTo>
                        <a:pt x="476" y="142"/>
                      </a:lnTo>
                      <a:lnTo>
                        <a:pt x="485" y="146"/>
                      </a:lnTo>
                      <a:lnTo>
                        <a:pt x="498" y="152"/>
                      </a:lnTo>
                      <a:lnTo>
                        <a:pt x="509" y="157"/>
                      </a:lnTo>
                      <a:lnTo>
                        <a:pt x="512" y="159"/>
                      </a:lnTo>
                      <a:lnTo>
                        <a:pt x="522" y="165"/>
                      </a:lnTo>
                      <a:lnTo>
                        <a:pt x="525" y="169"/>
                      </a:lnTo>
                      <a:lnTo>
                        <a:pt x="530" y="172"/>
                      </a:lnTo>
                      <a:lnTo>
                        <a:pt x="540" y="174"/>
                      </a:lnTo>
                      <a:lnTo>
                        <a:pt x="548" y="180"/>
                      </a:lnTo>
                      <a:lnTo>
                        <a:pt x="550" y="184"/>
                      </a:lnTo>
                      <a:lnTo>
                        <a:pt x="565" y="193"/>
                      </a:lnTo>
                      <a:lnTo>
                        <a:pt x="578" y="198"/>
                      </a:lnTo>
                      <a:lnTo>
                        <a:pt x="581" y="198"/>
                      </a:lnTo>
                      <a:lnTo>
                        <a:pt x="594" y="206"/>
                      </a:lnTo>
                      <a:lnTo>
                        <a:pt x="614" y="219"/>
                      </a:lnTo>
                      <a:lnTo>
                        <a:pt x="617" y="219"/>
                      </a:lnTo>
                      <a:lnTo>
                        <a:pt x="620" y="221"/>
                      </a:lnTo>
                      <a:lnTo>
                        <a:pt x="622" y="221"/>
                      </a:lnTo>
                      <a:lnTo>
                        <a:pt x="622" y="225"/>
                      </a:lnTo>
                      <a:lnTo>
                        <a:pt x="641" y="232"/>
                      </a:lnTo>
                      <a:lnTo>
                        <a:pt x="656" y="240"/>
                      </a:lnTo>
                      <a:lnTo>
                        <a:pt x="658" y="245"/>
                      </a:lnTo>
                      <a:lnTo>
                        <a:pt x="664" y="247"/>
                      </a:lnTo>
                      <a:lnTo>
                        <a:pt x="666" y="247"/>
                      </a:lnTo>
                      <a:lnTo>
                        <a:pt x="681" y="253"/>
                      </a:lnTo>
                      <a:lnTo>
                        <a:pt x="694" y="262"/>
                      </a:lnTo>
                      <a:lnTo>
                        <a:pt x="708" y="271"/>
                      </a:lnTo>
                      <a:lnTo>
                        <a:pt x="713" y="273"/>
                      </a:lnTo>
                      <a:lnTo>
                        <a:pt x="725" y="279"/>
                      </a:lnTo>
                      <a:lnTo>
                        <a:pt x="738" y="288"/>
                      </a:lnTo>
                      <a:lnTo>
                        <a:pt x="754" y="294"/>
                      </a:lnTo>
                      <a:lnTo>
                        <a:pt x="770" y="299"/>
                      </a:lnTo>
                      <a:lnTo>
                        <a:pt x="788" y="309"/>
                      </a:lnTo>
                      <a:lnTo>
                        <a:pt x="801" y="314"/>
                      </a:lnTo>
                      <a:lnTo>
                        <a:pt x="818" y="324"/>
                      </a:lnTo>
                      <a:lnTo>
                        <a:pt x="832" y="326"/>
                      </a:lnTo>
                      <a:lnTo>
                        <a:pt x="849" y="335"/>
                      </a:lnTo>
                      <a:lnTo>
                        <a:pt x="865" y="341"/>
                      </a:lnTo>
                      <a:lnTo>
                        <a:pt x="881" y="350"/>
                      </a:lnTo>
                      <a:lnTo>
                        <a:pt x="889" y="352"/>
                      </a:lnTo>
                      <a:lnTo>
                        <a:pt x="894" y="355"/>
                      </a:lnTo>
                      <a:lnTo>
                        <a:pt x="912" y="361"/>
                      </a:lnTo>
                      <a:lnTo>
                        <a:pt x="929" y="370"/>
                      </a:lnTo>
                      <a:lnTo>
                        <a:pt x="930" y="370"/>
                      </a:lnTo>
                      <a:lnTo>
                        <a:pt x="945" y="376"/>
                      </a:lnTo>
                      <a:lnTo>
                        <a:pt x="948" y="378"/>
                      </a:lnTo>
                      <a:lnTo>
                        <a:pt x="956" y="382"/>
                      </a:lnTo>
                      <a:lnTo>
                        <a:pt x="958" y="382"/>
                      </a:lnTo>
                      <a:lnTo>
                        <a:pt x="961" y="385"/>
                      </a:lnTo>
                      <a:lnTo>
                        <a:pt x="974" y="391"/>
                      </a:lnTo>
                      <a:lnTo>
                        <a:pt x="984" y="393"/>
                      </a:lnTo>
                      <a:lnTo>
                        <a:pt x="984" y="397"/>
                      </a:lnTo>
                      <a:lnTo>
                        <a:pt x="984" y="398"/>
                      </a:lnTo>
                      <a:lnTo>
                        <a:pt x="981" y="398"/>
                      </a:lnTo>
                      <a:lnTo>
                        <a:pt x="981" y="397"/>
                      </a:lnTo>
                      <a:lnTo>
                        <a:pt x="981" y="398"/>
                      </a:lnTo>
                      <a:lnTo>
                        <a:pt x="978" y="402"/>
                      </a:lnTo>
                      <a:lnTo>
                        <a:pt x="973" y="402"/>
                      </a:lnTo>
                      <a:lnTo>
                        <a:pt x="969" y="406"/>
                      </a:lnTo>
                      <a:lnTo>
                        <a:pt x="965" y="408"/>
                      </a:lnTo>
                      <a:lnTo>
                        <a:pt x="961" y="412"/>
                      </a:lnTo>
                      <a:lnTo>
                        <a:pt x="956" y="413"/>
                      </a:lnTo>
                      <a:lnTo>
                        <a:pt x="953" y="417"/>
                      </a:lnTo>
                      <a:lnTo>
                        <a:pt x="953" y="419"/>
                      </a:lnTo>
                      <a:lnTo>
                        <a:pt x="950" y="419"/>
                      </a:lnTo>
                      <a:lnTo>
                        <a:pt x="948" y="419"/>
                      </a:lnTo>
                      <a:lnTo>
                        <a:pt x="948" y="423"/>
                      </a:lnTo>
                      <a:lnTo>
                        <a:pt x="945" y="423"/>
                      </a:lnTo>
                      <a:lnTo>
                        <a:pt x="945" y="425"/>
                      </a:lnTo>
                      <a:lnTo>
                        <a:pt x="942" y="428"/>
                      </a:lnTo>
                      <a:lnTo>
                        <a:pt x="938" y="428"/>
                      </a:lnTo>
                      <a:lnTo>
                        <a:pt x="938" y="432"/>
                      </a:lnTo>
                      <a:lnTo>
                        <a:pt x="937" y="432"/>
                      </a:lnTo>
                      <a:lnTo>
                        <a:pt x="937" y="434"/>
                      </a:lnTo>
                      <a:lnTo>
                        <a:pt x="934" y="434"/>
                      </a:lnTo>
                      <a:lnTo>
                        <a:pt x="930" y="438"/>
                      </a:lnTo>
                      <a:lnTo>
                        <a:pt x="930" y="440"/>
                      </a:lnTo>
                      <a:lnTo>
                        <a:pt x="929" y="445"/>
                      </a:lnTo>
                      <a:lnTo>
                        <a:pt x="925" y="445"/>
                      </a:lnTo>
                      <a:lnTo>
                        <a:pt x="922" y="445"/>
                      </a:lnTo>
                      <a:lnTo>
                        <a:pt x="922" y="449"/>
                      </a:lnTo>
                      <a:lnTo>
                        <a:pt x="920" y="449"/>
                      </a:lnTo>
                      <a:lnTo>
                        <a:pt x="917" y="449"/>
                      </a:lnTo>
                      <a:lnTo>
                        <a:pt x="914" y="449"/>
                      </a:lnTo>
                      <a:lnTo>
                        <a:pt x="914" y="451"/>
                      </a:lnTo>
                      <a:lnTo>
                        <a:pt x="914" y="455"/>
                      </a:lnTo>
                      <a:lnTo>
                        <a:pt x="912" y="455"/>
                      </a:lnTo>
                      <a:lnTo>
                        <a:pt x="909" y="455"/>
                      </a:lnTo>
                      <a:lnTo>
                        <a:pt x="906" y="458"/>
                      </a:lnTo>
                      <a:lnTo>
                        <a:pt x="906" y="455"/>
                      </a:lnTo>
                      <a:lnTo>
                        <a:pt x="904" y="455"/>
                      </a:lnTo>
                      <a:lnTo>
                        <a:pt x="904" y="451"/>
                      </a:lnTo>
                      <a:lnTo>
                        <a:pt x="901" y="451"/>
                      </a:lnTo>
                      <a:lnTo>
                        <a:pt x="898" y="455"/>
                      </a:lnTo>
                      <a:lnTo>
                        <a:pt x="894" y="455"/>
                      </a:lnTo>
                      <a:lnTo>
                        <a:pt x="889" y="455"/>
                      </a:lnTo>
                      <a:lnTo>
                        <a:pt x="889" y="458"/>
                      </a:lnTo>
                      <a:lnTo>
                        <a:pt x="889" y="460"/>
                      </a:lnTo>
                      <a:lnTo>
                        <a:pt x="886" y="464"/>
                      </a:lnTo>
                      <a:lnTo>
                        <a:pt x="886" y="460"/>
                      </a:lnTo>
                      <a:lnTo>
                        <a:pt x="886" y="464"/>
                      </a:lnTo>
                      <a:lnTo>
                        <a:pt x="885" y="464"/>
                      </a:lnTo>
                      <a:lnTo>
                        <a:pt x="885" y="460"/>
                      </a:lnTo>
                      <a:lnTo>
                        <a:pt x="881" y="460"/>
                      </a:lnTo>
                      <a:lnTo>
                        <a:pt x="881" y="464"/>
                      </a:lnTo>
                      <a:lnTo>
                        <a:pt x="878" y="460"/>
                      </a:lnTo>
                      <a:lnTo>
                        <a:pt x="878" y="464"/>
                      </a:lnTo>
                      <a:lnTo>
                        <a:pt x="876" y="464"/>
                      </a:lnTo>
                      <a:lnTo>
                        <a:pt x="876" y="466"/>
                      </a:lnTo>
                      <a:lnTo>
                        <a:pt x="878" y="466"/>
                      </a:lnTo>
                      <a:lnTo>
                        <a:pt x="876" y="470"/>
                      </a:lnTo>
                      <a:lnTo>
                        <a:pt x="873" y="471"/>
                      </a:lnTo>
                      <a:lnTo>
                        <a:pt x="870" y="471"/>
                      </a:lnTo>
                      <a:lnTo>
                        <a:pt x="870" y="475"/>
                      </a:lnTo>
                      <a:lnTo>
                        <a:pt x="868" y="475"/>
                      </a:lnTo>
                      <a:lnTo>
                        <a:pt x="865" y="475"/>
                      </a:lnTo>
                      <a:lnTo>
                        <a:pt x="862" y="479"/>
                      </a:lnTo>
                      <a:lnTo>
                        <a:pt x="857" y="481"/>
                      </a:lnTo>
                      <a:lnTo>
                        <a:pt x="854" y="481"/>
                      </a:lnTo>
                      <a:lnTo>
                        <a:pt x="854" y="484"/>
                      </a:lnTo>
                      <a:lnTo>
                        <a:pt x="854" y="486"/>
                      </a:lnTo>
                      <a:lnTo>
                        <a:pt x="850" y="490"/>
                      </a:lnTo>
                      <a:lnTo>
                        <a:pt x="849" y="490"/>
                      </a:lnTo>
                      <a:lnTo>
                        <a:pt x="849" y="492"/>
                      </a:lnTo>
                      <a:lnTo>
                        <a:pt x="845" y="496"/>
                      </a:lnTo>
                      <a:lnTo>
                        <a:pt x="842" y="498"/>
                      </a:lnTo>
                      <a:lnTo>
                        <a:pt x="840" y="498"/>
                      </a:lnTo>
                      <a:lnTo>
                        <a:pt x="840" y="501"/>
                      </a:lnTo>
                      <a:lnTo>
                        <a:pt x="837" y="511"/>
                      </a:lnTo>
                      <a:lnTo>
                        <a:pt x="834" y="511"/>
                      </a:lnTo>
                      <a:lnTo>
                        <a:pt x="832" y="511"/>
                      </a:lnTo>
                      <a:lnTo>
                        <a:pt x="832" y="507"/>
                      </a:lnTo>
                      <a:lnTo>
                        <a:pt x="829" y="507"/>
                      </a:lnTo>
                      <a:lnTo>
                        <a:pt x="826" y="505"/>
                      </a:lnTo>
                      <a:lnTo>
                        <a:pt x="824" y="501"/>
                      </a:lnTo>
                      <a:lnTo>
                        <a:pt x="814" y="501"/>
                      </a:lnTo>
                      <a:lnTo>
                        <a:pt x="813" y="501"/>
                      </a:lnTo>
                      <a:lnTo>
                        <a:pt x="809" y="501"/>
                      </a:lnTo>
                      <a:lnTo>
                        <a:pt x="806" y="501"/>
                      </a:lnTo>
                      <a:lnTo>
                        <a:pt x="805" y="501"/>
                      </a:lnTo>
                      <a:lnTo>
                        <a:pt x="801" y="501"/>
                      </a:lnTo>
                      <a:lnTo>
                        <a:pt x="798" y="501"/>
                      </a:lnTo>
                      <a:lnTo>
                        <a:pt x="796" y="501"/>
                      </a:lnTo>
                      <a:lnTo>
                        <a:pt x="796" y="505"/>
                      </a:lnTo>
                      <a:lnTo>
                        <a:pt x="793" y="505"/>
                      </a:lnTo>
                      <a:lnTo>
                        <a:pt x="790" y="505"/>
                      </a:lnTo>
                      <a:lnTo>
                        <a:pt x="790" y="507"/>
                      </a:lnTo>
                      <a:lnTo>
                        <a:pt x="788" y="507"/>
                      </a:lnTo>
                      <a:lnTo>
                        <a:pt x="788" y="511"/>
                      </a:lnTo>
                      <a:lnTo>
                        <a:pt x="782" y="511"/>
                      </a:lnTo>
                      <a:lnTo>
                        <a:pt x="782" y="513"/>
                      </a:lnTo>
                      <a:lnTo>
                        <a:pt x="782" y="516"/>
                      </a:lnTo>
                      <a:lnTo>
                        <a:pt x="782" y="518"/>
                      </a:lnTo>
                      <a:lnTo>
                        <a:pt x="780" y="526"/>
                      </a:lnTo>
                      <a:lnTo>
                        <a:pt x="777" y="527"/>
                      </a:lnTo>
                      <a:lnTo>
                        <a:pt x="774" y="527"/>
                      </a:lnTo>
                      <a:lnTo>
                        <a:pt x="770" y="533"/>
                      </a:lnTo>
                      <a:lnTo>
                        <a:pt x="770" y="537"/>
                      </a:lnTo>
                      <a:lnTo>
                        <a:pt x="769" y="539"/>
                      </a:lnTo>
                      <a:lnTo>
                        <a:pt x="765" y="542"/>
                      </a:lnTo>
                      <a:lnTo>
                        <a:pt x="765" y="544"/>
                      </a:lnTo>
                      <a:lnTo>
                        <a:pt x="762" y="544"/>
                      </a:lnTo>
                      <a:lnTo>
                        <a:pt x="762" y="552"/>
                      </a:lnTo>
                      <a:lnTo>
                        <a:pt x="760" y="552"/>
                      </a:lnTo>
                      <a:lnTo>
                        <a:pt x="757" y="552"/>
                      </a:lnTo>
                      <a:lnTo>
                        <a:pt x="754" y="552"/>
                      </a:lnTo>
                      <a:lnTo>
                        <a:pt x="754" y="554"/>
                      </a:lnTo>
                      <a:lnTo>
                        <a:pt x="752" y="552"/>
                      </a:lnTo>
                      <a:lnTo>
                        <a:pt x="749" y="552"/>
                      </a:lnTo>
                      <a:lnTo>
                        <a:pt x="746" y="554"/>
                      </a:lnTo>
                      <a:lnTo>
                        <a:pt x="746" y="557"/>
                      </a:lnTo>
                      <a:lnTo>
                        <a:pt x="744" y="557"/>
                      </a:lnTo>
                      <a:lnTo>
                        <a:pt x="741" y="557"/>
                      </a:lnTo>
                      <a:lnTo>
                        <a:pt x="738" y="554"/>
                      </a:lnTo>
                      <a:lnTo>
                        <a:pt x="734" y="557"/>
                      </a:lnTo>
                      <a:lnTo>
                        <a:pt x="733" y="557"/>
                      </a:lnTo>
                      <a:lnTo>
                        <a:pt x="729" y="557"/>
                      </a:lnTo>
                      <a:lnTo>
                        <a:pt x="729" y="559"/>
                      </a:lnTo>
                      <a:lnTo>
                        <a:pt x="726" y="559"/>
                      </a:lnTo>
                      <a:lnTo>
                        <a:pt x="725" y="563"/>
                      </a:lnTo>
                      <a:lnTo>
                        <a:pt x="721" y="565"/>
                      </a:lnTo>
                      <a:lnTo>
                        <a:pt x="721" y="569"/>
                      </a:lnTo>
                      <a:lnTo>
                        <a:pt x="708" y="569"/>
                      </a:lnTo>
                      <a:lnTo>
                        <a:pt x="700" y="572"/>
                      </a:lnTo>
                      <a:lnTo>
                        <a:pt x="697" y="572"/>
                      </a:lnTo>
                      <a:lnTo>
                        <a:pt x="697" y="569"/>
                      </a:lnTo>
                      <a:lnTo>
                        <a:pt x="697" y="565"/>
                      </a:lnTo>
                      <a:lnTo>
                        <a:pt x="697" y="563"/>
                      </a:lnTo>
                      <a:lnTo>
                        <a:pt x="697" y="559"/>
                      </a:lnTo>
                      <a:lnTo>
                        <a:pt x="697" y="557"/>
                      </a:lnTo>
                      <a:lnTo>
                        <a:pt x="697" y="554"/>
                      </a:lnTo>
                      <a:lnTo>
                        <a:pt x="700" y="552"/>
                      </a:lnTo>
                      <a:lnTo>
                        <a:pt x="697" y="552"/>
                      </a:lnTo>
                      <a:lnTo>
                        <a:pt x="694" y="552"/>
                      </a:lnTo>
                      <a:lnTo>
                        <a:pt x="690" y="552"/>
                      </a:lnTo>
                      <a:lnTo>
                        <a:pt x="689" y="552"/>
                      </a:lnTo>
                      <a:lnTo>
                        <a:pt x="685" y="552"/>
                      </a:lnTo>
                      <a:lnTo>
                        <a:pt x="685" y="554"/>
                      </a:lnTo>
                      <a:lnTo>
                        <a:pt x="682" y="554"/>
                      </a:lnTo>
                      <a:lnTo>
                        <a:pt x="681" y="552"/>
                      </a:lnTo>
                      <a:lnTo>
                        <a:pt x="681" y="554"/>
                      </a:lnTo>
                      <a:lnTo>
                        <a:pt x="677" y="554"/>
                      </a:lnTo>
                      <a:lnTo>
                        <a:pt x="674" y="554"/>
                      </a:lnTo>
                      <a:lnTo>
                        <a:pt x="674" y="552"/>
                      </a:lnTo>
                      <a:lnTo>
                        <a:pt x="672" y="552"/>
                      </a:lnTo>
                      <a:lnTo>
                        <a:pt x="669" y="552"/>
                      </a:lnTo>
                      <a:lnTo>
                        <a:pt x="666" y="552"/>
                      </a:lnTo>
                      <a:lnTo>
                        <a:pt x="664" y="552"/>
                      </a:lnTo>
                      <a:lnTo>
                        <a:pt x="661" y="548"/>
                      </a:lnTo>
                      <a:lnTo>
                        <a:pt x="658" y="548"/>
                      </a:lnTo>
                      <a:lnTo>
                        <a:pt x="656" y="548"/>
                      </a:lnTo>
                      <a:lnTo>
                        <a:pt x="653" y="548"/>
                      </a:lnTo>
                      <a:lnTo>
                        <a:pt x="650" y="548"/>
                      </a:lnTo>
                      <a:lnTo>
                        <a:pt x="646" y="544"/>
                      </a:lnTo>
                      <a:lnTo>
                        <a:pt x="645" y="544"/>
                      </a:lnTo>
                      <a:lnTo>
                        <a:pt x="641" y="544"/>
                      </a:lnTo>
                      <a:lnTo>
                        <a:pt x="638" y="544"/>
                      </a:lnTo>
                      <a:lnTo>
                        <a:pt x="636" y="544"/>
                      </a:lnTo>
                      <a:lnTo>
                        <a:pt x="633" y="544"/>
                      </a:lnTo>
                      <a:lnTo>
                        <a:pt x="630" y="544"/>
                      </a:lnTo>
                      <a:lnTo>
                        <a:pt x="625" y="544"/>
                      </a:lnTo>
                      <a:lnTo>
                        <a:pt x="622" y="544"/>
                      </a:lnTo>
                      <a:lnTo>
                        <a:pt x="620" y="542"/>
                      </a:lnTo>
                      <a:lnTo>
                        <a:pt x="617" y="542"/>
                      </a:lnTo>
                      <a:lnTo>
                        <a:pt x="614" y="542"/>
                      </a:lnTo>
                      <a:lnTo>
                        <a:pt x="610" y="542"/>
                      </a:lnTo>
                      <a:lnTo>
                        <a:pt x="609" y="542"/>
                      </a:lnTo>
                      <a:lnTo>
                        <a:pt x="609" y="544"/>
                      </a:lnTo>
                      <a:lnTo>
                        <a:pt x="605" y="542"/>
                      </a:lnTo>
                      <a:lnTo>
                        <a:pt x="605" y="544"/>
                      </a:lnTo>
                      <a:lnTo>
                        <a:pt x="602" y="544"/>
                      </a:lnTo>
                      <a:lnTo>
                        <a:pt x="597" y="544"/>
                      </a:lnTo>
                      <a:lnTo>
                        <a:pt x="594" y="544"/>
                      </a:lnTo>
                      <a:lnTo>
                        <a:pt x="589" y="544"/>
                      </a:lnTo>
                      <a:lnTo>
                        <a:pt x="584" y="544"/>
                      </a:lnTo>
                      <a:lnTo>
                        <a:pt x="581" y="544"/>
                      </a:lnTo>
                      <a:lnTo>
                        <a:pt x="576" y="544"/>
                      </a:lnTo>
                      <a:lnTo>
                        <a:pt x="573" y="544"/>
                      </a:lnTo>
                      <a:lnTo>
                        <a:pt x="570" y="544"/>
                      </a:lnTo>
                      <a:lnTo>
                        <a:pt x="566" y="544"/>
                      </a:lnTo>
                      <a:lnTo>
                        <a:pt x="565" y="544"/>
                      </a:lnTo>
                      <a:lnTo>
                        <a:pt x="561" y="542"/>
                      </a:lnTo>
                      <a:lnTo>
                        <a:pt x="558" y="542"/>
                      </a:lnTo>
                      <a:lnTo>
                        <a:pt x="556" y="542"/>
                      </a:lnTo>
                      <a:lnTo>
                        <a:pt x="553" y="542"/>
                      </a:lnTo>
                      <a:lnTo>
                        <a:pt x="550" y="542"/>
                      </a:lnTo>
                      <a:lnTo>
                        <a:pt x="548" y="542"/>
                      </a:lnTo>
                      <a:lnTo>
                        <a:pt x="545" y="542"/>
                      </a:lnTo>
                      <a:lnTo>
                        <a:pt x="542" y="542"/>
                      </a:lnTo>
                      <a:lnTo>
                        <a:pt x="540" y="542"/>
                      </a:lnTo>
                      <a:lnTo>
                        <a:pt x="534" y="542"/>
                      </a:lnTo>
                      <a:lnTo>
                        <a:pt x="534" y="544"/>
                      </a:lnTo>
                      <a:lnTo>
                        <a:pt x="530" y="544"/>
                      </a:lnTo>
                      <a:lnTo>
                        <a:pt x="525" y="548"/>
                      </a:lnTo>
                      <a:lnTo>
                        <a:pt x="522" y="548"/>
                      </a:lnTo>
                      <a:lnTo>
                        <a:pt x="521" y="552"/>
                      </a:lnTo>
                      <a:lnTo>
                        <a:pt x="517" y="552"/>
                      </a:lnTo>
                      <a:lnTo>
                        <a:pt x="514" y="554"/>
                      </a:lnTo>
                      <a:lnTo>
                        <a:pt x="512" y="554"/>
                      </a:lnTo>
                      <a:lnTo>
                        <a:pt x="506" y="557"/>
                      </a:lnTo>
                      <a:lnTo>
                        <a:pt x="501" y="559"/>
                      </a:lnTo>
                      <a:lnTo>
                        <a:pt x="498" y="559"/>
                      </a:lnTo>
                      <a:lnTo>
                        <a:pt x="496" y="559"/>
                      </a:lnTo>
                      <a:lnTo>
                        <a:pt x="493" y="559"/>
                      </a:lnTo>
                      <a:lnTo>
                        <a:pt x="490" y="559"/>
                      </a:lnTo>
                      <a:lnTo>
                        <a:pt x="486" y="559"/>
                      </a:lnTo>
                      <a:lnTo>
                        <a:pt x="485" y="559"/>
                      </a:lnTo>
                      <a:lnTo>
                        <a:pt x="481" y="557"/>
                      </a:lnTo>
                      <a:lnTo>
                        <a:pt x="476" y="554"/>
                      </a:lnTo>
                      <a:lnTo>
                        <a:pt x="473" y="554"/>
                      </a:lnTo>
                      <a:lnTo>
                        <a:pt x="470" y="552"/>
                      </a:lnTo>
                      <a:lnTo>
                        <a:pt x="468" y="548"/>
                      </a:lnTo>
                      <a:lnTo>
                        <a:pt x="468" y="544"/>
                      </a:lnTo>
                      <a:lnTo>
                        <a:pt x="465" y="542"/>
                      </a:lnTo>
                      <a:lnTo>
                        <a:pt x="462" y="542"/>
                      </a:lnTo>
                      <a:lnTo>
                        <a:pt x="460" y="542"/>
                      </a:lnTo>
                      <a:lnTo>
                        <a:pt x="454" y="544"/>
                      </a:lnTo>
                      <a:lnTo>
                        <a:pt x="452" y="552"/>
                      </a:lnTo>
                      <a:lnTo>
                        <a:pt x="449" y="552"/>
                      </a:lnTo>
                      <a:lnTo>
                        <a:pt x="449" y="548"/>
                      </a:lnTo>
                      <a:lnTo>
                        <a:pt x="449" y="537"/>
                      </a:lnTo>
                      <a:lnTo>
                        <a:pt x="449" y="527"/>
                      </a:lnTo>
                      <a:lnTo>
                        <a:pt x="449" y="516"/>
                      </a:lnTo>
                      <a:lnTo>
                        <a:pt x="449" y="511"/>
                      </a:lnTo>
                      <a:lnTo>
                        <a:pt x="449" y="507"/>
                      </a:lnTo>
                      <a:lnTo>
                        <a:pt x="449" y="492"/>
                      </a:lnTo>
                      <a:lnTo>
                        <a:pt x="449" y="484"/>
                      </a:lnTo>
                      <a:lnTo>
                        <a:pt x="449" y="464"/>
                      </a:lnTo>
                      <a:lnTo>
                        <a:pt x="449" y="460"/>
                      </a:lnTo>
                      <a:lnTo>
                        <a:pt x="449" y="449"/>
                      </a:lnTo>
                      <a:lnTo>
                        <a:pt x="449" y="443"/>
                      </a:lnTo>
                      <a:lnTo>
                        <a:pt x="449" y="440"/>
                      </a:lnTo>
                      <a:lnTo>
                        <a:pt x="449" y="425"/>
                      </a:lnTo>
                      <a:lnTo>
                        <a:pt x="449" y="423"/>
                      </a:lnTo>
                      <a:lnTo>
                        <a:pt x="449" y="412"/>
                      </a:lnTo>
                      <a:lnTo>
                        <a:pt x="449" y="406"/>
                      </a:lnTo>
                      <a:lnTo>
                        <a:pt x="449" y="402"/>
                      </a:lnTo>
                      <a:lnTo>
                        <a:pt x="449" y="398"/>
                      </a:lnTo>
                      <a:lnTo>
                        <a:pt x="449" y="385"/>
                      </a:lnTo>
                      <a:lnTo>
                        <a:pt x="449" y="382"/>
                      </a:lnTo>
                      <a:lnTo>
                        <a:pt x="452" y="378"/>
                      </a:lnTo>
                      <a:lnTo>
                        <a:pt x="454" y="376"/>
                      </a:lnTo>
                      <a:lnTo>
                        <a:pt x="457" y="376"/>
                      </a:lnTo>
                      <a:lnTo>
                        <a:pt x="460" y="372"/>
                      </a:lnTo>
                      <a:lnTo>
                        <a:pt x="462" y="370"/>
                      </a:lnTo>
                      <a:lnTo>
                        <a:pt x="462" y="367"/>
                      </a:lnTo>
                      <a:lnTo>
                        <a:pt x="460" y="367"/>
                      </a:lnTo>
                      <a:lnTo>
                        <a:pt x="460" y="361"/>
                      </a:lnTo>
                      <a:lnTo>
                        <a:pt x="457" y="361"/>
                      </a:lnTo>
                      <a:lnTo>
                        <a:pt x="457" y="359"/>
                      </a:lnTo>
                      <a:lnTo>
                        <a:pt x="454" y="355"/>
                      </a:lnTo>
                      <a:lnTo>
                        <a:pt x="452" y="352"/>
                      </a:lnTo>
                      <a:lnTo>
                        <a:pt x="454" y="352"/>
                      </a:lnTo>
                      <a:lnTo>
                        <a:pt x="454" y="350"/>
                      </a:lnTo>
                      <a:lnTo>
                        <a:pt x="452" y="346"/>
                      </a:lnTo>
                      <a:lnTo>
                        <a:pt x="454" y="346"/>
                      </a:lnTo>
                      <a:lnTo>
                        <a:pt x="457" y="350"/>
                      </a:lnTo>
                      <a:lnTo>
                        <a:pt x="457" y="346"/>
                      </a:lnTo>
                      <a:lnTo>
                        <a:pt x="457" y="344"/>
                      </a:lnTo>
                      <a:lnTo>
                        <a:pt x="457" y="341"/>
                      </a:lnTo>
                      <a:lnTo>
                        <a:pt x="460" y="341"/>
                      </a:lnTo>
                      <a:lnTo>
                        <a:pt x="460" y="339"/>
                      </a:lnTo>
                      <a:lnTo>
                        <a:pt x="457" y="339"/>
                      </a:lnTo>
                      <a:lnTo>
                        <a:pt x="460" y="335"/>
                      </a:lnTo>
                      <a:lnTo>
                        <a:pt x="460" y="339"/>
                      </a:lnTo>
                      <a:lnTo>
                        <a:pt x="460" y="335"/>
                      </a:lnTo>
                      <a:lnTo>
                        <a:pt x="462" y="335"/>
                      </a:lnTo>
                      <a:lnTo>
                        <a:pt x="460" y="335"/>
                      </a:lnTo>
                      <a:lnTo>
                        <a:pt x="462" y="331"/>
                      </a:lnTo>
                      <a:lnTo>
                        <a:pt x="460" y="331"/>
                      </a:lnTo>
                      <a:lnTo>
                        <a:pt x="462" y="331"/>
                      </a:lnTo>
                      <a:lnTo>
                        <a:pt x="465" y="329"/>
                      </a:lnTo>
                      <a:lnTo>
                        <a:pt x="465" y="326"/>
                      </a:lnTo>
                      <a:lnTo>
                        <a:pt x="460" y="326"/>
                      </a:lnTo>
                      <a:lnTo>
                        <a:pt x="457" y="326"/>
                      </a:lnTo>
                      <a:lnTo>
                        <a:pt x="452" y="329"/>
                      </a:lnTo>
                      <a:lnTo>
                        <a:pt x="452" y="331"/>
                      </a:lnTo>
                      <a:lnTo>
                        <a:pt x="449" y="335"/>
                      </a:lnTo>
                      <a:lnTo>
                        <a:pt x="445" y="335"/>
                      </a:lnTo>
                      <a:lnTo>
                        <a:pt x="442" y="339"/>
                      </a:lnTo>
                      <a:lnTo>
                        <a:pt x="442" y="341"/>
                      </a:lnTo>
                      <a:lnTo>
                        <a:pt x="441" y="341"/>
                      </a:lnTo>
                      <a:lnTo>
                        <a:pt x="437" y="344"/>
                      </a:lnTo>
                      <a:lnTo>
                        <a:pt x="434" y="344"/>
                      </a:lnTo>
                      <a:lnTo>
                        <a:pt x="434" y="346"/>
                      </a:lnTo>
                      <a:lnTo>
                        <a:pt x="432" y="346"/>
                      </a:lnTo>
                      <a:lnTo>
                        <a:pt x="429" y="350"/>
                      </a:lnTo>
                      <a:lnTo>
                        <a:pt x="429" y="352"/>
                      </a:lnTo>
                      <a:lnTo>
                        <a:pt x="426" y="352"/>
                      </a:lnTo>
                      <a:lnTo>
                        <a:pt x="426" y="355"/>
                      </a:lnTo>
                      <a:lnTo>
                        <a:pt x="424" y="359"/>
                      </a:lnTo>
                      <a:lnTo>
                        <a:pt x="421" y="359"/>
                      </a:lnTo>
                      <a:lnTo>
                        <a:pt x="418" y="361"/>
                      </a:lnTo>
                      <a:lnTo>
                        <a:pt x="416" y="361"/>
                      </a:lnTo>
                      <a:lnTo>
                        <a:pt x="413" y="367"/>
                      </a:lnTo>
                      <a:lnTo>
                        <a:pt x="410" y="367"/>
                      </a:lnTo>
                      <a:lnTo>
                        <a:pt x="410" y="370"/>
                      </a:lnTo>
                      <a:lnTo>
                        <a:pt x="406" y="370"/>
                      </a:lnTo>
                      <a:lnTo>
                        <a:pt x="406" y="372"/>
                      </a:lnTo>
                      <a:lnTo>
                        <a:pt x="405" y="372"/>
                      </a:lnTo>
                      <a:lnTo>
                        <a:pt x="401" y="376"/>
                      </a:lnTo>
                      <a:lnTo>
                        <a:pt x="401" y="378"/>
                      </a:lnTo>
                      <a:lnTo>
                        <a:pt x="401" y="382"/>
                      </a:lnTo>
                      <a:lnTo>
                        <a:pt x="398" y="382"/>
                      </a:lnTo>
                      <a:lnTo>
                        <a:pt x="397" y="382"/>
                      </a:lnTo>
                      <a:lnTo>
                        <a:pt x="393" y="385"/>
                      </a:lnTo>
                      <a:lnTo>
                        <a:pt x="393" y="382"/>
                      </a:lnTo>
                      <a:lnTo>
                        <a:pt x="390" y="385"/>
                      </a:lnTo>
                      <a:lnTo>
                        <a:pt x="388" y="385"/>
                      </a:lnTo>
                      <a:lnTo>
                        <a:pt x="385" y="387"/>
                      </a:lnTo>
                      <a:lnTo>
                        <a:pt x="382" y="387"/>
                      </a:lnTo>
                      <a:lnTo>
                        <a:pt x="380" y="387"/>
                      </a:lnTo>
                      <a:lnTo>
                        <a:pt x="377" y="391"/>
                      </a:lnTo>
                      <a:lnTo>
                        <a:pt x="377" y="393"/>
                      </a:lnTo>
                      <a:lnTo>
                        <a:pt x="377" y="397"/>
                      </a:lnTo>
                      <a:lnTo>
                        <a:pt x="374" y="397"/>
                      </a:lnTo>
                      <a:lnTo>
                        <a:pt x="374" y="398"/>
                      </a:lnTo>
                      <a:lnTo>
                        <a:pt x="372" y="402"/>
                      </a:lnTo>
                      <a:lnTo>
                        <a:pt x="362" y="406"/>
                      </a:lnTo>
                      <a:lnTo>
                        <a:pt x="361" y="406"/>
                      </a:lnTo>
                      <a:lnTo>
                        <a:pt x="361" y="408"/>
                      </a:lnTo>
                      <a:lnTo>
                        <a:pt x="357" y="408"/>
                      </a:lnTo>
                      <a:lnTo>
                        <a:pt x="357" y="406"/>
                      </a:lnTo>
                      <a:lnTo>
                        <a:pt x="352" y="406"/>
                      </a:lnTo>
                      <a:lnTo>
                        <a:pt x="349" y="406"/>
                      </a:lnTo>
                      <a:lnTo>
                        <a:pt x="349" y="408"/>
                      </a:lnTo>
                      <a:lnTo>
                        <a:pt x="344" y="408"/>
                      </a:lnTo>
                      <a:lnTo>
                        <a:pt x="328" y="408"/>
                      </a:lnTo>
                      <a:lnTo>
                        <a:pt x="310" y="408"/>
                      </a:lnTo>
                      <a:lnTo>
                        <a:pt x="294" y="408"/>
                      </a:lnTo>
                      <a:lnTo>
                        <a:pt x="277" y="408"/>
                      </a:lnTo>
                      <a:lnTo>
                        <a:pt x="261" y="408"/>
                      </a:lnTo>
                      <a:lnTo>
                        <a:pt x="241" y="408"/>
                      </a:lnTo>
                      <a:lnTo>
                        <a:pt x="241" y="406"/>
                      </a:lnTo>
                      <a:lnTo>
                        <a:pt x="241" y="402"/>
                      </a:lnTo>
                      <a:lnTo>
                        <a:pt x="241" y="398"/>
                      </a:lnTo>
                      <a:lnTo>
                        <a:pt x="241" y="397"/>
                      </a:lnTo>
                      <a:lnTo>
                        <a:pt x="245" y="393"/>
                      </a:lnTo>
                      <a:lnTo>
                        <a:pt x="245" y="391"/>
                      </a:lnTo>
                      <a:lnTo>
                        <a:pt x="245" y="387"/>
                      </a:lnTo>
                      <a:lnTo>
                        <a:pt x="241" y="387"/>
                      </a:lnTo>
                      <a:lnTo>
                        <a:pt x="245" y="385"/>
                      </a:lnTo>
                      <a:lnTo>
                        <a:pt x="241" y="382"/>
                      </a:lnTo>
                      <a:lnTo>
                        <a:pt x="241" y="378"/>
                      </a:lnTo>
                      <a:lnTo>
                        <a:pt x="238" y="378"/>
                      </a:lnTo>
                      <a:lnTo>
                        <a:pt x="237" y="376"/>
                      </a:lnTo>
                      <a:lnTo>
                        <a:pt x="230" y="376"/>
                      </a:lnTo>
                      <a:lnTo>
                        <a:pt x="228" y="372"/>
                      </a:lnTo>
                      <a:lnTo>
                        <a:pt x="228" y="370"/>
                      </a:lnTo>
                      <a:lnTo>
                        <a:pt x="230" y="365"/>
                      </a:lnTo>
                      <a:lnTo>
                        <a:pt x="230" y="359"/>
                      </a:lnTo>
                      <a:lnTo>
                        <a:pt x="228" y="359"/>
                      </a:lnTo>
                      <a:lnTo>
                        <a:pt x="228" y="355"/>
                      </a:lnTo>
                      <a:lnTo>
                        <a:pt x="228" y="352"/>
                      </a:lnTo>
                      <a:lnTo>
                        <a:pt x="225" y="352"/>
                      </a:lnTo>
                      <a:lnTo>
                        <a:pt x="225" y="350"/>
                      </a:lnTo>
                      <a:lnTo>
                        <a:pt x="225" y="346"/>
                      </a:lnTo>
                      <a:lnTo>
                        <a:pt x="225" y="344"/>
                      </a:lnTo>
                      <a:lnTo>
                        <a:pt x="225" y="341"/>
                      </a:lnTo>
                      <a:lnTo>
                        <a:pt x="222" y="341"/>
                      </a:lnTo>
                      <a:lnTo>
                        <a:pt x="220" y="341"/>
                      </a:lnTo>
                      <a:lnTo>
                        <a:pt x="220" y="339"/>
                      </a:lnTo>
                      <a:lnTo>
                        <a:pt x="217" y="339"/>
                      </a:lnTo>
                      <a:lnTo>
                        <a:pt x="217" y="335"/>
                      </a:lnTo>
                      <a:lnTo>
                        <a:pt x="212" y="335"/>
                      </a:lnTo>
                      <a:lnTo>
                        <a:pt x="209" y="335"/>
                      </a:lnTo>
                      <a:lnTo>
                        <a:pt x="206" y="331"/>
                      </a:lnTo>
                      <a:lnTo>
                        <a:pt x="202" y="335"/>
                      </a:lnTo>
                      <a:lnTo>
                        <a:pt x="201" y="335"/>
                      </a:lnTo>
                      <a:lnTo>
                        <a:pt x="197" y="331"/>
                      </a:lnTo>
                      <a:lnTo>
                        <a:pt x="194" y="335"/>
                      </a:lnTo>
                      <a:lnTo>
                        <a:pt x="192" y="331"/>
                      </a:lnTo>
                      <a:lnTo>
                        <a:pt x="189" y="331"/>
                      </a:lnTo>
                      <a:lnTo>
                        <a:pt x="186" y="329"/>
                      </a:lnTo>
                      <a:lnTo>
                        <a:pt x="184" y="329"/>
                      </a:lnTo>
                      <a:lnTo>
                        <a:pt x="181" y="326"/>
                      </a:lnTo>
                      <a:lnTo>
                        <a:pt x="178" y="326"/>
                      </a:lnTo>
                      <a:lnTo>
                        <a:pt x="178" y="329"/>
                      </a:lnTo>
                      <a:lnTo>
                        <a:pt x="176" y="326"/>
                      </a:lnTo>
                      <a:lnTo>
                        <a:pt x="170" y="326"/>
                      </a:lnTo>
                      <a:lnTo>
                        <a:pt x="168" y="326"/>
                      </a:lnTo>
                      <a:lnTo>
                        <a:pt x="168" y="324"/>
                      </a:lnTo>
                      <a:lnTo>
                        <a:pt x="153" y="324"/>
                      </a:lnTo>
                      <a:lnTo>
                        <a:pt x="137" y="324"/>
                      </a:lnTo>
                      <a:lnTo>
                        <a:pt x="121" y="324"/>
                      </a:lnTo>
                      <a:lnTo>
                        <a:pt x="104" y="326"/>
                      </a:lnTo>
                      <a:lnTo>
                        <a:pt x="104" y="324"/>
                      </a:lnTo>
                      <a:lnTo>
                        <a:pt x="104" y="320"/>
                      </a:lnTo>
                      <a:lnTo>
                        <a:pt x="106" y="318"/>
                      </a:lnTo>
                      <a:lnTo>
                        <a:pt x="113" y="314"/>
                      </a:lnTo>
                      <a:lnTo>
                        <a:pt x="114" y="313"/>
                      </a:lnTo>
                      <a:lnTo>
                        <a:pt x="117" y="309"/>
                      </a:lnTo>
                      <a:lnTo>
                        <a:pt x="117" y="305"/>
                      </a:lnTo>
                      <a:lnTo>
                        <a:pt x="121" y="299"/>
                      </a:lnTo>
                      <a:lnTo>
                        <a:pt x="126" y="298"/>
                      </a:lnTo>
                      <a:lnTo>
                        <a:pt x="129" y="298"/>
                      </a:lnTo>
                      <a:lnTo>
                        <a:pt x="129" y="294"/>
                      </a:lnTo>
                      <a:lnTo>
                        <a:pt x="129" y="292"/>
                      </a:lnTo>
                      <a:lnTo>
                        <a:pt x="129" y="288"/>
                      </a:lnTo>
                      <a:lnTo>
                        <a:pt x="132" y="288"/>
                      </a:lnTo>
                      <a:lnTo>
                        <a:pt x="134" y="288"/>
                      </a:lnTo>
                      <a:lnTo>
                        <a:pt x="137" y="286"/>
                      </a:lnTo>
                      <a:lnTo>
                        <a:pt x="137" y="279"/>
                      </a:lnTo>
                      <a:lnTo>
                        <a:pt x="137" y="273"/>
                      </a:lnTo>
                      <a:lnTo>
                        <a:pt x="137" y="268"/>
                      </a:lnTo>
                      <a:lnTo>
                        <a:pt x="137" y="266"/>
                      </a:lnTo>
                      <a:lnTo>
                        <a:pt x="137" y="262"/>
                      </a:lnTo>
                      <a:lnTo>
                        <a:pt x="134" y="262"/>
                      </a:lnTo>
                      <a:lnTo>
                        <a:pt x="134" y="256"/>
                      </a:lnTo>
                      <a:lnTo>
                        <a:pt x="132" y="256"/>
                      </a:lnTo>
                      <a:lnTo>
                        <a:pt x="129" y="253"/>
                      </a:lnTo>
                      <a:lnTo>
                        <a:pt x="126" y="253"/>
                      </a:lnTo>
                      <a:lnTo>
                        <a:pt x="124" y="253"/>
                      </a:lnTo>
                      <a:lnTo>
                        <a:pt x="121" y="251"/>
                      </a:lnTo>
                      <a:lnTo>
                        <a:pt x="121" y="245"/>
                      </a:lnTo>
                      <a:lnTo>
                        <a:pt x="117" y="241"/>
                      </a:lnTo>
                      <a:lnTo>
                        <a:pt x="117" y="240"/>
                      </a:lnTo>
                      <a:lnTo>
                        <a:pt x="114" y="240"/>
                      </a:lnTo>
                      <a:lnTo>
                        <a:pt x="114" y="236"/>
                      </a:lnTo>
                      <a:lnTo>
                        <a:pt x="113" y="232"/>
                      </a:lnTo>
                      <a:lnTo>
                        <a:pt x="109" y="227"/>
                      </a:lnTo>
                      <a:lnTo>
                        <a:pt x="109" y="221"/>
                      </a:lnTo>
                      <a:lnTo>
                        <a:pt x="106" y="221"/>
                      </a:lnTo>
                      <a:lnTo>
                        <a:pt x="96" y="221"/>
                      </a:lnTo>
                      <a:lnTo>
                        <a:pt x="93" y="219"/>
                      </a:lnTo>
                      <a:lnTo>
                        <a:pt x="93" y="212"/>
                      </a:lnTo>
                      <a:lnTo>
                        <a:pt x="90" y="212"/>
                      </a:lnTo>
                      <a:lnTo>
                        <a:pt x="88" y="212"/>
                      </a:lnTo>
                      <a:lnTo>
                        <a:pt x="88" y="210"/>
                      </a:lnTo>
                      <a:lnTo>
                        <a:pt x="85" y="210"/>
                      </a:lnTo>
                      <a:lnTo>
                        <a:pt x="85" y="206"/>
                      </a:lnTo>
                      <a:lnTo>
                        <a:pt x="85" y="200"/>
                      </a:lnTo>
                      <a:lnTo>
                        <a:pt x="88" y="198"/>
                      </a:lnTo>
                      <a:lnTo>
                        <a:pt x="88" y="195"/>
                      </a:lnTo>
                      <a:lnTo>
                        <a:pt x="88" y="193"/>
                      </a:lnTo>
                      <a:lnTo>
                        <a:pt x="85" y="193"/>
                      </a:lnTo>
                      <a:lnTo>
                        <a:pt x="85" y="189"/>
                      </a:lnTo>
                      <a:lnTo>
                        <a:pt x="78" y="193"/>
                      </a:lnTo>
                      <a:lnTo>
                        <a:pt x="78" y="189"/>
                      </a:lnTo>
                      <a:lnTo>
                        <a:pt x="77" y="185"/>
                      </a:lnTo>
                      <a:lnTo>
                        <a:pt x="77" y="184"/>
                      </a:lnTo>
                      <a:lnTo>
                        <a:pt x="73" y="184"/>
                      </a:lnTo>
                      <a:lnTo>
                        <a:pt x="70" y="180"/>
                      </a:lnTo>
                      <a:lnTo>
                        <a:pt x="68" y="180"/>
                      </a:lnTo>
                      <a:lnTo>
                        <a:pt x="68" y="178"/>
                      </a:lnTo>
                      <a:lnTo>
                        <a:pt x="65" y="178"/>
                      </a:lnTo>
                      <a:lnTo>
                        <a:pt x="62" y="178"/>
                      </a:lnTo>
                      <a:lnTo>
                        <a:pt x="60" y="174"/>
                      </a:lnTo>
                      <a:lnTo>
                        <a:pt x="60" y="169"/>
                      </a:lnTo>
                      <a:lnTo>
                        <a:pt x="60" y="165"/>
                      </a:lnTo>
                      <a:lnTo>
                        <a:pt x="60" y="163"/>
                      </a:lnTo>
                      <a:lnTo>
                        <a:pt x="60" y="159"/>
                      </a:lnTo>
                      <a:lnTo>
                        <a:pt x="54" y="157"/>
                      </a:lnTo>
                      <a:lnTo>
                        <a:pt x="54" y="154"/>
                      </a:lnTo>
                      <a:lnTo>
                        <a:pt x="52" y="154"/>
                      </a:lnTo>
                      <a:lnTo>
                        <a:pt x="52" y="152"/>
                      </a:lnTo>
                      <a:lnTo>
                        <a:pt x="52" y="148"/>
                      </a:lnTo>
                      <a:lnTo>
                        <a:pt x="52" y="139"/>
                      </a:lnTo>
                      <a:lnTo>
                        <a:pt x="46" y="133"/>
                      </a:lnTo>
                      <a:lnTo>
                        <a:pt x="46" y="131"/>
                      </a:lnTo>
                      <a:lnTo>
                        <a:pt x="46" y="127"/>
                      </a:lnTo>
                      <a:lnTo>
                        <a:pt x="46" y="126"/>
                      </a:lnTo>
                      <a:lnTo>
                        <a:pt x="44" y="126"/>
                      </a:lnTo>
                      <a:lnTo>
                        <a:pt x="41" y="126"/>
                      </a:lnTo>
                      <a:lnTo>
                        <a:pt x="41" y="122"/>
                      </a:lnTo>
                      <a:lnTo>
                        <a:pt x="37" y="122"/>
                      </a:lnTo>
                      <a:lnTo>
                        <a:pt x="41" y="122"/>
                      </a:lnTo>
                      <a:lnTo>
                        <a:pt x="37" y="122"/>
                      </a:lnTo>
                      <a:lnTo>
                        <a:pt x="37" y="120"/>
                      </a:lnTo>
                      <a:lnTo>
                        <a:pt x="34" y="120"/>
                      </a:lnTo>
                      <a:lnTo>
                        <a:pt x="33" y="116"/>
                      </a:lnTo>
                      <a:lnTo>
                        <a:pt x="29" y="116"/>
                      </a:lnTo>
                      <a:lnTo>
                        <a:pt x="29" y="113"/>
                      </a:lnTo>
                      <a:lnTo>
                        <a:pt x="26" y="113"/>
                      </a:lnTo>
                      <a:lnTo>
                        <a:pt x="26" y="111"/>
                      </a:lnTo>
                      <a:lnTo>
                        <a:pt x="26" y="105"/>
                      </a:lnTo>
                      <a:lnTo>
                        <a:pt x="29" y="105"/>
                      </a:lnTo>
                      <a:lnTo>
                        <a:pt x="33" y="105"/>
                      </a:lnTo>
                      <a:lnTo>
                        <a:pt x="34" y="105"/>
                      </a:lnTo>
                      <a:lnTo>
                        <a:pt x="37" y="105"/>
                      </a:lnTo>
                      <a:lnTo>
                        <a:pt x="37" y="101"/>
                      </a:lnTo>
                      <a:lnTo>
                        <a:pt x="37" y="99"/>
                      </a:lnTo>
                      <a:lnTo>
                        <a:pt x="37" y="96"/>
                      </a:lnTo>
                      <a:lnTo>
                        <a:pt x="37" y="92"/>
                      </a:lnTo>
                      <a:lnTo>
                        <a:pt x="37" y="90"/>
                      </a:lnTo>
                      <a:lnTo>
                        <a:pt x="34" y="90"/>
                      </a:lnTo>
                      <a:lnTo>
                        <a:pt x="29" y="86"/>
                      </a:lnTo>
                      <a:lnTo>
                        <a:pt x="26" y="86"/>
                      </a:lnTo>
                      <a:lnTo>
                        <a:pt x="21" y="84"/>
                      </a:lnTo>
                      <a:lnTo>
                        <a:pt x="21" y="81"/>
                      </a:lnTo>
                      <a:lnTo>
                        <a:pt x="18" y="81"/>
                      </a:lnTo>
                      <a:lnTo>
                        <a:pt x="18" y="79"/>
                      </a:lnTo>
                      <a:lnTo>
                        <a:pt x="16" y="79"/>
                      </a:lnTo>
                      <a:lnTo>
                        <a:pt x="13" y="75"/>
                      </a:lnTo>
                      <a:lnTo>
                        <a:pt x="13" y="73"/>
                      </a:lnTo>
                      <a:lnTo>
                        <a:pt x="10" y="73"/>
                      </a:lnTo>
                      <a:lnTo>
                        <a:pt x="10" y="70"/>
                      </a:lnTo>
                      <a:lnTo>
                        <a:pt x="5" y="66"/>
                      </a:lnTo>
                      <a:lnTo>
                        <a:pt x="5" y="64"/>
                      </a:lnTo>
                      <a:lnTo>
                        <a:pt x="2" y="64"/>
                      </a:lnTo>
                      <a:lnTo>
                        <a:pt x="2" y="60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0" y="55"/>
                      </a:lnTo>
                      <a:lnTo>
                        <a:pt x="2" y="55"/>
                      </a:lnTo>
                      <a:lnTo>
                        <a:pt x="5" y="55"/>
                      </a:lnTo>
                      <a:lnTo>
                        <a:pt x="5" y="49"/>
                      </a:lnTo>
                      <a:lnTo>
                        <a:pt x="8" y="45"/>
                      </a:lnTo>
                      <a:lnTo>
                        <a:pt x="8" y="43"/>
                      </a:lnTo>
                      <a:lnTo>
                        <a:pt x="8" y="40"/>
                      </a:lnTo>
                      <a:lnTo>
                        <a:pt x="5" y="38"/>
                      </a:lnTo>
                      <a:lnTo>
                        <a:pt x="5" y="34"/>
                      </a:lnTo>
                      <a:lnTo>
                        <a:pt x="2" y="34"/>
                      </a:lnTo>
                      <a:lnTo>
                        <a:pt x="2" y="32"/>
                      </a:lnTo>
                      <a:lnTo>
                        <a:pt x="2" y="28"/>
                      </a:lnTo>
                      <a:lnTo>
                        <a:pt x="5" y="32"/>
                      </a:lnTo>
                      <a:lnTo>
                        <a:pt x="8" y="32"/>
                      </a:lnTo>
                      <a:lnTo>
                        <a:pt x="10" y="34"/>
                      </a:lnTo>
                      <a:lnTo>
                        <a:pt x="13" y="34"/>
                      </a:lnTo>
                      <a:lnTo>
                        <a:pt x="16" y="34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21" y="28"/>
                      </a:lnTo>
                      <a:lnTo>
                        <a:pt x="24" y="28"/>
                      </a:lnTo>
                      <a:lnTo>
                        <a:pt x="26" y="28"/>
                      </a:lnTo>
                      <a:lnTo>
                        <a:pt x="29" y="28"/>
                      </a:lnTo>
                      <a:lnTo>
                        <a:pt x="33" y="28"/>
                      </a:lnTo>
                      <a:lnTo>
                        <a:pt x="34" y="28"/>
                      </a:lnTo>
                      <a:lnTo>
                        <a:pt x="37" y="27"/>
                      </a:lnTo>
                      <a:lnTo>
                        <a:pt x="37" y="23"/>
                      </a:lnTo>
                      <a:lnTo>
                        <a:pt x="37" y="19"/>
                      </a:lnTo>
                      <a:lnTo>
                        <a:pt x="34" y="19"/>
                      </a:lnTo>
                      <a:lnTo>
                        <a:pt x="34" y="17"/>
                      </a:lnTo>
                      <a:lnTo>
                        <a:pt x="34" y="13"/>
                      </a:lnTo>
                      <a:lnTo>
                        <a:pt x="34" y="12"/>
                      </a:lnTo>
                      <a:lnTo>
                        <a:pt x="33" y="12"/>
                      </a:lnTo>
                      <a:lnTo>
                        <a:pt x="29" y="8"/>
                      </a:lnTo>
                      <a:lnTo>
                        <a:pt x="29" y="6"/>
                      </a:lnTo>
                      <a:lnTo>
                        <a:pt x="29" y="2"/>
                      </a:lnTo>
                      <a:lnTo>
                        <a:pt x="26" y="2"/>
                      </a:lnTo>
                      <a:lnTo>
                        <a:pt x="26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>
                  <a:off x="2624419" y="1128094"/>
                  <a:ext cx="1370511" cy="953850"/>
                </a:xfrm>
                <a:custGeom>
                  <a:rect b="b" l="l" r="r" t="t"/>
                  <a:pathLst>
                    <a:path extrusionOk="0" h="1715" w="2334">
                      <a:moveTo>
                        <a:pt x="589" y="63"/>
                      </a:moveTo>
                      <a:lnTo>
                        <a:pt x="596" y="63"/>
                      </a:lnTo>
                      <a:lnTo>
                        <a:pt x="597" y="63"/>
                      </a:lnTo>
                      <a:lnTo>
                        <a:pt x="601" y="63"/>
                      </a:lnTo>
                      <a:lnTo>
                        <a:pt x="609" y="63"/>
                      </a:lnTo>
                      <a:lnTo>
                        <a:pt x="614" y="63"/>
                      </a:lnTo>
                      <a:lnTo>
                        <a:pt x="620" y="63"/>
                      </a:lnTo>
                      <a:lnTo>
                        <a:pt x="624" y="63"/>
                      </a:lnTo>
                      <a:lnTo>
                        <a:pt x="625" y="63"/>
                      </a:lnTo>
                      <a:lnTo>
                        <a:pt x="628" y="63"/>
                      </a:lnTo>
                      <a:lnTo>
                        <a:pt x="633" y="63"/>
                      </a:lnTo>
                      <a:lnTo>
                        <a:pt x="640" y="63"/>
                      </a:lnTo>
                      <a:lnTo>
                        <a:pt x="641" y="63"/>
                      </a:lnTo>
                      <a:lnTo>
                        <a:pt x="645" y="63"/>
                      </a:lnTo>
                      <a:lnTo>
                        <a:pt x="648" y="63"/>
                      </a:lnTo>
                      <a:lnTo>
                        <a:pt x="650" y="63"/>
                      </a:lnTo>
                      <a:lnTo>
                        <a:pt x="653" y="63"/>
                      </a:lnTo>
                      <a:lnTo>
                        <a:pt x="664" y="63"/>
                      </a:lnTo>
                      <a:lnTo>
                        <a:pt x="668" y="63"/>
                      </a:lnTo>
                      <a:lnTo>
                        <a:pt x="677" y="63"/>
                      </a:lnTo>
                      <a:lnTo>
                        <a:pt x="681" y="63"/>
                      </a:lnTo>
                      <a:lnTo>
                        <a:pt x="684" y="63"/>
                      </a:lnTo>
                      <a:lnTo>
                        <a:pt x="686" y="63"/>
                      </a:lnTo>
                      <a:lnTo>
                        <a:pt x="689" y="63"/>
                      </a:lnTo>
                      <a:lnTo>
                        <a:pt x="692" y="63"/>
                      </a:lnTo>
                      <a:lnTo>
                        <a:pt x="700" y="63"/>
                      </a:lnTo>
                      <a:lnTo>
                        <a:pt x="703" y="63"/>
                      </a:lnTo>
                      <a:lnTo>
                        <a:pt x="705" y="63"/>
                      </a:lnTo>
                      <a:lnTo>
                        <a:pt x="708" y="63"/>
                      </a:lnTo>
                      <a:lnTo>
                        <a:pt x="717" y="63"/>
                      </a:lnTo>
                      <a:lnTo>
                        <a:pt x="721" y="63"/>
                      </a:lnTo>
                      <a:lnTo>
                        <a:pt x="725" y="63"/>
                      </a:lnTo>
                      <a:lnTo>
                        <a:pt x="728" y="63"/>
                      </a:lnTo>
                      <a:lnTo>
                        <a:pt x="730" y="63"/>
                      </a:lnTo>
                      <a:lnTo>
                        <a:pt x="733" y="63"/>
                      </a:lnTo>
                      <a:lnTo>
                        <a:pt x="736" y="63"/>
                      </a:lnTo>
                      <a:lnTo>
                        <a:pt x="739" y="63"/>
                      </a:lnTo>
                      <a:lnTo>
                        <a:pt x="741" y="63"/>
                      </a:lnTo>
                      <a:lnTo>
                        <a:pt x="744" y="63"/>
                      </a:lnTo>
                      <a:lnTo>
                        <a:pt x="748" y="63"/>
                      </a:lnTo>
                      <a:lnTo>
                        <a:pt x="756" y="63"/>
                      </a:lnTo>
                      <a:lnTo>
                        <a:pt x="757" y="63"/>
                      </a:lnTo>
                      <a:lnTo>
                        <a:pt x="756" y="61"/>
                      </a:lnTo>
                      <a:lnTo>
                        <a:pt x="756" y="63"/>
                      </a:lnTo>
                      <a:lnTo>
                        <a:pt x="752" y="63"/>
                      </a:lnTo>
                      <a:lnTo>
                        <a:pt x="752" y="61"/>
                      </a:lnTo>
                      <a:lnTo>
                        <a:pt x="749" y="61"/>
                      </a:lnTo>
                      <a:lnTo>
                        <a:pt x="749" y="57"/>
                      </a:lnTo>
                      <a:lnTo>
                        <a:pt x="749" y="54"/>
                      </a:lnTo>
                      <a:lnTo>
                        <a:pt x="748" y="54"/>
                      </a:lnTo>
                      <a:lnTo>
                        <a:pt x="744" y="54"/>
                      </a:lnTo>
                      <a:lnTo>
                        <a:pt x="741" y="54"/>
                      </a:lnTo>
                      <a:lnTo>
                        <a:pt x="741" y="52"/>
                      </a:lnTo>
                      <a:lnTo>
                        <a:pt x="744" y="52"/>
                      </a:lnTo>
                      <a:lnTo>
                        <a:pt x="741" y="48"/>
                      </a:lnTo>
                      <a:lnTo>
                        <a:pt x="739" y="52"/>
                      </a:lnTo>
                      <a:lnTo>
                        <a:pt x="739" y="48"/>
                      </a:lnTo>
                      <a:lnTo>
                        <a:pt x="736" y="48"/>
                      </a:lnTo>
                      <a:lnTo>
                        <a:pt x="739" y="46"/>
                      </a:lnTo>
                      <a:lnTo>
                        <a:pt x="739" y="43"/>
                      </a:lnTo>
                      <a:lnTo>
                        <a:pt x="741" y="43"/>
                      </a:lnTo>
                      <a:lnTo>
                        <a:pt x="741" y="41"/>
                      </a:lnTo>
                      <a:lnTo>
                        <a:pt x="741" y="37"/>
                      </a:lnTo>
                      <a:lnTo>
                        <a:pt x="741" y="33"/>
                      </a:lnTo>
                      <a:lnTo>
                        <a:pt x="744" y="33"/>
                      </a:lnTo>
                      <a:lnTo>
                        <a:pt x="744" y="31"/>
                      </a:lnTo>
                      <a:lnTo>
                        <a:pt x="748" y="28"/>
                      </a:lnTo>
                      <a:lnTo>
                        <a:pt x="748" y="26"/>
                      </a:lnTo>
                      <a:lnTo>
                        <a:pt x="748" y="22"/>
                      </a:lnTo>
                      <a:lnTo>
                        <a:pt x="748" y="20"/>
                      </a:lnTo>
                      <a:lnTo>
                        <a:pt x="749" y="20"/>
                      </a:lnTo>
                      <a:lnTo>
                        <a:pt x="749" y="22"/>
                      </a:lnTo>
                      <a:lnTo>
                        <a:pt x="749" y="26"/>
                      </a:lnTo>
                      <a:lnTo>
                        <a:pt x="749" y="28"/>
                      </a:lnTo>
                      <a:lnTo>
                        <a:pt x="752" y="28"/>
                      </a:lnTo>
                      <a:lnTo>
                        <a:pt x="756" y="28"/>
                      </a:lnTo>
                      <a:lnTo>
                        <a:pt x="756" y="31"/>
                      </a:lnTo>
                      <a:lnTo>
                        <a:pt x="757" y="31"/>
                      </a:lnTo>
                      <a:lnTo>
                        <a:pt x="757" y="33"/>
                      </a:lnTo>
                      <a:lnTo>
                        <a:pt x="761" y="33"/>
                      </a:lnTo>
                      <a:lnTo>
                        <a:pt x="761" y="37"/>
                      </a:lnTo>
                      <a:lnTo>
                        <a:pt x="764" y="41"/>
                      </a:lnTo>
                      <a:lnTo>
                        <a:pt x="764" y="43"/>
                      </a:lnTo>
                      <a:lnTo>
                        <a:pt x="764" y="46"/>
                      </a:lnTo>
                      <a:lnTo>
                        <a:pt x="766" y="48"/>
                      </a:lnTo>
                      <a:lnTo>
                        <a:pt x="766" y="52"/>
                      </a:lnTo>
                      <a:lnTo>
                        <a:pt x="769" y="52"/>
                      </a:lnTo>
                      <a:lnTo>
                        <a:pt x="769" y="54"/>
                      </a:lnTo>
                      <a:lnTo>
                        <a:pt x="772" y="54"/>
                      </a:lnTo>
                      <a:lnTo>
                        <a:pt x="772" y="57"/>
                      </a:lnTo>
                      <a:lnTo>
                        <a:pt x="774" y="61"/>
                      </a:lnTo>
                      <a:lnTo>
                        <a:pt x="777" y="61"/>
                      </a:lnTo>
                      <a:lnTo>
                        <a:pt x="780" y="61"/>
                      </a:lnTo>
                      <a:lnTo>
                        <a:pt x="783" y="61"/>
                      </a:lnTo>
                      <a:lnTo>
                        <a:pt x="785" y="61"/>
                      </a:lnTo>
                      <a:lnTo>
                        <a:pt x="788" y="61"/>
                      </a:lnTo>
                      <a:lnTo>
                        <a:pt x="792" y="61"/>
                      </a:lnTo>
                      <a:lnTo>
                        <a:pt x="793" y="57"/>
                      </a:lnTo>
                      <a:lnTo>
                        <a:pt x="797" y="57"/>
                      </a:lnTo>
                      <a:lnTo>
                        <a:pt x="800" y="54"/>
                      </a:lnTo>
                      <a:lnTo>
                        <a:pt x="801" y="52"/>
                      </a:lnTo>
                      <a:lnTo>
                        <a:pt x="805" y="52"/>
                      </a:lnTo>
                      <a:lnTo>
                        <a:pt x="805" y="48"/>
                      </a:lnTo>
                      <a:lnTo>
                        <a:pt x="805" y="46"/>
                      </a:lnTo>
                      <a:lnTo>
                        <a:pt x="808" y="46"/>
                      </a:lnTo>
                      <a:lnTo>
                        <a:pt x="808" y="43"/>
                      </a:lnTo>
                      <a:lnTo>
                        <a:pt x="810" y="41"/>
                      </a:lnTo>
                      <a:lnTo>
                        <a:pt x="813" y="41"/>
                      </a:lnTo>
                      <a:lnTo>
                        <a:pt x="813" y="37"/>
                      </a:lnTo>
                      <a:lnTo>
                        <a:pt x="816" y="33"/>
                      </a:lnTo>
                      <a:lnTo>
                        <a:pt x="816" y="31"/>
                      </a:lnTo>
                      <a:lnTo>
                        <a:pt x="816" y="28"/>
                      </a:lnTo>
                      <a:lnTo>
                        <a:pt x="819" y="28"/>
                      </a:lnTo>
                      <a:lnTo>
                        <a:pt x="821" y="28"/>
                      </a:lnTo>
                      <a:lnTo>
                        <a:pt x="821" y="26"/>
                      </a:lnTo>
                      <a:lnTo>
                        <a:pt x="824" y="26"/>
                      </a:lnTo>
                      <a:lnTo>
                        <a:pt x="824" y="20"/>
                      </a:lnTo>
                      <a:lnTo>
                        <a:pt x="828" y="20"/>
                      </a:lnTo>
                      <a:lnTo>
                        <a:pt x="829" y="16"/>
                      </a:lnTo>
                      <a:lnTo>
                        <a:pt x="832" y="16"/>
                      </a:lnTo>
                      <a:lnTo>
                        <a:pt x="832" y="13"/>
                      </a:lnTo>
                      <a:lnTo>
                        <a:pt x="836" y="13"/>
                      </a:lnTo>
                      <a:lnTo>
                        <a:pt x="837" y="11"/>
                      </a:lnTo>
                      <a:lnTo>
                        <a:pt x="841" y="11"/>
                      </a:lnTo>
                      <a:lnTo>
                        <a:pt x="844" y="7"/>
                      </a:lnTo>
                      <a:lnTo>
                        <a:pt x="845" y="7"/>
                      </a:lnTo>
                      <a:lnTo>
                        <a:pt x="849" y="7"/>
                      </a:lnTo>
                      <a:lnTo>
                        <a:pt x="849" y="5"/>
                      </a:lnTo>
                      <a:lnTo>
                        <a:pt x="852" y="5"/>
                      </a:lnTo>
                      <a:lnTo>
                        <a:pt x="854" y="7"/>
                      </a:lnTo>
                      <a:lnTo>
                        <a:pt x="857" y="7"/>
                      </a:lnTo>
                      <a:lnTo>
                        <a:pt x="860" y="7"/>
                      </a:lnTo>
                      <a:lnTo>
                        <a:pt x="860" y="11"/>
                      </a:lnTo>
                      <a:lnTo>
                        <a:pt x="863" y="11"/>
                      </a:lnTo>
                      <a:lnTo>
                        <a:pt x="863" y="13"/>
                      </a:lnTo>
                      <a:lnTo>
                        <a:pt x="863" y="16"/>
                      </a:lnTo>
                      <a:lnTo>
                        <a:pt x="865" y="20"/>
                      </a:lnTo>
                      <a:lnTo>
                        <a:pt x="868" y="26"/>
                      </a:lnTo>
                      <a:lnTo>
                        <a:pt x="872" y="26"/>
                      </a:lnTo>
                      <a:lnTo>
                        <a:pt x="872" y="28"/>
                      </a:lnTo>
                      <a:lnTo>
                        <a:pt x="873" y="33"/>
                      </a:lnTo>
                      <a:lnTo>
                        <a:pt x="873" y="37"/>
                      </a:lnTo>
                      <a:lnTo>
                        <a:pt x="877" y="41"/>
                      </a:lnTo>
                      <a:lnTo>
                        <a:pt x="880" y="41"/>
                      </a:lnTo>
                      <a:lnTo>
                        <a:pt x="880" y="43"/>
                      </a:lnTo>
                      <a:lnTo>
                        <a:pt x="881" y="46"/>
                      </a:lnTo>
                      <a:lnTo>
                        <a:pt x="881" y="48"/>
                      </a:lnTo>
                      <a:lnTo>
                        <a:pt x="885" y="48"/>
                      </a:lnTo>
                      <a:lnTo>
                        <a:pt x="885" y="52"/>
                      </a:lnTo>
                      <a:lnTo>
                        <a:pt x="888" y="52"/>
                      </a:lnTo>
                      <a:lnTo>
                        <a:pt x="888" y="54"/>
                      </a:lnTo>
                      <a:lnTo>
                        <a:pt x="888" y="57"/>
                      </a:lnTo>
                      <a:lnTo>
                        <a:pt x="890" y="61"/>
                      </a:lnTo>
                      <a:lnTo>
                        <a:pt x="893" y="63"/>
                      </a:lnTo>
                      <a:lnTo>
                        <a:pt x="893" y="67"/>
                      </a:lnTo>
                      <a:lnTo>
                        <a:pt x="896" y="69"/>
                      </a:lnTo>
                      <a:lnTo>
                        <a:pt x="896" y="72"/>
                      </a:lnTo>
                      <a:lnTo>
                        <a:pt x="896" y="78"/>
                      </a:lnTo>
                      <a:lnTo>
                        <a:pt x="899" y="82"/>
                      </a:lnTo>
                      <a:lnTo>
                        <a:pt x="899" y="84"/>
                      </a:lnTo>
                      <a:lnTo>
                        <a:pt x="899" y="87"/>
                      </a:lnTo>
                      <a:lnTo>
                        <a:pt x="899" y="89"/>
                      </a:lnTo>
                      <a:lnTo>
                        <a:pt x="899" y="93"/>
                      </a:lnTo>
                      <a:lnTo>
                        <a:pt x="899" y="97"/>
                      </a:lnTo>
                      <a:lnTo>
                        <a:pt x="899" y="99"/>
                      </a:lnTo>
                      <a:lnTo>
                        <a:pt x="899" y="102"/>
                      </a:lnTo>
                      <a:lnTo>
                        <a:pt x="899" y="104"/>
                      </a:lnTo>
                      <a:lnTo>
                        <a:pt x="899" y="108"/>
                      </a:lnTo>
                      <a:lnTo>
                        <a:pt x="896" y="108"/>
                      </a:lnTo>
                      <a:lnTo>
                        <a:pt x="896" y="110"/>
                      </a:lnTo>
                      <a:lnTo>
                        <a:pt x="896" y="114"/>
                      </a:lnTo>
                      <a:lnTo>
                        <a:pt x="896" y="117"/>
                      </a:lnTo>
                      <a:lnTo>
                        <a:pt x="896" y="123"/>
                      </a:lnTo>
                      <a:lnTo>
                        <a:pt x="896" y="125"/>
                      </a:lnTo>
                      <a:lnTo>
                        <a:pt x="896" y="130"/>
                      </a:lnTo>
                      <a:lnTo>
                        <a:pt x="896" y="134"/>
                      </a:lnTo>
                      <a:lnTo>
                        <a:pt x="896" y="140"/>
                      </a:lnTo>
                      <a:lnTo>
                        <a:pt x="896" y="143"/>
                      </a:lnTo>
                      <a:lnTo>
                        <a:pt x="899" y="143"/>
                      </a:lnTo>
                      <a:lnTo>
                        <a:pt x="901" y="143"/>
                      </a:lnTo>
                      <a:lnTo>
                        <a:pt x="904" y="140"/>
                      </a:lnTo>
                      <a:lnTo>
                        <a:pt x="908" y="140"/>
                      </a:lnTo>
                      <a:lnTo>
                        <a:pt x="912" y="140"/>
                      </a:lnTo>
                      <a:lnTo>
                        <a:pt x="916" y="140"/>
                      </a:lnTo>
                      <a:lnTo>
                        <a:pt x="921" y="138"/>
                      </a:lnTo>
                      <a:lnTo>
                        <a:pt x="924" y="138"/>
                      </a:lnTo>
                      <a:lnTo>
                        <a:pt x="924" y="134"/>
                      </a:lnTo>
                      <a:lnTo>
                        <a:pt x="925" y="134"/>
                      </a:lnTo>
                      <a:lnTo>
                        <a:pt x="929" y="134"/>
                      </a:lnTo>
                      <a:lnTo>
                        <a:pt x="932" y="140"/>
                      </a:lnTo>
                      <a:lnTo>
                        <a:pt x="937" y="143"/>
                      </a:lnTo>
                      <a:lnTo>
                        <a:pt x="940" y="145"/>
                      </a:lnTo>
                      <a:lnTo>
                        <a:pt x="940" y="149"/>
                      </a:lnTo>
                      <a:lnTo>
                        <a:pt x="945" y="153"/>
                      </a:lnTo>
                      <a:lnTo>
                        <a:pt x="948" y="155"/>
                      </a:lnTo>
                      <a:lnTo>
                        <a:pt x="948" y="158"/>
                      </a:lnTo>
                      <a:lnTo>
                        <a:pt x="953" y="160"/>
                      </a:lnTo>
                      <a:lnTo>
                        <a:pt x="960" y="166"/>
                      </a:lnTo>
                      <a:lnTo>
                        <a:pt x="961" y="166"/>
                      </a:lnTo>
                      <a:lnTo>
                        <a:pt x="961" y="170"/>
                      </a:lnTo>
                      <a:lnTo>
                        <a:pt x="965" y="170"/>
                      </a:lnTo>
                      <a:lnTo>
                        <a:pt x="968" y="173"/>
                      </a:lnTo>
                      <a:lnTo>
                        <a:pt x="970" y="175"/>
                      </a:lnTo>
                      <a:lnTo>
                        <a:pt x="976" y="181"/>
                      </a:lnTo>
                      <a:lnTo>
                        <a:pt x="981" y="185"/>
                      </a:lnTo>
                      <a:lnTo>
                        <a:pt x="981" y="186"/>
                      </a:lnTo>
                      <a:lnTo>
                        <a:pt x="984" y="190"/>
                      </a:lnTo>
                      <a:lnTo>
                        <a:pt x="987" y="190"/>
                      </a:lnTo>
                      <a:lnTo>
                        <a:pt x="989" y="196"/>
                      </a:lnTo>
                      <a:lnTo>
                        <a:pt x="992" y="196"/>
                      </a:lnTo>
                      <a:lnTo>
                        <a:pt x="996" y="200"/>
                      </a:lnTo>
                      <a:lnTo>
                        <a:pt x="997" y="201"/>
                      </a:lnTo>
                      <a:lnTo>
                        <a:pt x="997" y="205"/>
                      </a:lnTo>
                      <a:lnTo>
                        <a:pt x="1001" y="205"/>
                      </a:lnTo>
                      <a:lnTo>
                        <a:pt x="1005" y="201"/>
                      </a:lnTo>
                      <a:lnTo>
                        <a:pt x="1009" y="201"/>
                      </a:lnTo>
                      <a:lnTo>
                        <a:pt x="1012" y="201"/>
                      </a:lnTo>
                      <a:lnTo>
                        <a:pt x="1015" y="200"/>
                      </a:lnTo>
                      <a:lnTo>
                        <a:pt x="1017" y="196"/>
                      </a:lnTo>
                      <a:lnTo>
                        <a:pt x="1020" y="196"/>
                      </a:lnTo>
                      <a:lnTo>
                        <a:pt x="1023" y="196"/>
                      </a:lnTo>
                      <a:lnTo>
                        <a:pt x="1025" y="196"/>
                      </a:lnTo>
                      <a:lnTo>
                        <a:pt x="1028" y="196"/>
                      </a:lnTo>
                      <a:lnTo>
                        <a:pt x="1032" y="196"/>
                      </a:lnTo>
                      <a:lnTo>
                        <a:pt x="1033" y="196"/>
                      </a:lnTo>
                      <a:lnTo>
                        <a:pt x="1036" y="196"/>
                      </a:lnTo>
                      <a:lnTo>
                        <a:pt x="1040" y="196"/>
                      </a:lnTo>
                      <a:lnTo>
                        <a:pt x="1041" y="196"/>
                      </a:lnTo>
                      <a:lnTo>
                        <a:pt x="1048" y="196"/>
                      </a:lnTo>
                      <a:lnTo>
                        <a:pt x="1048" y="200"/>
                      </a:lnTo>
                      <a:lnTo>
                        <a:pt x="1051" y="200"/>
                      </a:lnTo>
                      <a:lnTo>
                        <a:pt x="1053" y="200"/>
                      </a:lnTo>
                      <a:lnTo>
                        <a:pt x="1056" y="200"/>
                      </a:lnTo>
                      <a:lnTo>
                        <a:pt x="1059" y="200"/>
                      </a:lnTo>
                      <a:lnTo>
                        <a:pt x="1061" y="200"/>
                      </a:lnTo>
                      <a:lnTo>
                        <a:pt x="1064" y="200"/>
                      </a:lnTo>
                      <a:lnTo>
                        <a:pt x="1067" y="200"/>
                      </a:lnTo>
                      <a:lnTo>
                        <a:pt x="1069" y="200"/>
                      </a:lnTo>
                      <a:lnTo>
                        <a:pt x="1072" y="200"/>
                      </a:lnTo>
                      <a:lnTo>
                        <a:pt x="1076" y="200"/>
                      </a:lnTo>
                      <a:lnTo>
                        <a:pt x="1077" y="196"/>
                      </a:lnTo>
                      <a:lnTo>
                        <a:pt x="1081" y="196"/>
                      </a:lnTo>
                      <a:lnTo>
                        <a:pt x="1084" y="194"/>
                      </a:lnTo>
                      <a:lnTo>
                        <a:pt x="1085" y="194"/>
                      </a:lnTo>
                      <a:lnTo>
                        <a:pt x="1089" y="190"/>
                      </a:lnTo>
                      <a:lnTo>
                        <a:pt x="1092" y="190"/>
                      </a:lnTo>
                      <a:lnTo>
                        <a:pt x="1095" y="186"/>
                      </a:lnTo>
                      <a:lnTo>
                        <a:pt x="1097" y="186"/>
                      </a:lnTo>
                      <a:lnTo>
                        <a:pt x="1100" y="186"/>
                      </a:lnTo>
                      <a:lnTo>
                        <a:pt x="1103" y="186"/>
                      </a:lnTo>
                      <a:lnTo>
                        <a:pt x="1105" y="186"/>
                      </a:lnTo>
                      <a:lnTo>
                        <a:pt x="1108" y="190"/>
                      </a:lnTo>
                      <a:lnTo>
                        <a:pt x="1112" y="190"/>
                      </a:lnTo>
                      <a:lnTo>
                        <a:pt x="1113" y="190"/>
                      </a:lnTo>
                      <a:lnTo>
                        <a:pt x="1116" y="186"/>
                      </a:lnTo>
                      <a:lnTo>
                        <a:pt x="1120" y="186"/>
                      </a:lnTo>
                      <a:lnTo>
                        <a:pt x="1121" y="186"/>
                      </a:lnTo>
                      <a:lnTo>
                        <a:pt x="1125" y="186"/>
                      </a:lnTo>
                      <a:lnTo>
                        <a:pt x="1128" y="186"/>
                      </a:lnTo>
                      <a:lnTo>
                        <a:pt x="1131" y="185"/>
                      </a:lnTo>
                      <a:lnTo>
                        <a:pt x="1133" y="185"/>
                      </a:lnTo>
                      <a:lnTo>
                        <a:pt x="1136" y="185"/>
                      </a:lnTo>
                      <a:lnTo>
                        <a:pt x="1139" y="181"/>
                      </a:lnTo>
                      <a:lnTo>
                        <a:pt x="1141" y="179"/>
                      </a:lnTo>
                      <a:lnTo>
                        <a:pt x="1144" y="179"/>
                      </a:lnTo>
                      <a:lnTo>
                        <a:pt x="1147" y="175"/>
                      </a:lnTo>
                      <a:lnTo>
                        <a:pt x="1149" y="175"/>
                      </a:lnTo>
                      <a:lnTo>
                        <a:pt x="1149" y="173"/>
                      </a:lnTo>
                      <a:lnTo>
                        <a:pt x="1152" y="173"/>
                      </a:lnTo>
                      <a:lnTo>
                        <a:pt x="1152" y="170"/>
                      </a:lnTo>
                      <a:lnTo>
                        <a:pt x="1156" y="170"/>
                      </a:lnTo>
                      <a:lnTo>
                        <a:pt x="1156" y="166"/>
                      </a:lnTo>
                      <a:lnTo>
                        <a:pt x="1157" y="166"/>
                      </a:lnTo>
                      <a:lnTo>
                        <a:pt x="1157" y="164"/>
                      </a:lnTo>
                      <a:lnTo>
                        <a:pt x="1161" y="160"/>
                      </a:lnTo>
                      <a:lnTo>
                        <a:pt x="1164" y="160"/>
                      </a:lnTo>
                      <a:lnTo>
                        <a:pt x="1164" y="158"/>
                      </a:lnTo>
                      <a:lnTo>
                        <a:pt x="1167" y="158"/>
                      </a:lnTo>
                      <a:lnTo>
                        <a:pt x="1169" y="155"/>
                      </a:lnTo>
                      <a:lnTo>
                        <a:pt x="1169" y="153"/>
                      </a:lnTo>
                      <a:lnTo>
                        <a:pt x="1172" y="153"/>
                      </a:lnTo>
                      <a:lnTo>
                        <a:pt x="1175" y="149"/>
                      </a:lnTo>
                      <a:lnTo>
                        <a:pt x="1177" y="149"/>
                      </a:lnTo>
                      <a:lnTo>
                        <a:pt x="1177" y="145"/>
                      </a:lnTo>
                      <a:lnTo>
                        <a:pt x="1180" y="143"/>
                      </a:lnTo>
                      <a:lnTo>
                        <a:pt x="1183" y="143"/>
                      </a:lnTo>
                      <a:lnTo>
                        <a:pt x="1183" y="140"/>
                      </a:lnTo>
                      <a:lnTo>
                        <a:pt x="1185" y="140"/>
                      </a:lnTo>
                      <a:lnTo>
                        <a:pt x="1185" y="138"/>
                      </a:lnTo>
                      <a:lnTo>
                        <a:pt x="1188" y="134"/>
                      </a:lnTo>
                      <a:lnTo>
                        <a:pt x="1188" y="130"/>
                      </a:lnTo>
                      <a:lnTo>
                        <a:pt x="1192" y="130"/>
                      </a:lnTo>
                      <a:lnTo>
                        <a:pt x="1192" y="134"/>
                      </a:lnTo>
                      <a:lnTo>
                        <a:pt x="1193" y="134"/>
                      </a:lnTo>
                      <a:lnTo>
                        <a:pt x="1193" y="130"/>
                      </a:lnTo>
                      <a:lnTo>
                        <a:pt x="1196" y="129"/>
                      </a:lnTo>
                      <a:lnTo>
                        <a:pt x="1196" y="125"/>
                      </a:lnTo>
                      <a:lnTo>
                        <a:pt x="1200" y="125"/>
                      </a:lnTo>
                      <a:lnTo>
                        <a:pt x="1201" y="125"/>
                      </a:lnTo>
                      <a:lnTo>
                        <a:pt x="1201" y="123"/>
                      </a:lnTo>
                      <a:lnTo>
                        <a:pt x="1201" y="125"/>
                      </a:lnTo>
                      <a:lnTo>
                        <a:pt x="1205" y="125"/>
                      </a:lnTo>
                      <a:lnTo>
                        <a:pt x="1205" y="130"/>
                      </a:lnTo>
                      <a:lnTo>
                        <a:pt x="1208" y="134"/>
                      </a:lnTo>
                      <a:lnTo>
                        <a:pt x="1211" y="134"/>
                      </a:lnTo>
                      <a:lnTo>
                        <a:pt x="1213" y="130"/>
                      </a:lnTo>
                      <a:lnTo>
                        <a:pt x="1213" y="129"/>
                      </a:lnTo>
                      <a:lnTo>
                        <a:pt x="1219" y="125"/>
                      </a:lnTo>
                      <a:lnTo>
                        <a:pt x="1219" y="123"/>
                      </a:lnTo>
                      <a:lnTo>
                        <a:pt x="1221" y="123"/>
                      </a:lnTo>
                      <a:lnTo>
                        <a:pt x="1224" y="123"/>
                      </a:lnTo>
                      <a:lnTo>
                        <a:pt x="1227" y="119"/>
                      </a:lnTo>
                      <a:lnTo>
                        <a:pt x="1229" y="119"/>
                      </a:lnTo>
                      <a:lnTo>
                        <a:pt x="1229" y="117"/>
                      </a:lnTo>
                      <a:lnTo>
                        <a:pt x="1232" y="117"/>
                      </a:lnTo>
                      <a:lnTo>
                        <a:pt x="1236" y="114"/>
                      </a:lnTo>
                      <a:lnTo>
                        <a:pt x="1236" y="110"/>
                      </a:lnTo>
                      <a:lnTo>
                        <a:pt x="1236" y="108"/>
                      </a:lnTo>
                      <a:lnTo>
                        <a:pt x="1237" y="104"/>
                      </a:lnTo>
                      <a:lnTo>
                        <a:pt x="1244" y="102"/>
                      </a:lnTo>
                      <a:lnTo>
                        <a:pt x="1244" y="99"/>
                      </a:lnTo>
                      <a:lnTo>
                        <a:pt x="1249" y="99"/>
                      </a:lnTo>
                      <a:lnTo>
                        <a:pt x="1252" y="99"/>
                      </a:lnTo>
                      <a:lnTo>
                        <a:pt x="1255" y="97"/>
                      </a:lnTo>
                      <a:lnTo>
                        <a:pt x="1255" y="93"/>
                      </a:lnTo>
                      <a:lnTo>
                        <a:pt x="1255" y="89"/>
                      </a:lnTo>
                      <a:lnTo>
                        <a:pt x="1257" y="89"/>
                      </a:lnTo>
                      <a:lnTo>
                        <a:pt x="1260" y="89"/>
                      </a:lnTo>
                      <a:lnTo>
                        <a:pt x="1263" y="89"/>
                      </a:lnTo>
                      <a:lnTo>
                        <a:pt x="1263" y="93"/>
                      </a:lnTo>
                      <a:lnTo>
                        <a:pt x="1263" y="97"/>
                      </a:lnTo>
                      <a:lnTo>
                        <a:pt x="1263" y="99"/>
                      </a:lnTo>
                      <a:lnTo>
                        <a:pt x="1260" y="99"/>
                      </a:lnTo>
                      <a:lnTo>
                        <a:pt x="1260" y="102"/>
                      </a:lnTo>
                      <a:lnTo>
                        <a:pt x="1260" y="104"/>
                      </a:lnTo>
                      <a:lnTo>
                        <a:pt x="1257" y="104"/>
                      </a:lnTo>
                      <a:lnTo>
                        <a:pt x="1257" y="108"/>
                      </a:lnTo>
                      <a:lnTo>
                        <a:pt x="1257" y="110"/>
                      </a:lnTo>
                      <a:lnTo>
                        <a:pt x="1260" y="110"/>
                      </a:lnTo>
                      <a:lnTo>
                        <a:pt x="1263" y="114"/>
                      </a:lnTo>
                      <a:lnTo>
                        <a:pt x="1263" y="110"/>
                      </a:lnTo>
                      <a:lnTo>
                        <a:pt x="1265" y="108"/>
                      </a:lnTo>
                      <a:lnTo>
                        <a:pt x="1268" y="104"/>
                      </a:lnTo>
                      <a:lnTo>
                        <a:pt x="1271" y="99"/>
                      </a:lnTo>
                      <a:lnTo>
                        <a:pt x="1273" y="97"/>
                      </a:lnTo>
                      <a:lnTo>
                        <a:pt x="1276" y="97"/>
                      </a:lnTo>
                      <a:lnTo>
                        <a:pt x="1276" y="93"/>
                      </a:lnTo>
                      <a:lnTo>
                        <a:pt x="1280" y="93"/>
                      </a:lnTo>
                      <a:lnTo>
                        <a:pt x="1281" y="93"/>
                      </a:lnTo>
                      <a:lnTo>
                        <a:pt x="1281" y="89"/>
                      </a:lnTo>
                      <a:lnTo>
                        <a:pt x="1285" y="89"/>
                      </a:lnTo>
                      <a:lnTo>
                        <a:pt x="1285" y="87"/>
                      </a:lnTo>
                      <a:lnTo>
                        <a:pt x="1288" y="87"/>
                      </a:lnTo>
                      <a:lnTo>
                        <a:pt x="1291" y="87"/>
                      </a:lnTo>
                      <a:lnTo>
                        <a:pt x="1293" y="84"/>
                      </a:lnTo>
                      <a:lnTo>
                        <a:pt x="1296" y="82"/>
                      </a:lnTo>
                      <a:lnTo>
                        <a:pt x="1296" y="78"/>
                      </a:lnTo>
                      <a:lnTo>
                        <a:pt x="1299" y="76"/>
                      </a:lnTo>
                      <a:lnTo>
                        <a:pt x="1299" y="72"/>
                      </a:lnTo>
                      <a:lnTo>
                        <a:pt x="1301" y="72"/>
                      </a:lnTo>
                      <a:lnTo>
                        <a:pt x="1301" y="69"/>
                      </a:lnTo>
                      <a:lnTo>
                        <a:pt x="1301" y="63"/>
                      </a:lnTo>
                      <a:lnTo>
                        <a:pt x="1301" y="61"/>
                      </a:lnTo>
                      <a:lnTo>
                        <a:pt x="1301" y="54"/>
                      </a:lnTo>
                      <a:lnTo>
                        <a:pt x="1301" y="46"/>
                      </a:lnTo>
                      <a:lnTo>
                        <a:pt x="1301" y="43"/>
                      </a:lnTo>
                      <a:lnTo>
                        <a:pt x="1304" y="43"/>
                      </a:lnTo>
                      <a:lnTo>
                        <a:pt x="1304" y="41"/>
                      </a:lnTo>
                      <a:lnTo>
                        <a:pt x="1301" y="37"/>
                      </a:lnTo>
                      <a:lnTo>
                        <a:pt x="1301" y="33"/>
                      </a:lnTo>
                      <a:lnTo>
                        <a:pt x="1301" y="28"/>
                      </a:lnTo>
                      <a:lnTo>
                        <a:pt x="1301" y="26"/>
                      </a:lnTo>
                      <a:lnTo>
                        <a:pt x="1304" y="22"/>
                      </a:lnTo>
                      <a:lnTo>
                        <a:pt x="1304" y="20"/>
                      </a:lnTo>
                      <a:lnTo>
                        <a:pt x="1307" y="20"/>
                      </a:lnTo>
                      <a:lnTo>
                        <a:pt x="1309" y="20"/>
                      </a:lnTo>
                      <a:lnTo>
                        <a:pt x="1309" y="22"/>
                      </a:lnTo>
                      <a:lnTo>
                        <a:pt x="1312" y="26"/>
                      </a:lnTo>
                      <a:lnTo>
                        <a:pt x="1316" y="26"/>
                      </a:lnTo>
                      <a:lnTo>
                        <a:pt x="1317" y="26"/>
                      </a:lnTo>
                      <a:lnTo>
                        <a:pt x="1317" y="28"/>
                      </a:lnTo>
                      <a:lnTo>
                        <a:pt x="1320" y="28"/>
                      </a:lnTo>
                      <a:lnTo>
                        <a:pt x="1324" y="28"/>
                      </a:lnTo>
                      <a:lnTo>
                        <a:pt x="1327" y="28"/>
                      </a:lnTo>
                      <a:lnTo>
                        <a:pt x="1329" y="28"/>
                      </a:lnTo>
                      <a:lnTo>
                        <a:pt x="1332" y="28"/>
                      </a:lnTo>
                      <a:lnTo>
                        <a:pt x="1335" y="28"/>
                      </a:lnTo>
                      <a:lnTo>
                        <a:pt x="1337" y="28"/>
                      </a:lnTo>
                      <a:lnTo>
                        <a:pt x="1340" y="28"/>
                      </a:lnTo>
                      <a:lnTo>
                        <a:pt x="1343" y="26"/>
                      </a:lnTo>
                      <a:lnTo>
                        <a:pt x="1343" y="22"/>
                      </a:lnTo>
                      <a:lnTo>
                        <a:pt x="1343" y="20"/>
                      </a:lnTo>
                      <a:lnTo>
                        <a:pt x="1345" y="20"/>
                      </a:lnTo>
                      <a:lnTo>
                        <a:pt x="1345" y="16"/>
                      </a:lnTo>
                      <a:lnTo>
                        <a:pt x="1348" y="16"/>
                      </a:lnTo>
                      <a:lnTo>
                        <a:pt x="1351" y="16"/>
                      </a:lnTo>
                      <a:lnTo>
                        <a:pt x="1351" y="13"/>
                      </a:lnTo>
                      <a:lnTo>
                        <a:pt x="1353" y="11"/>
                      </a:lnTo>
                      <a:lnTo>
                        <a:pt x="1356" y="11"/>
                      </a:lnTo>
                      <a:lnTo>
                        <a:pt x="1360" y="11"/>
                      </a:lnTo>
                      <a:lnTo>
                        <a:pt x="1363" y="11"/>
                      </a:lnTo>
                      <a:lnTo>
                        <a:pt x="1368" y="7"/>
                      </a:lnTo>
                      <a:lnTo>
                        <a:pt x="1371" y="7"/>
                      </a:lnTo>
                      <a:lnTo>
                        <a:pt x="1373" y="7"/>
                      </a:lnTo>
                      <a:lnTo>
                        <a:pt x="1376" y="7"/>
                      </a:lnTo>
                      <a:lnTo>
                        <a:pt x="1376" y="11"/>
                      </a:lnTo>
                      <a:lnTo>
                        <a:pt x="1379" y="11"/>
                      </a:lnTo>
                      <a:lnTo>
                        <a:pt x="1379" y="7"/>
                      </a:lnTo>
                      <a:lnTo>
                        <a:pt x="1381" y="7"/>
                      </a:lnTo>
                      <a:lnTo>
                        <a:pt x="1384" y="7"/>
                      </a:lnTo>
                      <a:lnTo>
                        <a:pt x="1387" y="7"/>
                      </a:lnTo>
                      <a:lnTo>
                        <a:pt x="1389" y="7"/>
                      </a:lnTo>
                      <a:lnTo>
                        <a:pt x="1392" y="5"/>
                      </a:lnTo>
                      <a:lnTo>
                        <a:pt x="1392" y="1"/>
                      </a:lnTo>
                      <a:lnTo>
                        <a:pt x="1392" y="0"/>
                      </a:lnTo>
                      <a:lnTo>
                        <a:pt x="1396" y="1"/>
                      </a:lnTo>
                      <a:lnTo>
                        <a:pt x="1396" y="5"/>
                      </a:lnTo>
                      <a:lnTo>
                        <a:pt x="1397" y="7"/>
                      </a:lnTo>
                      <a:lnTo>
                        <a:pt x="1400" y="7"/>
                      </a:lnTo>
                      <a:lnTo>
                        <a:pt x="1404" y="11"/>
                      </a:lnTo>
                      <a:lnTo>
                        <a:pt x="1407" y="11"/>
                      </a:lnTo>
                      <a:lnTo>
                        <a:pt x="1409" y="13"/>
                      </a:lnTo>
                      <a:lnTo>
                        <a:pt x="1412" y="11"/>
                      </a:lnTo>
                      <a:lnTo>
                        <a:pt x="1415" y="11"/>
                      </a:lnTo>
                      <a:lnTo>
                        <a:pt x="1417" y="7"/>
                      </a:lnTo>
                      <a:lnTo>
                        <a:pt x="1417" y="5"/>
                      </a:lnTo>
                      <a:lnTo>
                        <a:pt x="1420" y="5"/>
                      </a:lnTo>
                      <a:lnTo>
                        <a:pt x="1420" y="1"/>
                      </a:lnTo>
                      <a:lnTo>
                        <a:pt x="1425" y="1"/>
                      </a:lnTo>
                      <a:lnTo>
                        <a:pt x="1428" y="5"/>
                      </a:lnTo>
                      <a:lnTo>
                        <a:pt x="1431" y="7"/>
                      </a:lnTo>
                      <a:lnTo>
                        <a:pt x="1433" y="7"/>
                      </a:lnTo>
                      <a:lnTo>
                        <a:pt x="1433" y="11"/>
                      </a:lnTo>
                      <a:lnTo>
                        <a:pt x="1436" y="13"/>
                      </a:lnTo>
                      <a:lnTo>
                        <a:pt x="1443" y="20"/>
                      </a:lnTo>
                      <a:lnTo>
                        <a:pt x="1443" y="22"/>
                      </a:lnTo>
                      <a:lnTo>
                        <a:pt x="1445" y="26"/>
                      </a:lnTo>
                      <a:lnTo>
                        <a:pt x="1445" y="28"/>
                      </a:lnTo>
                      <a:lnTo>
                        <a:pt x="1448" y="33"/>
                      </a:lnTo>
                      <a:lnTo>
                        <a:pt x="1448" y="37"/>
                      </a:lnTo>
                      <a:lnTo>
                        <a:pt x="1451" y="43"/>
                      </a:lnTo>
                      <a:lnTo>
                        <a:pt x="1451" y="46"/>
                      </a:lnTo>
                      <a:lnTo>
                        <a:pt x="1451" y="48"/>
                      </a:lnTo>
                      <a:lnTo>
                        <a:pt x="1451" y="52"/>
                      </a:lnTo>
                      <a:lnTo>
                        <a:pt x="1451" y="54"/>
                      </a:lnTo>
                      <a:lnTo>
                        <a:pt x="1451" y="61"/>
                      </a:lnTo>
                      <a:lnTo>
                        <a:pt x="1453" y="63"/>
                      </a:lnTo>
                      <a:lnTo>
                        <a:pt x="1453" y="69"/>
                      </a:lnTo>
                      <a:lnTo>
                        <a:pt x="1456" y="69"/>
                      </a:lnTo>
                      <a:lnTo>
                        <a:pt x="1456" y="72"/>
                      </a:lnTo>
                      <a:lnTo>
                        <a:pt x="1459" y="76"/>
                      </a:lnTo>
                      <a:lnTo>
                        <a:pt x="1459" y="78"/>
                      </a:lnTo>
                      <a:lnTo>
                        <a:pt x="1461" y="87"/>
                      </a:lnTo>
                      <a:lnTo>
                        <a:pt x="1461" y="89"/>
                      </a:lnTo>
                      <a:lnTo>
                        <a:pt x="1467" y="97"/>
                      </a:lnTo>
                      <a:lnTo>
                        <a:pt x="1467" y="99"/>
                      </a:lnTo>
                      <a:lnTo>
                        <a:pt x="1469" y="104"/>
                      </a:lnTo>
                      <a:lnTo>
                        <a:pt x="1472" y="108"/>
                      </a:lnTo>
                      <a:lnTo>
                        <a:pt x="1476" y="108"/>
                      </a:lnTo>
                      <a:lnTo>
                        <a:pt x="1476" y="114"/>
                      </a:lnTo>
                      <a:lnTo>
                        <a:pt x="1479" y="117"/>
                      </a:lnTo>
                      <a:lnTo>
                        <a:pt x="1480" y="119"/>
                      </a:lnTo>
                      <a:lnTo>
                        <a:pt x="1484" y="123"/>
                      </a:lnTo>
                      <a:lnTo>
                        <a:pt x="1484" y="125"/>
                      </a:lnTo>
                      <a:lnTo>
                        <a:pt x="1487" y="125"/>
                      </a:lnTo>
                      <a:lnTo>
                        <a:pt x="1487" y="130"/>
                      </a:lnTo>
                      <a:lnTo>
                        <a:pt x="1489" y="130"/>
                      </a:lnTo>
                      <a:lnTo>
                        <a:pt x="1492" y="134"/>
                      </a:lnTo>
                      <a:lnTo>
                        <a:pt x="1492" y="140"/>
                      </a:lnTo>
                      <a:lnTo>
                        <a:pt x="1492" y="143"/>
                      </a:lnTo>
                      <a:lnTo>
                        <a:pt x="1495" y="143"/>
                      </a:lnTo>
                      <a:lnTo>
                        <a:pt x="1495" y="149"/>
                      </a:lnTo>
                      <a:lnTo>
                        <a:pt x="1495" y="153"/>
                      </a:lnTo>
                      <a:lnTo>
                        <a:pt x="1497" y="155"/>
                      </a:lnTo>
                      <a:lnTo>
                        <a:pt x="1500" y="158"/>
                      </a:lnTo>
                      <a:lnTo>
                        <a:pt x="1503" y="160"/>
                      </a:lnTo>
                      <a:lnTo>
                        <a:pt x="1508" y="166"/>
                      </a:lnTo>
                      <a:lnTo>
                        <a:pt x="1508" y="170"/>
                      </a:lnTo>
                      <a:lnTo>
                        <a:pt x="1508" y="173"/>
                      </a:lnTo>
                      <a:lnTo>
                        <a:pt x="1511" y="175"/>
                      </a:lnTo>
                      <a:lnTo>
                        <a:pt x="1511" y="179"/>
                      </a:lnTo>
                      <a:lnTo>
                        <a:pt x="1511" y="181"/>
                      </a:lnTo>
                      <a:lnTo>
                        <a:pt x="1513" y="186"/>
                      </a:lnTo>
                      <a:lnTo>
                        <a:pt x="1513" y="194"/>
                      </a:lnTo>
                      <a:lnTo>
                        <a:pt x="1513" y="196"/>
                      </a:lnTo>
                      <a:lnTo>
                        <a:pt x="1511" y="201"/>
                      </a:lnTo>
                      <a:lnTo>
                        <a:pt x="1511" y="205"/>
                      </a:lnTo>
                      <a:lnTo>
                        <a:pt x="1511" y="211"/>
                      </a:lnTo>
                      <a:lnTo>
                        <a:pt x="1511" y="214"/>
                      </a:lnTo>
                      <a:lnTo>
                        <a:pt x="1511" y="216"/>
                      </a:lnTo>
                      <a:lnTo>
                        <a:pt x="1511" y="222"/>
                      </a:lnTo>
                      <a:lnTo>
                        <a:pt x="1511" y="229"/>
                      </a:lnTo>
                      <a:lnTo>
                        <a:pt x="1511" y="231"/>
                      </a:lnTo>
                      <a:lnTo>
                        <a:pt x="1511" y="235"/>
                      </a:lnTo>
                      <a:lnTo>
                        <a:pt x="1511" y="237"/>
                      </a:lnTo>
                      <a:lnTo>
                        <a:pt x="1511" y="243"/>
                      </a:lnTo>
                      <a:lnTo>
                        <a:pt x="1511" y="246"/>
                      </a:lnTo>
                      <a:lnTo>
                        <a:pt x="1511" y="252"/>
                      </a:lnTo>
                      <a:lnTo>
                        <a:pt x="1511" y="256"/>
                      </a:lnTo>
                      <a:lnTo>
                        <a:pt x="1511" y="257"/>
                      </a:lnTo>
                      <a:lnTo>
                        <a:pt x="1511" y="261"/>
                      </a:lnTo>
                      <a:lnTo>
                        <a:pt x="1511" y="263"/>
                      </a:lnTo>
                      <a:lnTo>
                        <a:pt x="1513" y="271"/>
                      </a:lnTo>
                      <a:lnTo>
                        <a:pt x="1513" y="272"/>
                      </a:lnTo>
                      <a:lnTo>
                        <a:pt x="1516" y="276"/>
                      </a:lnTo>
                      <a:lnTo>
                        <a:pt x="1516" y="282"/>
                      </a:lnTo>
                      <a:lnTo>
                        <a:pt x="1516" y="286"/>
                      </a:lnTo>
                      <a:lnTo>
                        <a:pt x="1516" y="287"/>
                      </a:lnTo>
                      <a:lnTo>
                        <a:pt x="1520" y="297"/>
                      </a:lnTo>
                      <a:lnTo>
                        <a:pt x="1523" y="299"/>
                      </a:lnTo>
                      <a:lnTo>
                        <a:pt x="1524" y="302"/>
                      </a:lnTo>
                      <a:lnTo>
                        <a:pt x="1524" y="306"/>
                      </a:lnTo>
                      <a:lnTo>
                        <a:pt x="1524" y="308"/>
                      </a:lnTo>
                      <a:lnTo>
                        <a:pt x="1524" y="312"/>
                      </a:lnTo>
                      <a:lnTo>
                        <a:pt x="1524" y="317"/>
                      </a:lnTo>
                      <a:lnTo>
                        <a:pt x="1524" y="327"/>
                      </a:lnTo>
                      <a:lnTo>
                        <a:pt x="1524" y="332"/>
                      </a:lnTo>
                      <a:lnTo>
                        <a:pt x="1523" y="343"/>
                      </a:lnTo>
                      <a:lnTo>
                        <a:pt x="1523" y="347"/>
                      </a:lnTo>
                      <a:lnTo>
                        <a:pt x="1524" y="347"/>
                      </a:lnTo>
                      <a:lnTo>
                        <a:pt x="1528" y="349"/>
                      </a:lnTo>
                      <a:lnTo>
                        <a:pt x="1531" y="353"/>
                      </a:lnTo>
                      <a:lnTo>
                        <a:pt x="1531" y="355"/>
                      </a:lnTo>
                      <a:lnTo>
                        <a:pt x="1528" y="355"/>
                      </a:lnTo>
                      <a:lnTo>
                        <a:pt x="1528" y="358"/>
                      </a:lnTo>
                      <a:lnTo>
                        <a:pt x="1531" y="358"/>
                      </a:lnTo>
                      <a:lnTo>
                        <a:pt x="1531" y="362"/>
                      </a:lnTo>
                      <a:lnTo>
                        <a:pt x="1533" y="368"/>
                      </a:lnTo>
                      <a:lnTo>
                        <a:pt x="1531" y="370"/>
                      </a:lnTo>
                      <a:lnTo>
                        <a:pt x="1531" y="373"/>
                      </a:lnTo>
                      <a:lnTo>
                        <a:pt x="1528" y="373"/>
                      </a:lnTo>
                      <a:lnTo>
                        <a:pt x="1531" y="373"/>
                      </a:lnTo>
                      <a:lnTo>
                        <a:pt x="1533" y="373"/>
                      </a:lnTo>
                      <a:lnTo>
                        <a:pt x="1533" y="379"/>
                      </a:lnTo>
                      <a:lnTo>
                        <a:pt x="1536" y="379"/>
                      </a:lnTo>
                      <a:lnTo>
                        <a:pt x="1536" y="383"/>
                      </a:lnTo>
                      <a:lnTo>
                        <a:pt x="1539" y="385"/>
                      </a:lnTo>
                      <a:lnTo>
                        <a:pt x="1539" y="388"/>
                      </a:lnTo>
                      <a:lnTo>
                        <a:pt x="1541" y="396"/>
                      </a:lnTo>
                      <a:lnTo>
                        <a:pt x="1541" y="400"/>
                      </a:lnTo>
                      <a:lnTo>
                        <a:pt x="1539" y="405"/>
                      </a:lnTo>
                      <a:lnTo>
                        <a:pt x="1536" y="403"/>
                      </a:lnTo>
                      <a:lnTo>
                        <a:pt x="1533" y="405"/>
                      </a:lnTo>
                      <a:lnTo>
                        <a:pt x="1531" y="405"/>
                      </a:lnTo>
                      <a:lnTo>
                        <a:pt x="1528" y="405"/>
                      </a:lnTo>
                      <a:lnTo>
                        <a:pt x="1528" y="409"/>
                      </a:lnTo>
                      <a:lnTo>
                        <a:pt x="1531" y="409"/>
                      </a:lnTo>
                      <a:lnTo>
                        <a:pt x="1528" y="409"/>
                      </a:lnTo>
                      <a:lnTo>
                        <a:pt x="1528" y="411"/>
                      </a:lnTo>
                      <a:lnTo>
                        <a:pt x="1524" y="411"/>
                      </a:lnTo>
                      <a:lnTo>
                        <a:pt x="1523" y="409"/>
                      </a:lnTo>
                      <a:lnTo>
                        <a:pt x="1520" y="409"/>
                      </a:lnTo>
                      <a:lnTo>
                        <a:pt x="1516" y="409"/>
                      </a:lnTo>
                      <a:lnTo>
                        <a:pt x="1513" y="405"/>
                      </a:lnTo>
                      <a:lnTo>
                        <a:pt x="1513" y="409"/>
                      </a:lnTo>
                      <a:lnTo>
                        <a:pt x="1511" y="411"/>
                      </a:lnTo>
                      <a:lnTo>
                        <a:pt x="1511" y="414"/>
                      </a:lnTo>
                      <a:lnTo>
                        <a:pt x="1511" y="416"/>
                      </a:lnTo>
                      <a:lnTo>
                        <a:pt x="1511" y="420"/>
                      </a:lnTo>
                      <a:lnTo>
                        <a:pt x="1511" y="424"/>
                      </a:lnTo>
                      <a:lnTo>
                        <a:pt x="1516" y="424"/>
                      </a:lnTo>
                      <a:lnTo>
                        <a:pt x="1520" y="424"/>
                      </a:lnTo>
                      <a:lnTo>
                        <a:pt x="1523" y="426"/>
                      </a:lnTo>
                      <a:lnTo>
                        <a:pt x="1524" y="426"/>
                      </a:lnTo>
                      <a:lnTo>
                        <a:pt x="1528" y="429"/>
                      </a:lnTo>
                      <a:lnTo>
                        <a:pt x="1528" y="431"/>
                      </a:lnTo>
                      <a:lnTo>
                        <a:pt x="1533" y="439"/>
                      </a:lnTo>
                      <a:lnTo>
                        <a:pt x="1536" y="441"/>
                      </a:lnTo>
                      <a:lnTo>
                        <a:pt x="1544" y="450"/>
                      </a:lnTo>
                      <a:lnTo>
                        <a:pt x="1547" y="450"/>
                      </a:lnTo>
                      <a:lnTo>
                        <a:pt x="1549" y="450"/>
                      </a:lnTo>
                      <a:lnTo>
                        <a:pt x="1549" y="452"/>
                      </a:lnTo>
                      <a:lnTo>
                        <a:pt x="1552" y="459"/>
                      </a:lnTo>
                      <a:lnTo>
                        <a:pt x="1552" y="461"/>
                      </a:lnTo>
                      <a:lnTo>
                        <a:pt x="1559" y="461"/>
                      </a:lnTo>
                      <a:lnTo>
                        <a:pt x="1567" y="465"/>
                      </a:lnTo>
                      <a:lnTo>
                        <a:pt x="1572" y="471"/>
                      </a:lnTo>
                      <a:lnTo>
                        <a:pt x="1575" y="471"/>
                      </a:lnTo>
                      <a:lnTo>
                        <a:pt x="1575" y="472"/>
                      </a:lnTo>
                      <a:lnTo>
                        <a:pt x="1577" y="476"/>
                      </a:lnTo>
                      <a:lnTo>
                        <a:pt x="1577" y="480"/>
                      </a:lnTo>
                      <a:lnTo>
                        <a:pt x="1583" y="482"/>
                      </a:lnTo>
                      <a:lnTo>
                        <a:pt x="1583" y="486"/>
                      </a:lnTo>
                      <a:lnTo>
                        <a:pt x="1583" y="487"/>
                      </a:lnTo>
                      <a:lnTo>
                        <a:pt x="1585" y="493"/>
                      </a:lnTo>
                      <a:lnTo>
                        <a:pt x="1591" y="500"/>
                      </a:lnTo>
                      <a:lnTo>
                        <a:pt x="1591" y="502"/>
                      </a:lnTo>
                      <a:lnTo>
                        <a:pt x="1591" y="506"/>
                      </a:lnTo>
                      <a:lnTo>
                        <a:pt x="1593" y="508"/>
                      </a:lnTo>
                      <a:lnTo>
                        <a:pt x="1593" y="512"/>
                      </a:lnTo>
                      <a:lnTo>
                        <a:pt x="1603" y="508"/>
                      </a:lnTo>
                      <a:lnTo>
                        <a:pt x="1613" y="508"/>
                      </a:lnTo>
                      <a:lnTo>
                        <a:pt x="1616" y="508"/>
                      </a:lnTo>
                      <a:lnTo>
                        <a:pt x="1619" y="512"/>
                      </a:lnTo>
                      <a:lnTo>
                        <a:pt x="1632" y="515"/>
                      </a:lnTo>
                      <a:lnTo>
                        <a:pt x="1632" y="517"/>
                      </a:lnTo>
                      <a:lnTo>
                        <a:pt x="1635" y="521"/>
                      </a:lnTo>
                      <a:lnTo>
                        <a:pt x="1635" y="517"/>
                      </a:lnTo>
                      <a:lnTo>
                        <a:pt x="1635" y="515"/>
                      </a:lnTo>
                      <a:lnTo>
                        <a:pt x="1635" y="512"/>
                      </a:lnTo>
                      <a:lnTo>
                        <a:pt x="1632" y="512"/>
                      </a:lnTo>
                      <a:lnTo>
                        <a:pt x="1632" y="506"/>
                      </a:lnTo>
                      <a:lnTo>
                        <a:pt x="1632" y="502"/>
                      </a:lnTo>
                      <a:lnTo>
                        <a:pt x="1629" y="500"/>
                      </a:lnTo>
                      <a:lnTo>
                        <a:pt x="1632" y="497"/>
                      </a:lnTo>
                      <a:lnTo>
                        <a:pt x="1629" y="493"/>
                      </a:lnTo>
                      <a:lnTo>
                        <a:pt x="1632" y="493"/>
                      </a:lnTo>
                      <a:lnTo>
                        <a:pt x="1632" y="487"/>
                      </a:lnTo>
                      <a:lnTo>
                        <a:pt x="1632" y="486"/>
                      </a:lnTo>
                      <a:lnTo>
                        <a:pt x="1635" y="480"/>
                      </a:lnTo>
                      <a:lnTo>
                        <a:pt x="1635" y="476"/>
                      </a:lnTo>
                      <a:lnTo>
                        <a:pt x="1635" y="471"/>
                      </a:lnTo>
                      <a:lnTo>
                        <a:pt x="1639" y="471"/>
                      </a:lnTo>
                      <a:lnTo>
                        <a:pt x="1635" y="467"/>
                      </a:lnTo>
                      <a:lnTo>
                        <a:pt x="1635" y="465"/>
                      </a:lnTo>
                      <a:lnTo>
                        <a:pt x="1635" y="461"/>
                      </a:lnTo>
                      <a:lnTo>
                        <a:pt x="1640" y="461"/>
                      </a:lnTo>
                      <a:lnTo>
                        <a:pt x="1640" y="459"/>
                      </a:lnTo>
                      <a:lnTo>
                        <a:pt x="1640" y="452"/>
                      </a:lnTo>
                      <a:lnTo>
                        <a:pt x="1639" y="450"/>
                      </a:lnTo>
                      <a:lnTo>
                        <a:pt x="1635" y="444"/>
                      </a:lnTo>
                      <a:lnTo>
                        <a:pt x="1639" y="439"/>
                      </a:lnTo>
                      <a:lnTo>
                        <a:pt x="1640" y="435"/>
                      </a:lnTo>
                      <a:lnTo>
                        <a:pt x="1640" y="431"/>
                      </a:lnTo>
                      <a:lnTo>
                        <a:pt x="1640" y="429"/>
                      </a:lnTo>
                      <a:lnTo>
                        <a:pt x="1640" y="426"/>
                      </a:lnTo>
                      <a:lnTo>
                        <a:pt x="1640" y="424"/>
                      </a:lnTo>
                      <a:lnTo>
                        <a:pt x="1644" y="416"/>
                      </a:lnTo>
                      <a:lnTo>
                        <a:pt x="1644" y="414"/>
                      </a:lnTo>
                      <a:lnTo>
                        <a:pt x="1647" y="414"/>
                      </a:lnTo>
                      <a:lnTo>
                        <a:pt x="1649" y="411"/>
                      </a:lnTo>
                      <a:lnTo>
                        <a:pt x="1649" y="409"/>
                      </a:lnTo>
                      <a:lnTo>
                        <a:pt x="1649" y="403"/>
                      </a:lnTo>
                      <a:lnTo>
                        <a:pt x="1652" y="403"/>
                      </a:lnTo>
                      <a:lnTo>
                        <a:pt x="1655" y="400"/>
                      </a:lnTo>
                      <a:lnTo>
                        <a:pt x="1657" y="400"/>
                      </a:lnTo>
                      <a:lnTo>
                        <a:pt x="1660" y="396"/>
                      </a:lnTo>
                      <a:lnTo>
                        <a:pt x="1665" y="396"/>
                      </a:lnTo>
                      <a:lnTo>
                        <a:pt x="1665" y="394"/>
                      </a:lnTo>
                      <a:lnTo>
                        <a:pt x="1668" y="396"/>
                      </a:lnTo>
                      <a:lnTo>
                        <a:pt x="1668" y="394"/>
                      </a:lnTo>
                      <a:lnTo>
                        <a:pt x="1671" y="390"/>
                      </a:lnTo>
                      <a:lnTo>
                        <a:pt x="1675" y="390"/>
                      </a:lnTo>
                      <a:lnTo>
                        <a:pt x="1676" y="390"/>
                      </a:lnTo>
                      <a:lnTo>
                        <a:pt x="1683" y="390"/>
                      </a:lnTo>
                      <a:lnTo>
                        <a:pt x="1683" y="388"/>
                      </a:lnTo>
                      <a:lnTo>
                        <a:pt x="1683" y="385"/>
                      </a:lnTo>
                      <a:lnTo>
                        <a:pt x="1683" y="383"/>
                      </a:lnTo>
                      <a:lnTo>
                        <a:pt x="1684" y="379"/>
                      </a:lnTo>
                      <a:lnTo>
                        <a:pt x="1684" y="383"/>
                      </a:lnTo>
                      <a:lnTo>
                        <a:pt x="1688" y="383"/>
                      </a:lnTo>
                      <a:lnTo>
                        <a:pt x="1691" y="383"/>
                      </a:lnTo>
                      <a:lnTo>
                        <a:pt x="1691" y="379"/>
                      </a:lnTo>
                      <a:lnTo>
                        <a:pt x="1693" y="379"/>
                      </a:lnTo>
                      <a:lnTo>
                        <a:pt x="1699" y="383"/>
                      </a:lnTo>
                      <a:lnTo>
                        <a:pt x="1699" y="379"/>
                      </a:lnTo>
                      <a:lnTo>
                        <a:pt x="1701" y="383"/>
                      </a:lnTo>
                      <a:lnTo>
                        <a:pt x="1704" y="383"/>
                      </a:lnTo>
                      <a:lnTo>
                        <a:pt x="1704" y="385"/>
                      </a:lnTo>
                      <a:lnTo>
                        <a:pt x="1707" y="388"/>
                      </a:lnTo>
                      <a:lnTo>
                        <a:pt x="1709" y="388"/>
                      </a:lnTo>
                      <a:lnTo>
                        <a:pt x="1712" y="388"/>
                      </a:lnTo>
                      <a:lnTo>
                        <a:pt x="1715" y="388"/>
                      </a:lnTo>
                      <a:lnTo>
                        <a:pt x="1719" y="388"/>
                      </a:lnTo>
                      <a:lnTo>
                        <a:pt x="1720" y="388"/>
                      </a:lnTo>
                      <a:lnTo>
                        <a:pt x="1724" y="388"/>
                      </a:lnTo>
                      <a:lnTo>
                        <a:pt x="1724" y="390"/>
                      </a:lnTo>
                      <a:lnTo>
                        <a:pt x="1724" y="396"/>
                      </a:lnTo>
                      <a:lnTo>
                        <a:pt x="1727" y="400"/>
                      </a:lnTo>
                      <a:lnTo>
                        <a:pt x="1729" y="400"/>
                      </a:lnTo>
                      <a:lnTo>
                        <a:pt x="1732" y="400"/>
                      </a:lnTo>
                      <a:lnTo>
                        <a:pt x="1732" y="405"/>
                      </a:lnTo>
                      <a:lnTo>
                        <a:pt x="1735" y="405"/>
                      </a:lnTo>
                      <a:lnTo>
                        <a:pt x="1740" y="405"/>
                      </a:lnTo>
                      <a:lnTo>
                        <a:pt x="1740" y="409"/>
                      </a:lnTo>
                      <a:lnTo>
                        <a:pt x="1740" y="411"/>
                      </a:lnTo>
                      <a:lnTo>
                        <a:pt x="1740" y="414"/>
                      </a:lnTo>
                      <a:lnTo>
                        <a:pt x="1743" y="414"/>
                      </a:lnTo>
                      <a:lnTo>
                        <a:pt x="1743" y="416"/>
                      </a:lnTo>
                      <a:lnTo>
                        <a:pt x="1743" y="420"/>
                      </a:lnTo>
                      <a:lnTo>
                        <a:pt x="1745" y="420"/>
                      </a:lnTo>
                      <a:lnTo>
                        <a:pt x="1745" y="426"/>
                      </a:lnTo>
                      <a:lnTo>
                        <a:pt x="1745" y="429"/>
                      </a:lnTo>
                      <a:lnTo>
                        <a:pt x="1748" y="431"/>
                      </a:lnTo>
                      <a:lnTo>
                        <a:pt x="1751" y="429"/>
                      </a:lnTo>
                      <a:lnTo>
                        <a:pt x="1751" y="431"/>
                      </a:lnTo>
                      <a:lnTo>
                        <a:pt x="1756" y="431"/>
                      </a:lnTo>
                      <a:lnTo>
                        <a:pt x="1760" y="431"/>
                      </a:lnTo>
                      <a:lnTo>
                        <a:pt x="1760" y="435"/>
                      </a:lnTo>
                      <a:lnTo>
                        <a:pt x="1763" y="431"/>
                      </a:lnTo>
                      <a:lnTo>
                        <a:pt x="1764" y="431"/>
                      </a:lnTo>
                      <a:lnTo>
                        <a:pt x="1764" y="429"/>
                      </a:lnTo>
                      <a:lnTo>
                        <a:pt x="1768" y="431"/>
                      </a:lnTo>
                      <a:lnTo>
                        <a:pt x="1768" y="429"/>
                      </a:lnTo>
                      <a:lnTo>
                        <a:pt x="1771" y="429"/>
                      </a:lnTo>
                      <a:lnTo>
                        <a:pt x="1773" y="429"/>
                      </a:lnTo>
                      <a:lnTo>
                        <a:pt x="1776" y="431"/>
                      </a:lnTo>
                      <a:lnTo>
                        <a:pt x="1779" y="431"/>
                      </a:lnTo>
                      <a:lnTo>
                        <a:pt x="1779" y="429"/>
                      </a:lnTo>
                      <a:lnTo>
                        <a:pt x="1781" y="426"/>
                      </a:lnTo>
                      <a:lnTo>
                        <a:pt x="1781" y="424"/>
                      </a:lnTo>
                      <a:lnTo>
                        <a:pt x="1781" y="420"/>
                      </a:lnTo>
                      <a:lnTo>
                        <a:pt x="1781" y="416"/>
                      </a:lnTo>
                      <a:lnTo>
                        <a:pt x="1784" y="416"/>
                      </a:lnTo>
                      <a:lnTo>
                        <a:pt x="1791" y="416"/>
                      </a:lnTo>
                      <a:lnTo>
                        <a:pt x="1799" y="414"/>
                      </a:lnTo>
                      <a:lnTo>
                        <a:pt x="1799" y="411"/>
                      </a:lnTo>
                      <a:lnTo>
                        <a:pt x="1800" y="411"/>
                      </a:lnTo>
                      <a:lnTo>
                        <a:pt x="1807" y="409"/>
                      </a:lnTo>
                      <a:lnTo>
                        <a:pt x="1807" y="405"/>
                      </a:lnTo>
                      <a:lnTo>
                        <a:pt x="1807" y="400"/>
                      </a:lnTo>
                      <a:lnTo>
                        <a:pt x="1807" y="396"/>
                      </a:lnTo>
                      <a:lnTo>
                        <a:pt x="1800" y="396"/>
                      </a:lnTo>
                      <a:lnTo>
                        <a:pt x="1799" y="390"/>
                      </a:lnTo>
                      <a:lnTo>
                        <a:pt x="1799" y="388"/>
                      </a:lnTo>
                      <a:lnTo>
                        <a:pt x="1795" y="388"/>
                      </a:lnTo>
                      <a:lnTo>
                        <a:pt x="1795" y="383"/>
                      </a:lnTo>
                      <a:lnTo>
                        <a:pt x="1799" y="375"/>
                      </a:lnTo>
                      <a:lnTo>
                        <a:pt x="1799" y="373"/>
                      </a:lnTo>
                      <a:lnTo>
                        <a:pt x="1800" y="370"/>
                      </a:lnTo>
                      <a:lnTo>
                        <a:pt x="1804" y="368"/>
                      </a:lnTo>
                      <a:lnTo>
                        <a:pt x="1807" y="364"/>
                      </a:lnTo>
                      <a:lnTo>
                        <a:pt x="1808" y="364"/>
                      </a:lnTo>
                      <a:lnTo>
                        <a:pt x="1812" y="362"/>
                      </a:lnTo>
                      <a:lnTo>
                        <a:pt x="1815" y="362"/>
                      </a:lnTo>
                      <a:lnTo>
                        <a:pt x="1817" y="362"/>
                      </a:lnTo>
                      <a:lnTo>
                        <a:pt x="1823" y="358"/>
                      </a:lnTo>
                      <a:lnTo>
                        <a:pt x="1823" y="353"/>
                      </a:lnTo>
                      <a:lnTo>
                        <a:pt x="1825" y="353"/>
                      </a:lnTo>
                      <a:lnTo>
                        <a:pt x="1828" y="347"/>
                      </a:lnTo>
                      <a:lnTo>
                        <a:pt x="1831" y="343"/>
                      </a:lnTo>
                      <a:lnTo>
                        <a:pt x="1835" y="343"/>
                      </a:lnTo>
                      <a:lnTo>
                        <a:pt x="1835" y="340"/>
                      </a:lnTo>
                      <a:lnTo>
                        <a:pt x="1836" y="338"/>
                      </a:lnTo>
                      <a:lnTo>
                        <a:pt x="1840" y="338"/>
                      </a:lnTo>
                      <a:lnTo>
                        <a:pt x="1840" y="334"/>
                      </a:lnTo>
                      <a:lnTo>
                        <a:pt x="1843" y="334"/>
                      </a:lnTo>
                      <a:lnTo>
                        <a:pt x="1843" y="332"/>
                      </a:lnTo>
                      <a:lnTo>
                        <a:pt x="1843" y="329"/>
                      </a:lnTo>
                      <a:lnTo>
                        <a:pt x="1840" y="329"/>
                      </a:lnTo>
                      <a:lnTo>
                        <a:pt x="1840" y="327"/>
                      </a:lnTo>
                      <a:lnTo>
                        <a:pt x="1840" y="323"/>
                      </a:lnTo>
                      <a:lnTo>
                        <a:pt x="1840" y="319"/>
                      </a:lnTo>
                      <a:lnTo>
                        <a:pt x="1843" y="319"/>
                      </a:lnTo>
                      <a:lnTo>
                        <a:pt x="1843" y="317"/>
                      </a:lnTo>
                      <a:lnTo>
                        <a:pt x="1840" y="314"/>
                      </a:lnTo>
                      <a:lnTo>
                        <a:pt x="1840" y="312"/>
                      </a:lnTo>
                      <a:lnTo>
                        <a:pt x="1843" y="312"/>
                      </a:lnTo>
                      <a:lnTo>
                        <a:pt x="1843" y="308"/>
                      </a:lnTo>
                      <a:lnTo>
                        <a:pt x="1843" y="306"/>
                      </a:lnTo>
                      <a:lnTo>
                        <a:pt x="1844" y="302"/>
                      </a:lnTo>
                      <a:lnTo>
                        <a:pt x="1848" y="302"/>
                      </a:lnTo>
                      <a:lnTo>
                        <a:pt x="1851" y="299"/>
                      </a:lnTo>
                      <a:lnTo>
                        <a:pt x="1853" y="297"/>
                      </a:lnTo>
                      <a:lnTo>
                        <a:pt x="1856" y="297"/>
                      </a:lnTo>
                      <a:lnTo>
                        <a:pt x="1856" y="293"/>
                      </a:lnTo>
                      <a:lnTo>
                        <a:pt x="1859" y="293"/>
                      </a:lnTo>
                      <a:lnTo>
                        <a:pt x="1859" y="291"/>
                      </a:lnTo>
                      <a:lnTo>
                        <a:pt x="1861" y="291"/>
                      </a:lnTo>
                      <a:lnTo>
                        <a:pt x="1861" y="287"/>
                      </a:lnTo>
                      <a:lnTo>
                        <a:pt x="1861" y="286"/>
                      </a:lnTo>
                      <a:lnTo>
                        <a:pt x="1864" y="286"/>
                      </a:lnTo>
                      <a:lnTo>
                        <a:pt x="1864" y="282"/>
                      </a:lnTo>
                      <a:lnTo>
                        <a:pt x="1867" y="282"/>
                      </a:lnTo>
                      <a:lnTo>
                        <a:pt x="1867" y="278"/>
                      </a:lnTo>
                      <a:lnTo>
                        <a:pt x="1871" y="278"/>
                      </a:lnTo>
                      <a:lnTo>
                        <a:pt x="1875" y="278"/>
                      </a:lnTo>
                      <a:lnTo>
                        <a:pt x="1879" y="278"/>
                      </a:lnTo>
                      <a:lnTo>
                        <a:pt x="1884" y="278"/>
                      </a:lnTo>
                      <a:lnTo>
                        <a:pt x="1887" y="278"/>
                      </a:lnTo>
                      <a:lnTo>
                        <a:pt x="1888" y="278"/>
                      </a:lnTo>
                      <a:lnTo>
                        <a:pt x="1892" y="278"/>
                      </a:lnTo>
                      <a:lnTo>
                        <a:pt x="1895" y="278"/>
                      </a:lnTo>
                      <a:lnTo>
                        <a:pt x="1897" y="278"/>
                      </a:lnTo>
                      <a:lnTo>
                        <a:pt x="1900" y="278"/>
                      </a:lnTo>
                      <a:lnTo>
                        <a:pt x="1906" y="278"/>
                      </a:lnTo>
                      <a:lnTo>
                        <a:pt x="1915" y="278"/>
                      </a:lnTo>
                      <a:lnTo>
                        <a:pt x="1916" y="278"/>
                      </a:lnTo>
                      <a:lnTo>
                        <a:pt x="1924" y="278"/>
                      </a:lnTo>
                      <a:lnTo>
                        <a:pt x="1931" y="278"/>
                      </a:lnTo>
                      <a:lnTo>
                        <a:pt x="1933" y="278"/>
                      </a:lnTo>
                      <a:lnTo>
                        <a:pt x="1936" y="278"/>
                      </a:lnTo>
                      <a:lnTo>
                        <a:pt x="1939" y="278"/>
                      </a:lnTo>
                      <a:lnTo>
                        <a:pt x="1944" y="278"/>
                      </a:lnTo>
                      <a:lnTo>
                        <a:pt x="1947" y="278"/>
                      </a:lnTo>
                      <a:lnTo>
                        <a:pt x="1950" y="278"/>
                      </a:lnTo>
                      <a:lnTo>
                        <a:pt x="1952" y="278"/>
                      </a:lnTo>
                      <a:lnTo>
                        <a:pt x="1955" y="278"/>
                      </a:lnTo>
                      <a:lnTo>
                        <a:pt x="1959" y="278"/>
                      </a:lnTo>
                      <a:lnTo>
                        <a:pt x="1967" y="278"/>
                      </a:lnTo>
                      <a:lnTo>
                        <a:pt x="1972" y="278"/>
                      </a:lnTo>
                      <a:lnTo>
                        <a:pt x="1975" y="278"/>
                      </a:lnTo>
                      <a:lnTo>
                        <a:pt x="1977" y="278"/>
                      </a:lnTo>
                      <a:lnTo>
                        <a:pt x="1980" y="278"/>
                      </a:lnTo>
                      <a:lnTo>
                        <a:pt x="1983" y="278"/>
                      </a:lnTo>
                      <a:lnTo>
                        <a:pt x="1991" y="278"/>
                      </a:lnTo>
                      <a:lnTo>
                        <a:pt x="1995" y="276"/>
                      </a:lnTo>
                      <a:lnTo>
                        <a:pt x="1996" y="278"/>
                      </a:lnTo>
                      <a:lnTo>
                        <a:pt x="1999" y="278"/>
                      </a:lnTo>
                      <a:lnTo>
                        <a:pt x="2003" y="286"/>
                      </a:lnTo>
                      <a:lnTo>
                        <a:pt x="2003" y="291"/>
                      </a:lnTo>
                      <a:lnTo>
                        <a:pt x="2004" y="306"/>
                      </a:lnTo>
                      <a:lnTo>
                        <a:pt x="2004" y="308"/>
                      </a:lnTo>
                      <a:lnTo>
                        <a:pt x="2004" y="312"/>
                      </a:lnTo>
                      <a:lnTo>
                        <a:pt x="2008" y="329"/>
                      </a:lnTo>
                      <a:lnTo>
                        <a:pt x="2011" y="343"/>
                      </a:lnTo>
                      <a:lnTo>
                        <a:pt x="2016" y="400"/>
                      </a:lnTo>
                      <a:lnTo>
                        <a:pt x="2016" y="403"/>
                      </a:lnTo>
                      <a:lnTo>
                        <a:pt x="2016" y="405"/>
                      </a:lnTo>
                      <a:lnTo>
                        <a:pt x="2019" y="409"/>
                      </a:lnTo>
                      <a:lnTo>
                        <a:pt x="2016" y="409"/>
                      </a:lnTo>
                      <a:lnTo>
                        <a:pt x="2021" y="409"/>
                      </a:lnTo>
                      <a:lnTo>
                        <a:pt x="2021" y="414"/>
                      </a:lnTo>
                      <a:lnTo>
                        <a:pt x="2024" y="414"/>
                      </a:lnTo>
                      <a:lnTo>
                        <a:pt x="2027" y="416"/>
                      </a:lnTo>
                      <a:lnTo>
                        <a:pt x="2030" y="416"/>
                      </a:lnTo>
                      <a:lnTo>
                        <a:pt x="2032" y="420"/>
                      </a:lnTo>
                      <a:lnTo>
                        <a:pt x="2032" y="424"/>
                      </a:lnTo>
                      <a:lnTo>
                        <a:pt x="2035" y="424"/>
                      </a:lnTo>
                      <a:lnTo>
                        <a:pt x="2035" y="426"/>
                      </a:lnTo>
                      <a:lnTo>
                        <a:pt x="2039" y="426"/>
                      </a:lnTo>
                      <a:lnTo>
                        <a:pt x="2039" y="429"/>
                      </a:lnTo>
                      <a:lnTo>
                        <a:pt x="2040" y="429"/>
                      </a:lnTo>
                      <a:lnTo>
                        <a:pt x="2040" y="431"/>
                      </a:lnTo>
                      <a:lnTo>
                        <a:pt x="2040" y="429"/>
                      </a:lnTo>
                      <a:lnTo>
                        <a:pt x="2044" y="429"/>
                      </a:lnTo>
                      <a:lnTo>
                        <a:pt x="2044" y="431"/>
                      </a:lnTo>
                      <a:lnTo>
                        <a:pt x="2044" y="429"/>
                      </a:lnTo>
                      <a:lnTo>
                        <a:pt x="2044" y="431"/>
                      </a:lnTo>
                      <a:lnTo>
                        <a:pt x="2044" y="429"/>
                      </a:lnTo>
                      <a:lnTo>
                        <a:pt x="2047" y="429"/>
                      </a:lnTo>
                      <a:lnTo>
                        <a:pt x="2047" y="431"/>
                      </a:lnTo>
                      <a:lnTo>
                        <a:pt x="2047" y="435"/>
                      </a:lnTo>
                      <a:lnTo>
                        <a:pt x="2048" y="435"/>
                      </a:lnTo>
                      <a:lnTo>
                        <a:pt x="2052" y="435"/>
                      </a:lnTo>
                      <a:lnTo>
                        <a:pt x="2055" y="435"/>
                      </a:lnTo>
                      <a:lnTo>
                        <a:pt x="2055" y="439"/>
                      </a:lnTo>
                      <a:lnTo>
                        <a:pt x="2052" y="439"/>
                      </a:lnTo>
                      <a:lnTo>
                        <a:pt x="2048" y="439"/>
                      </a:lnTo>
                      <a:lnTo>
                        <a:pt x="2048" y="441"/>
                      </a:lnTo>
                      <a:lnTo>
                        <a:pt x="2052" y="441"/>
                      </a:lnTo>
                      <a:lnTo>
                        <a:pt x="2048" y="441"/>
                      </a:lnTo>
                      <a:lnTo>
                        <a:pt x="2052" y="441"/>
                      </a:lnTo>
                      <a:lnTo>
                        <a:pt x="2048" y="441"/>
                      </a:lnTo>
                      <a:lnTo>
                        <a:pt x="2048" y="444"/>
                      </a:lnTo>
                      <a:lnTo>
                        <a:pt x="2055" y="446"/>
                      </a:lnTo>
                      <a:lnTo>
                        <a:pt x="2055" y="450"/>
                      </a:lnTo>
                      <a:lnTo>
                        <a:pt x="2055" y="452"/>
                      </a:lnTo>
                      <a:lnTo>
                        <a:pt x="2055" y="456"/>
                      </a:lnTo>
                      <a:lnTo>
                        <a:pt x="2052" y="459"/>
                      </a:lnTo>
                      <a:lnTo>
                        <a:pt x="2055" y="459"/>
                      </a:lnTo>
                      <a:lnTo>
                        <a:pt x="2057" y="459"/>
                      </a:lnTo>
                      <a:lnTo>
                        <a:pt x="2060" y="461"/>
                      </a:lnTo>
                      <a:lnTo>
                        <a:pt x="2063" y="461"/>
                      </a:lnTo>
                      <a:lnTo>
                        <a:pt x="2063" y="465"/>
                      </a:lnTo>
                      <a:lnTo>
                        <a:pt x="2063" y="467"/>
                      </a:lnTo>
                      <a:lnTo>
                        <a:pt x="2063" y="471"/>
                      </a:lnTo>
                      <a:lnTo>
                        <a:pt x="2063" y="472"/>
                      </a:lnTo>
                      <a:lnTo>
                        <a:pt x="2063" y="476"/>
                      </a:lnTo>
                      <a:lnTo>
                        <a:pt x="2066" y="476"/>
                      </a:lnTo>
                      <a:lnTo>
                        <a:pt x="2066" y="480"/>
                      </a:lnTo>
                      <a:lnTo>
                        <a:pt x="2068" y="480"/>
                      </a:lnTo>
                      <a:lnTo>
                        <a:pt x="2066" y="486"/>
                      </a:lnTo>
                      <a:lnTo>
                        <a:pt x="2068" y="487"/>
                      </a:lnTo>
                      <a:lnTo>
                        <a:pt x="2066" y="493"/>
                      </a:lnTo>
                      <a:lnTo>
                        <a:pt x="2068" y="493"/>
                      </a:lnTo>
                      <a:lnTo>
                        <a:pt x="2071" y="497"/>
                      </a:lnTo>
                      <a:lnTo>
                        <a:pt x="2071" y="500"/>
                      </a:lnTo>
                      <a:lnTo>
                        <a:pt x="2075" y="500"/>
                      </a:lnTo>
                      <a:lnTo>
                        <a:pt x="2075" y="502"/>
                      </a:lnTo>
                      <a:lnTo>
                        <a:pt x="2076" y="502"/>
                      </a:lnTo>
                      <a:lnTo>
                        <a:pt x="2079" y="502"/>
                      </a:lnTo>
                      <a:lnTo>
                        <a:pt x="2083" y="502"/>
                      </a:lnTo>
                      <a:lnTo>
                        <a:pt x="2083" y="506"/>
                      </a:lnTo>
                      <a:lnTo>
                        <a:pt x="2084" y="508"/>
                      </a:lnTo>
                      <a:lnTo>
                        <a:pt x="2084" y="512"/>
                      </a:lnTo>
                      <a:lnTo>
                        <a:pt x="2088" y="512"/>
                      </a:lnTo>
                      <a:lnTo>
                        <a:pt x="2088" y="515"/>
                      </a:lnTo>
                      <a:lnTo>
                        <a:pt x="2091" y="515"/>
                      </a:lnTo>
                      <a:lnTo>
                        <a:pt x="2091" y="517"/>
                      </a:lnTo>
                      <a:lnTo>
                        <a:pt x="2091" y="521"/>
                      </a:lnTo>
                      <a:lnTo>
                        <a:pt x="2096" y="523"/>
                      </a:lnTo>
                      <a:lnTo>
                        <a:pt x="2096" y="527"/>
                      </a:lnTo>
                      <a:lnTo>
                        <a:pt x="2092" y="529"/>
                      </a:lnTo>
                      <a:lnTo>
                        <a:pt x="2096" y="529"/>
                      </a:lnTo>
                      <a:lnTo>
                        <a:pt x="2096" y="532"/>
                      </a:lnTo>
                      <a:lnTo>
                        <a:pt x="2099" y="532"/>
                      </a:lnTo>
                      <a:lnTo>
                        <a:pt x="2102" y="532"/>
                      </a:lnTo>
                      <a:lnTo>
                        <a:pt x="2102" y="536"/>
                      </a:lnTo>
                      <a:lnTo>
                        <a:pt x="2104" y="536"/>
                      </a:lnTo>
                      <a:lnTo>
                        <a:pt x="2107" y="532"/>
                      </a:lnTo>
                      <a:lnTo>
                        <a:pt x="2107" y="536"/>
                      </a:lnTo>
                      <a:lnTo>
                        <a:pt x="2104" y="538"/>
                      </a:lnTo>
                      <a:lnTo>
                        <a:pt x="2107" y="538"/>
                      </a:lnTo>
                      <a:lnTo>
                        <a:pt x="2104" y="538"/>
                      </a:lnTo>
                      <a:lnTo>
                        <a:pt x="2104" y="542"/>
                      </a:lnTo>
                      <a:lnTo>
                        <a:pt x="2104" y="543"/>
                      </a:lnTo>
                      <a:lnTo>
                        <a:pt x="2104" y="547"/>
                      </a:lnTo>
                      <a:lnTo>
                        <a:pt x="2107" y="547"/>
                      </a:lnTo>
                      <a:lnTo>
                        <a:pt x="2107" y="549"/>
                      </a:lnTo>
                      <a:lnTo>
                        <a:pt x="2110" y="549"/>
                      </a:lnTo>
                      <a:lnTo>
                        <a:pt x="2112" y="549"/>
                      </a:lnTo>
                      <a:lnTo>
                        <a:pt x="2112" y="547"/>
                      </a:lnTo>
                      <a:lnTo>
                        <a:pt x="2115" y="547"/>
                      </a:lnTo>
                      <a:lnTo>
                        <a:pt x="2119" y="547"/>
                      </a:lnTo>
                      <a:lnTo>
                        <a:pt x="2120" y="547"/>
                      </a:lnTo>
                      <a:lnTo>
                        <a:pt x="2120" y="543"/>
                      </a:lnTo>
                      <a:lnTo>
                        <a:pt x="2124" y="543"/>
                      </a:lnTo>
                      <a:lnTo>
                        <a:pt x="2124" y="542"/>
                      </a:lnTo>
                      <a:lnTo>
                        <a:pt x="2127" y="542"/>
                      </a:lnTo>
                      <a:lnTo>
                        <a:pt x="2128" y="542"/>
                      </a:lnTo>
                      <a:lnTo>
                        <a:pt x="2128" y="543"/>
                      </a:lnTo>
                      <a:lnTo>
                        <a:pt x="2128" y="547"/>
                      </a:lnTo>
                      <a:lnTo>
                        <a:pt x="2132" y="547"/>
                      </a:lnTo>
                      <a:lnTo>
                        <a:pt x="2132" y="543"/>
                      </a:lnTo>
                      <a:lnTo>
                        <a:pt x="2135" y="547"/>
                      </a:lnTo>
                      <a:lnTo>
                        <a:pt x="2135" y="543"/>
                      </a:lnTo>
                      <a:lnTo>
                        <a:pt x="2137" y="543"/>
                      </a:lnTo>
                      <a:lnTo>
                        <a:pt x="2140" y="543"/>
                      </a:lnTo>
                      <a:lnTo>
                        <a:pt x="2140" y="547"/>
                      </a:lnTo>
                      <a:lnTo>
                        <a:pt x="2146" y="547"/>
                      </a:lnTo>
                      <a:lnTo>
                        <a:pt x="2146" y="549"/>
                      </a:lnTo>
                      <a:lnTo>
                        <a:pt x="2148" y="549"/>
                      </a:lnTo>
                      <a:lnTo>
                        <a:pt x="2146" y="549"/>
                      </a:lnTo>
                      <a:lnTo>
                        <a:pt x="2146" y="553"/>
                      </a:lnTo>
                      <a:lnTo>
                        <a:pt x="2148" y="553"/>
                      </a:lnTo>
                      <a:lnTo>
                        <a:pt x="2148" y="549"/>
                      </a:lnTo>
                      <a:lnTo>
                        <a:pt x="2151" y="549"/>
                      </a:lnTo>
                      <a:lnTo>
                        <a:pt x="2155" y="549"/>
                      </a:lnTo>
                      <a:lnTo>
                        <a:pt x="2156" y="549"/>
                      </a:lnTo>
                      <a:lnTo>
                        <a:pt x="2159" y="549"/>
                      </a:lnTo>
                      <a:lnTo>
                        <a:pt x="2163" y="549"/>
                      </a:lnTo>
                      <a:lnTo>
                        <a:pt x="2164" y="547"/>
                      </a:lnTo>
                      <a:lnTo>
                        <a:pt x="2168" y="549"/>
                      </a:lnTo>
                      <a:lnTo>
                        <a:pt x="2171" y="549"/>
                      </a:lnTo>
                      <a:lnTo>
                        <a:pt x="2172" y="549"/>
                      </a:lnTo>
                      <a:lnTo>
                        <a:pt x="2172" y="553"/>
                      </a:lnTo>
                      <a:lnTo>
                        <a:pt x="2172" y="557"/>
                      </a:lnTo>
                      <a:lnTo>
                        <a:pt x="2172" y="558"/>
                      </a:lnTo>
                      <a:lnTo>
                        <a:pt x="2176" y="558"/>
                      </a:lnTo>
                      <a:lnTo>
                        <a:pt x="2179" y="558"/>
                      </a:lnTo>
                      <a:lnTo>
                        <a:pt x="2182" y="558"/>
                      </a:lnTo>
                      <a:lnTo>
                        <a:pt x="2184" y="558"/>
                      </a:lnTo>
                      <a:lnTo>
                        <a:pt x="2187" y="557"/>
                      </a:lnTo>
                      <a:lnTo>
                        <a:pt x="2190" y="558"/>
                      </a:lnTo>
                      <a:lnTo>
                        <a:pt x="2190" y="557"/>
                      </a:lnTo>
                      <a:lnTo>
                        <a:pt x="2192" y="557"/>
                      </a:lnTo>
                      <a:lnTo>
                        <a:pt x="2195" y="557"/>
                      </a:lnTo>
                      <a:lnTo>
                        <a:pt x="2195" y="553"/>
                      </a:lnTo>
                      <a:lnTo>
                        <a:pt x="2195" y="549"/>
                      </a:lnTo>
                      <a:lnTo>
                        <a:pt x="2199" y="549"/>
                      </a:lnTo>
                      <a:lnTo>
                        <a:pt x="2199" y="553"/>
                      </a:lnTo>
                      <a:lnTo>
                        <a:pt x="2199" y="557"/>
                      </a:lnTo>
                      <a:lnTo>
                        <a:pt x="2200" y="557"/>
                      </a:lnTo>
                      <a:lnTo>
                        <a:pt x="2203" y="553"/>
                      </a:lnTo>
                      <a:lnTo>
                        <a:pt x="2203" y="557"/>
                      </a:lnTo>
                      <a:lnTo>
                        <a:pt x="2207" y="557"/>
                      </a:lnTo>
                      <a:lnTo>
                        <a:pt x="2208" y="557"/>
                      </a:lnTo>
                      <a:lnTo>
                        <a:pt x="2212" y="557"/>
                      </a:lnTo>
                      <a:lnTo>
                        <a:pt x="2212" y="553"/>
                      </a:lnTo>
                      <a:lnTo>
                        <a:pt x="2215" y="549"/>
                      </a:lnTo>
                      <a:lnTo>
                        <a:pt x="2215" y="553"/>
                      </a:lnTo>
                      <a:lnTo>
                        <a:pt x="2215" y="557"/>
                      </a:lnTo>
                      <a:lnTo>
                        <a:pt x="2215" y="558"/>
                      </a:lnTo>
                      <a:lnTo>
                        <a:pt x="2212" y="562"/>
                      </a:lnTo>
                      <a:lnTo>
                        <a:pt x="2215" y="562"/>
                      </a:lnTo>
                      <a:lnTo>
                        <a:pt x="2218" y="558"/>
                      </a:lnTo>
                      <a:lnTo>
                        <a:pt x="2220" y="558"/>
                      </a:lnTo>
                      <a:lnTo>
                        <a:pt x="2220" y="562"/>
                      </a:lnTo>
                      <a:lnTo>
                        <a:pt x="2223" y="562"/>
                      </a:lnTo>
                      <a:lnTo>
                        <a:pt x="2226" y="562"/>
                      </a:lnTo>
                      <a:lnTo>
                        <a:pt x="2226" y="564"/>
                      </a:lnTo>
                      <a:lnTo>
                        <a:pt x="2228" y="564"/>
                      </a:lnTo>
                      <a:lnTo>
                        <a:pt x="2231" y="564"/>
                      </a:lnTo>
                      <a:lnTo>
                        <a:pt x="2234" y="564"/>
                      </a:lnTo>
                      <a:lnTo>
                        <a:pt x="2236" y="568"/>
                      </a:lnTo>
                      <a:lnTo>
                        <a:pt x="2234" y="568"/>
                      </a:lnTo>
                      <a:lnTo>
                        <a:pt x="2236" y="572"/>
                      </a:lnTo>
                      <a:lnTo>
                        <a:pt x="2236" y="573"/>
                      </a:lnTo>
                      <a:lnTo>
                        <a:pt x="2236" y="577"/>
                      </a:lnTo>
                      <a:lnTo>
                        <a:pt x="2239" y="583"/>
                      </a:lnTo>
                      <a:lnTo>
                        <a:pt x="2243" y="583"/>
                      </a:lnTo>
                      <a:lnTo>
                        <a:pt x="2244" y="583"/>
                      </a:lnTo>
                      <a:lnTo>
                        <a:pt x="2248" y="583"/>
                      </a:lnTo>
                      <a:lnTo>
                        <a:pt x="2248" y="585"/>
                      </a:lnTo>
                      <a:lnTo>
                        <a:pt x="2251" y="585"/>
                      </a:lnTo>
                      <a:lnTo>
                        <a:pt x="2251" y="588"/>
                      </a:lnTo>
                      <a:lnTo>
                        <a:pt x="2252" y="592"/>
                      </a:lnTo>
                      <a:lnTo>
                        <a:pt x="2256" y="592"/>
                      </a:lnTo>
                      <a:lnTo>
                        <a:pt x="2259" y="592"/>
                      </a:lnTo>
                      <a:lnTo>
                        <a:pt x="2262" y="594"/>
                      </a:lnTo>
                      <a:lnTo>
                        <a:pt x="2264" y="594"/>
                      </a:lnTo>
                      <a:lnTo>
                        <a:pt x="2264" y="598"/>
                      </a:lnTo>
                      <a:lnTo>
                        <a:pt x="2270" y="600"/>
                      </a:lnTo>
                      <a:lnTo>
                        <a:pt x="2272" y="600"/>
                      </a:lnTo>
                      <a:lnTo>
                        <a:pt x="2275" y="600"/>
                      </a:lnTo>
                      <a:lnTo>
                        <a:pt x="2279" y="600"/>
                      </a:lnTo>
                      <a:lnTo>
                        <a:pt x="2280" y="600"/>
                      </a:lnTo>
                      <a:lnTo>
                        <a:pt x="2283" y="600"/>
                      </a:lnTo>
                      <a:lnTo>
                        <a:pt x="2283" y="603"/>
                      </a:lnTo>
                      <a:lnTo>
                        <a:pt x="2283" y="605"/>
                      </a:lnTo>
                      <a:lnTo>
                        <a:pt x="2283" y="609"/>
                      </a:lnTo>
                      <a:lnTo>
                        <a:pt x="2280" y="609"/>
                      </a:lnTo>
                      <a:lnTo>
                        <a:pt x="2280" y="613"/>
                      </a:lnTo>
                      <a:lnTo>
                        <a:pt x="2279" y="614"/>
                      </a:lnTo>
                      <a:lnTo>
                        <a:pt x="2279" y="618"/>
                      </a:lnTo>
                      <a:lnTo>
                        <a:pt x="2279" y="620"/>
                      </a:lnTo>
                      <a:lnTo>
                        <a:pt x="2280" y="620"/>
                      </a:lnTo>
                      <a:lnTo>
                        <a:pt x="2280" y="626"/>
                      </a:lnTo>
                      <a:lnTo>
                        <a:pt x="2275" y="629"/>
                      </a:lnTo>
                      <a:lnTo>
                        <a:pt x="2275" y="633"/>
                      </a:lnTo>
                      <a:lnTo>
                        <a:pt x="2272" y="635"/>
                      </a:lnTo>
                      <a:lnTo>
                        <a:pt x="2272" y="639"/>
                      </a:lnTo>
                      <a:lnTo>
                        <a:pt x="2270" y="639"/>
                      </a:lnTo>
                      <a:lnTo>
                        <a:pt x="2267" y="641"/>
                      </a:lnTo>
                      <a:lnTo>
                        <a:pt x="2264" y="644"/>
                      </a:lnTo>
                      <a:lnTo>
                        <a:pt x="2262" y="644"/>
                      </a:lnTo>
                      <a:lnTo>
                        <a:pt x="2259" y="648"/>
                      </a:lnTo>
                      <a:lnTo>
                        <a:pt x="2256" y="648"/>
                      </a:lnTo>
                      <a:lnTo>
                        <a:pt x="2252" y="648"/>
                      </a:lnTo>
                      <a:lnTo>
                        <a:pt x="2248" y="650"/>
                      </a:lnTo>
                      <a:lnTo>
                        <a:pt x="2244" y="650"/>
                      </a:lnTo>
                      <a:lnTo>
                        <a:pt x="2243" y="654"/>
                      </a:lnTo>
                      <a:lnTo>
                        <a:pt x="2239" y="654"/>
                      </a:lnTo>
                      <a:lnTo>
                        <a:pt x="2239" y="656"/>
                      </a:lnTo>
                      <a:lnTo>
                        <a:pt x="2236" y="656"/>
                      </a:lnTo>
                      <a:lnTo>
                        <a:pt x="2236" y="659"/>
                      </a:lnTo>
                      <a:lnTo>
                        <a:pt x="2236" y="661"/>
                      </a:lnTo>
                      <a:lnTo>
                        <a:pt x="2236" y="665"/>
                      </a:lnTo>
                      <a:lnTo>
                        <a:pt x="2239" y="665"/>
                      </a:lnTo>
                      <a:lnTo>
                        <a:pt x="2243" y="669"/>
                      </a:lnTo>
                      <a:lnTo>
                        <a:pt x="2244" y="671"/>
                      </a:lnTo>
                      <a:lnTo>
                        <a:pt x="2248" y="671"/>
                      </a:lnTo>
                      <a:lnTo>
                        <a:pt x="2251" y="671"/>
                      </a:lnTo>
                      <a:lnTo>
                        <a:pt x="2252" y="671"/>
                      </a:lnTo>
                      <a:lnTo>
                        <a:pt x="2256" y="671"/>
                      </a:lnTo>
                      <a:lnTo>
                        <a:pt x="2259" y="674"/>
                      </a:lnTo>
                      <a:lnTo>
                        <a:pt x="2262" y="674"/>
                      </a:lnTo>
                      <a:lnTo>
                        <a:pt x="2264" y="676"/>
                      </a:lnTo>
                      <a:lnTo>
                        <a:pt x="2267" y="676"/>
                      </a:lnTo>
                      <a:lnTo>
                        <a:pt x="2270" y="676"/>
                      </a:lnTo>
                      <a:lnTo>
                        <a:pt x="2272" y="674"/>
                      </a:lnTo>
                      <a:lnTo>
                        <a:pt x="2275" y="674"/>
                      </a:lnTo>
                      <a:lnTo>
                        <a:pt x="2279" y="671"/>
                      </a:lnTo>
                      <a:lnTo>
                        <a:pt x="2280" y="671"/>
                      </a:lnTo>
                      <a:lnTo>
                        <a:pt x="2287" y="674"/>
                      </a:lnTo>
                      <a:lnTo>
                        <a:pt x="2288" y="674"/>
                      </a:lnTo>
                      <a:lnTo>
                        <a:pt x="2288" y="676"/>
                      </a:lnTo>
                      <a:lnTo>
                        <a:pt x="2292" y="676"/>
                      </a:lnTo>
                      <a:lnTo>
                        <a:pt x="2295" y="676"/>
                      </a:lnTo>
                      <a:lnTo>
                        <a:pt x="2303" y="674"/>
                      </a:lnTo>
                      <a:lnTo>
                        <a:pt x="2306" y="671"/>
                      </a:lnTo>
                      <a:lnTo>
                        <a:pt x="2311" y="665"/>
                      </a:lnTo>
                      <a:lnTo>
                        <a:pt x="2316" y="661"/>
                      </a:lnTo>
                      <a:lnTo>
                        <a:pt x="2319" y="656"/>
                      </a:lnTo>
                      <a:lnTo>
                        <a:pt x="2323" y="654"/>
                      </a:lnTo>
                      <a:lnTo>
                        <a:pt x="2323" y="650"/>
                      </a:lnTo>
                      <a:lnTo>
                        <a:pt x="2324" y="648"/>
                      </a:lnTo>
                      <a:lnTo>
                        <a:pt x="2328" y="648"/>
                      </a:lnTo>
                      <a:lnTo>
                        <a:pt x="2328" y="644"/>
                      </a:lnTo>
                      <a:lnTo>
                        <a:pt x="2331" y="644"/>
                      </a:lnTo>
                      <a:lnTo>
                        <a:pt x="2334" y="648"/>
                      </a:lnTo>
                      <a:lnTo>
                        <a:pt x="2331" y="654"/>
                      </a:lnTo>
                      <a:lnTo>
                        <a:pt x="2331" y="656"/>
                      </a:lnTo>
                      <a:lnTo>
                        <a:pt x="2328" y="665"/>
                      </a:lnTo>
                      <a:lnTo>
                        <a:pt x="2112" y="1175"/>
                      </a:lnTo>
                      <a:lnTo>
                        <a:pt x="2112" y="1181"/>
                      </a:lnTo>
                      <a:lnTo>
                        <a:pt x="2102" y="1205"/>
                      </a:lnTo>
                      <a:lnTo>
                        <a:pt x="2096" y="1222"/>
                      </a:lnTo>
                      <a:lnTo>
                        <a:pt x="2088" y="1241"/>
                      </a:lnTo>
                      <a:lnTo>
                        <a:pt x="2088" y="1243"/>
                      </a:lnTo>
                      <a:lnTo>
                        <a:pt x="2084" y="1246"/>
                      </a:lnTo>
                      <a:lnTo>
                        <a:pt x="2083" y="1246"/>
                      </a:lnTo>
                      <a:lnTo>
                        <a:pt x="2083" y="1248"/>
                      </a:lnTo>
                      <a:lnTo>
                        <a:pt x="2083" y="1254"/>
                      </a:lnTo>
                      <a:lnTo>
                        <a:pt x="2079" y="1254"/>
                      </a:lnTo>
                      <a:lnTo>
                        <a:pt x="2071" y="1263"/>
                      </a:lnTo>
                      <a:lnTo>
                        <a:pt x="2071" y="1267"/>
                      </a:lnTo>
                      <a:lnTo>
                        <a:pt x="2068" y="1272"/>
                      </a:lnTo>
                      <a:lnTo>
                        <a:pt x="2068" y="1274"/>
                      </a:lnTo>
                      <a:lnTo>
                        <a:pt x="2066" y="1282"/>
                      </a:lnTo>
                      <a:lnTo>
                        <a:pt x="2068" y="1284"/>
                      </a:lnTo>
                      <a:lnTo>
                        <a:pt x="2068" y="1287"/>
                      </a:lnTo>
                      <a:lnTo>
                        <a:pt x="2071" y="1289"/>
                      </a:lnTo>
                      <a:lnTo>
                        <a:pt x="2071" y="1293"/>
                      </a:lnTo>
                      <a:lnTo>
                        <a:pt x="2075" y="1297"/>
                      </a:lnTo>
                      <a:lnTo>
                        <a:pt x="2075" y="1299"/>
                      </a:lnTo>
                      <a:lnTo>
                        <a:pt x="2076" y="1299"/>
                      </a:lnTo>
                      <a:lnTo>
                        <a:pt x="2079" y="1299"/>
                      </a:lnTo>
                      <a:lnTo>
                        <a:pt x="2083" y="1302"/>
                      </a:lnTo>
                      <a:lnTo>
                        <a:pt x="2083" y="1304"/>
                      </a:lnTo>
                      <a:lnTo>
                        <a:pt x="2084" y="1308"/>
                      </a:lnTo>
                      <a:lnTo>
                        <a:pt x="2088" y="1308"/>
                      </a:lnTo>
                      <a:lnTo>
                        <a:pt x="2088" y="1310"/>
                      </a:lnTo>
                      <a:lnTo>
                        <a:pt x="2091" y="1314"/>
                      </a:lnTo>
                      <a:lnTo>
                        <a:pt x="2092" y="1317"/>
                      </a:lnTo>
                      <a:lnTo>
                        <a:pt x="2096" y="1319"/>
                      </a:lnTo>
                      <a:lnTo>
                        <a:pt x="2099" y="1325"/>
                      </a:lnTo>
                      <a:lnTo>
                        <a:pt x="2099" y="1328"/>
                      </a:lnTo>
                      <a:lnTo>
                        <a:pt x="2102" y="1328"/>
                      </a:lnTo>
                      <a:lnTo>
                        <a:pt x="2102" y="1334"/>
                      </a:lnTo>
                      <a:lnTo>
                        <a:pt x="2104" y="1338"/>
                      </a:lnTo>
                      <a:lnTo>
                        <a:pt x="2104" y="1343"/>
                      </a:lnTo>
                      <a:lnTo>
                        <a:pt x="2104" y="1345"/>
                      </a:lnTo>
                      <a:lnTo>
                        <a:pt x="2104" y="1349"/>
                      </a:lnTo>
                      <a:lnTo>
                        <a:pt x="2104" y="1351"/>
                      </a:lnTo>
                      <a:lnTo>
                        <a:pt x="2107" y="1355"/>
                      </a:lnTo>
                      <a:lnTo>
                        <a:pt x="2104" y="1358"/>
                      </a:lnTo>
                      <a:lnTo>
                        <a:pt x="2104" y="1360"/>
                      </a:lnTo>
                      <a:lnTo>
                        <a:pt x="2099" y="1366"/>
                      </a:lnTo>
                      <a:lnTo>
                        <a:pt x="2096" y="1370"/>
                      </a:lnTo>
                      <a:lnTo>
                        <a:pt x="2096" y="1373"/>
                      </a:lnTo>
                      <a:lnTo>
                        <a:pt x="2096" y="1379"/>
                      </a:lnTo>
                      <a:lnTo>
                        <a:pt x="2096" y="1381"/>
                      </a:lnTo>
                      <a:lnTo>
                        <a:pt x="2096" y="1385"/>
                      </a:lnTo>
                      <a:lnTo>
                        <a:pt x="2096" y="1390"/>
                      </a:lnTo>
                      <a:lnTo>
                        <a:pt x="2099" y="1390"/>
                      </a:lnTo>
                      <a:lnTo>
                        <a:pt x="2099" y="1394"/>
                      </a:lnTo>
                      <a:lnTo>
                        <a:pt x="2099" y="1396"/>
                      </a:lnTo>
                      <a:lnTo>
                        <a:pt x="2096" y="1396"/>
                      </a:lnTo>
                      <a:lnTo>
                        <a:pt x="2096" y="1400"/>
                      </a:lnTo>
                      <a:lnTo>
                        <a:pt x="2091" y="1405"/>
                      </a:lnTo>
                      <a:lnTo>
                        <a:pt x="2088" y="1407"/>
                      </a:lnTo>
                      <a:lnTo>
                        <a:pt x="2088" y="1411"/>
                      </a:lnTo>
                      <a:lnTo>
                        <a:pt x="2084" y="1420"/>
                      </a:lnTo>
                      <a:lnTo>
                        <a:pt x="2083" y="1422"/>
                      </a:lnTo>
                      <a:lnTo>
                        <a:pt x="2075" y="1426"/>
                      </a:lnTo>
                      <a:lnTo>
                        <a:pt x="2075" y="1429"/>
                      </a:lnTo>
                      <a:lnTo>
                        <a:pt x="2075" y="1431"/>
                      </a:lnTo>
                      <a:lnTo>
                        <a:pt x="2075" y="1435"/>
                      </a:lnTo>
                      <a:lnTo>
                        <a:pt x="2075" y="1441"/>
                      </a:lnTo>
                      <a:lnTo>
                        <a:pt x="2076" y="1443"/>
                      </a:lnTo>
                      <a:lnTo>
                        <a:pt x="2076" y="1446"/>
                      </a:lnTo>
                      <a:lnTo>
                        <a:pt x="2079" y="1450"/>
                      </a:lnTo>
                      <a:lnTo>
                        <a:pt x="2076" y="1450"/>
                      </a:lnTo>
                      <a:lnTo>
                        <a:pt x="2079" y="1456"/>
                      </a:lnTo>
                      <a:lnTo>
                        <a:pt x="2083" y="1461"/>
                      </a:lnTo>
                      <a:lnTo>
                        <a:pt x="2083" y="1467"/>
                      </a:lnTo>
                      <a:lnTo>
                        <a:pt x="2083" y="1471"/>
                      </a:lnTo>
                      <a:lnTo>
                        <a:pt x="2083" y="1472"/>
                      </a:lnTo>
                      <a:lnTo>
                        <a:pt x="2079" y="1472"/>
                      </a:lnTo>
                      <a:lnTo>
                        <a:pt x="2079" y="1476"/>
                      </a:lnTo>
                      <a:lnTo>
                        <a:pt x="2079" y="1478"/>
                      </a:lnTo>
                      <a:lnTo>
                        <a:pt x="2079" y="1482"/>
                      </a:lnTo>
                      <a:lnTo>
                        <a:pt x="2079" y="1487"/>
                      </a:lnTo>
                      <a:lnTo>
                        <a:pt x="2079" y="1491"/>
                      </a:lnTo>
                      <a:lnTo>
                        <a:pt x="2079" y="1493"/>
                      </a:lnTo>
                      <a:lnTo>
                        <a:pt x="2076" y="1493"/>
                      </a:lnTo>
                      <a:lnTo>
                        <a:pt x="2075" y="1493"/>
                      </a:lnTo>
                      <a:lnTo>
                        <a:pt x="2075" y="1497"/>
                      </a:lnTo>
                      <a:lnTo>
                        <a:pt x="2075" y="1499"/>
                      </a:lnTo>
                      <a:lnTo>
                        <a:pt x="2075" y="1502"/>
                      </a:lnTo>
                      <a:lnTo>
                        <a:pt x="2071" y="1506"/>
                      </a:lnTo>
                      <a:lnTo>
                        <a:pt x="2071" y="1508"/>
                      </a:lnTo>
                      <a:lnTo>
                        <a:pt x="2071" y="1512"/>
                      </a:lnTo>
                      <a:lnTo>
                        <a:pt x="2068" y="1514"/>
                      </a:lnTo>
                      <a:lnTo>
                        <a:pt x="2066" y="1514"/>
                      </a:lnTo>
                      <a:lnTo>
                        <a:pt x="2063" y="1519"/>
                      </a:lnTo>
                      <a:lnTo>
                        <a:pt x="2066" y="1523"/>
                      </a:lnTo>
                      <a:lnTo>
                        <a:pt x="2066" y="1527"/>
                      </a:lnTo>
                      <a:lnTo>
                        <a:pt x="2066" y="1528"/>
                      </a:lnTo>
                      <a:lnTo>
                        <a:pt x="2066" y="1532"/>
                      </a:lnTo>
                      <a:lnTo>
                        <a:pt x="2068" y="1532"/>
                      </a:lnTo>
                      <a:lnTo>
                        <a:pt x="2068" y="1534"/>
                      </a:lnTo>
                      <a:lnTo>
                        <a:pt x="2066" y="1538"/>
                      </a:lnTo>
                      <a:lnTo>
                        <a:pt x="2066" y="1540"/>
                      </a:lnTo>
                      <a:lnTo>
                        <a:pt x="2063" y="1547"/>
                      </a:lnTo>
                      <a:lnTo>
                        <a:pt x="2063" y="1549"/>
                      </a:lnTo>
                      <a:lnTo>
                        <a:pt x="2066" y="1549"/>
                      </a:lnTo>
                      <a:lnTo>
                        <a:pt x="2068" y="1549"/>
                      </a:lnTo>
                      <a:lnTo>
                        <a:pt x="2071" y="1549"/>
                      </a:lnTo>
                      <a:lnTo>
                        <a:pt x="2071" y="1553"/>
                      </a:lnTo>
                      <a:lnTo>
                        <a:pt x="2071" y="1555"/>
                      </a:lnTo>
                      <a:lnTo>
                        <a:pt x="2066" y="1555"/>
                      </a:lnTo>
                      <a:lnTo>
                        <a:pt x="2066" y="1558"/>
                      </a:lnTo>
                      <a:lnTo>
                        <a:pt x="2063" y="1560"/>
                      </a:lnTo>
                      <a:lnTo>
                        <a:pt x="2060" y="1564"/>
                      </a:lnTo>
                      <a:lnTo>
                        <a:pt x="2057" y="1564"/>
                      </a:lnTo>
                      <a:lnTo>
                        <a:pt x="2055" y="1564"/>
                      </a:lnTo>
                      <a:lnTo>
                        <a:pt x="2047" y="1564"/>
                      </a:lnTo>
                      <a:lnTo>
                        <a:pt x="2030" y="1564"/>
                      </a:lnTo>
                      <a:lnTo>
                        <a:pt x="2013" y="1564"/>
                      </a:lnTo>
                      <a:lnTo>
                        <a:pt x="1995" y="1564"/>
                      </a:lnTo>
                      <a:lnTo>
                        <a:pt x="1977" y="1564"/>
                      </a:lnTo>
                      <a:lnTo>
                        <a:pt x="1960" y="1564"/>
                      </a:lnTo>
                      <a:lnTo>
                        <a:pt x="1944" y="1564"/>
                      </a:lnTo>
                      <a:lnTo>
                        <a:pt x="1924" y="1564"/>
                      </a:lnTo>
                      <a:lnTo>
                        <a:pt x="1908" y="1564"/>
                      </a:lnTo>
                      <a:lnTo>
                        <a:pt x="1892" y="1564"/>
                      </a:lnTo>
                      <a:lnTo>
                        <a:pt x="1875" y="1568"/>
                      </a:lnTo>
                      <a:lnTo>
                        <a:pt x="1859" y="1568"/>
                      </a:lnTo>
                      <a:lnTo>
                        <a:pt x="1843" y="1568"/>
                      </a:lnTo>
                      <a:lnTo>
                        <a:pt x="1825" y="1568"/>
                      </a:lnTo>
                      <a:lnTo>
                        <a:pt x="1807" y="1568"/>
                      </a:lnTo>
                      <a:lnTo>
                        <a:pt x="1791" y="1564"/>
                      </a:lnTo>
                      <a:lnTo>
                        <a:pt x="1773" y="1564"/>
                      </a:lnTo>
                      <a:lnTo>
                        <a:pt x="1756" y="1564"/>
                      </a:lnTo>
                      <a:lnTo>
                        <a:pt x="1740" y="1564"/>
                      </a:lnTo>
                      <a:lnTo>
                        <a:pt x="1724" y="1564"/>
                      </a:lnTo>
                      <a:lnTo>
                        <a:pt x="1707" y="1564"/>
                      </a:lnTo>
                      <a:lnTo>
                        <a:pt x="1691" y="1564"/>
                      </a:lnTo>
                      <a:lnTo>
                        <a:pt x="1671" y="1564"/>
                      </a:lnTo>
                      <a:lnTo>
                        <a:pt x="1655" y="1564"/>
                      </a:lnTo>
                      <a:lnTo>
                        <a:pt x="1652" y="1564"/>
                      </a:lnTo>
                      <a:lnTo>
                        <a:pt x="1649" y="1558"/>
                      </a:lnTo>
                      <a:lnTo>
                        <a:pt x="1647" y="1558"/>
                      </a:lnTo>
                      <a:lnTo>
                        <a:pt x="1644" y="1555"/>
                      </a:lnTo>
                      <a:lnTo>
                        <a:pt x="1632" y="1555"/>
                      </a:lnTo>
                      <a:lnTo>
                        <a:pt x="1629" y="1553"/>
                      </a:lnTo>
                      <a:lnTo>
                        <a:pt x="1621" y="1549"/>
                      </a:lnTo>
                      <a:lnTo>
                        <a:pt x="1616" y="1549"/>
                      </a:lnTo>
                      <a:lnTo>
                        <a:pt x="1611" y="1547"/>
                      </a:lnTo>
                      <a:lnTo>
                        <a:pt x="1608" y="1547"/>
                      </a:lnTo>
                      <a:lnTo>
                        <a:pt x="1603" y="1547"/>
                      </a:lnTo>
                      <a:lnTo>
                        <a:pt x="1600" y="1547"/>
                      </a:lnTo>
                      <a:lnTo>
                        <a:pt x="1596" y="1547"/>
                      </a:lnTo>
                      <a:lnTo>
                        <a:pt x="1593" y="1547"/>
                      </a:lnTo>
                      <a:lnTo>
                        <a:pt x="1591" y="1547"/>
                      </a:lnTo>
                      <a:lnTo>
                        <a:pt x="1585" y="1547"/>
                      </a:lnTo>
                      <a:lnTo>
                        <a:pt x="1583" y="1543"/>
                      </a:lnTo>
                      <a:lnTo>
                        <a:pt x="1575" y="1534"/>
                      </a:lnTo>
                      <a:lnTo>
                        <a:pt x="1569" y="1532"/>
                      </a:lnTo>
                      <a:lnTo>
                        <a:pt x="1560" y="1528"/>
                      </a:lnTo>
                      <a:lnTo>
                        <a:pt x="1552" y="1527"/>
                      </a:lnTo>
                      <a:lnTo>
                        <a:pt x="1549" y="1527"/>
                      </a:lnTo>
                      <a:lnTo>
                        <a:pt x="1536" y="1523"/>
                      </a:lnTo>
                      <a:lnTo>
                        <a:pt x="1536" y="1519"/>
                      </a:lnTo>
                      <a:lnTo>
                        <a:pt x="1533" y="1519"/>
                      </a:lnTo>
                      <a:lnTo>
                        <a:pt x="1531" y="1517"/>
                      </a:lnTo>
                      <a:lnTo>
                        <a:pt x="1524" y="1514"/>
                      </a:lnTo>
                      <a:lnTo>
                        <a:pt x="1520" y="1506"/>
                      </a:lnTo>
                      <a:lnTo>
                        <a:pt x="1511" y="1502"/>
                      </a:lnTo>
                      <a:lnTo>
                        <a:pt x="1500" y="1487"/>
                      </a:lnTo>
                      <a:lnTo>
                        <a:pt x="1492" y="1478"/>
                      </a:lnTo>
                      <a:lnTo>
                        <a:pt x="1492" y="1476"/>
                      </a:lnTo>
                      <a:lnTo>
                        <a:pt x="1489" y="1476"/>
                      </a:lnTo>
                      <a:lnTo>
                        <a:pt x="1487" y="1472"/>
                      </a:lnTo>
                      <a:lnTo>
                        <a:pt x="1487" y="1471"/>
                      </a:lnTo>
                      <a:lnTo>
                        <a:pt x="1484" y="1467"/>
                      </a:lnTo>
                      <a:lnTo>
                        <a:pt x="1484" y="1463"/>
                      </a:lnTo>
                      <a:lnTo>
                        <a:pt x="1480" y="1457"/>
                      </a:lnTo>
                      <a:lnTo>
                        <a:pt x="1479" y="1457"/>
                      </a:lnTo>
                      <a:lnTo>
                        <a:pt x="1476" y="1452"/>
                      </a:lnTo>
                      <a:lnTo>
                        <a:pt x="1472" y="1452"/>
                      </a:lnTo>
                      <a:lnTo>
                        <a:pt x="1469" y="1452"/>
                      </a:lnTo>
                      <a:lnTo>
                        <a:pt x="1469" y="1450"/>
                      </a:lnTo>
                      <a:lnTo>
                        <a:pt x="1467" y="1450"/>
                      </a:lnTo>
                      <a:lnTo>
                        <a:pt x="1373" y="1450"/>
                      </a:lnTo>
                      <a:lnTo>
                        <a:pt x="1371" y="1450"/>
                      </a:lnTo>
                      <a:lnTo>
                        <a:pt x="1371" y="1452"/>
                      </a:lnTo>
                      <a:lnTo>
                        <a:pt x="1368" y="1452"/>
                      </a:lnTo>
                      <a:lnTo>
                        <a:pt x="1368" y="1456"/>
                      </a:lnTo>
                      <a:lnTo>
                        <a:pt x="1368" y="1457"/>
                      </a:lnTo>
                      <a:lnTo>
                        <a:pt x="1365" y="1457"/>
                      </a:lnTo>
                      <a:lnTo>
                        <a:pt x="1365" y="1461"/>
                      </a:lnTo>
                      <a:lnTo>
                        <a:pt x="1365" y="1463"/>
                      </a:lnTo>
                      <a:lnTo>
                        <a:pt x="1365" y="1467"/>
                      </a:lnTo>
                      <a:lnTo>
                        <a:pt x="1363" y="1471"/>
                      </a:lnTo>
                      <a:lnTo>
                        <a:pt x="1360" y="1471"/>
                      </a:lnTo>
                      <a:lnTo>
                        <a:pt x="1360" y="1472"/>
                      </a:lnTo>
                      <a:lnTo>
                        <a:pt x="1360" y="1476"/>
                      </a:lnTo>
                      <a:lnTo>
                        <a:pt x="1360" y="1478"/>
                      </a:lnTo>
                      <a:lnTo>
                        <a:pt x="1356" y="1484"/>
                      </a:lnTo>
                      <a:lnTo>
                        <a:pt x="1353" y="1484"/>
                      </a:lnTo>
                      <a:lnTo>
                        <a:pt x="1353" y="1487"/>
                      </a:lnTo>
                      <a:lnTo>
                        <a:pt x="1353" y="1491"/>
                      </a:lnTo>
                      <a:lnTo>
                        <a:pt x="1353" y="1493"/>
                      </a:lnTo>
                      <a:lnTo>
                        <a:pt x="1351" y="1493"/>
                      </a:lnTo>
                      <a:lnTo>
                        <a:pt x="1343" y="1493"/>
                      </a:lnTo>
                      <a:lnTo>
                        <a:pt x="1335" y="1491"/>
                      </a:lnTo>
                      <a:lnTo>
                        <a:pt x="1329" y="1491"/>
                      </a:lnTo>
                      <a:lnTo>
                        <a:pt x="1327" y="1491"/>
                      </a:lnTo>
                      <a:lnTo>
                        <a:pt x="1327" y="1493"/>
                      </a:lnTo>
                      <a:lnTo>
                        <a:pt x="1324" y="1497"/>
                      </a:lnTo>
                      <a:lnTo>
                        <a:pt x="1320" y="1497"/>
                      </a:lnTo>
                      <a:lnTo>
                        <a:pt x="1320" y="1499"/>
                      </a:lnTo>
                      <a:lnTo>
                        <a:pt x="1317" y="1502"/>
                      </a:lnTo>
                      <a:lnTo>
                        <a:pt x="1317" y="1508"/>
                      </a:lnTo>
                      <a:lnTo>
                        <a:pt x="1317" y="1512"/>
                      </a:lnTo>
                      <a:lnTo>
                        <a:pt x="1316" y="1514"/>
                      </a:lnTo>
                      <a:lnTo>
                        <a:pt x="1312" y="1514"/>
                      </a:lnTo>
                      <a:lnTo>
                        <a:pt x="1309" y="1517"/>
                      </a:lnTo>
                      <a:lnTo>
                        <a:pt x="1309" y="1519"/>
                      </a:lnTo>
                      <a:lnTo>
                        <a:pt x="1309" y="1523"/>
                      </a:lnTo>
                      <a:lnTo>
                        <a:pt x="1312" y="1523"/>
                      </a:lnTo>
                      <a:lnTo>
                        <a:pt x="1316" y="1527"/>
                      </a:lnTo>
                      <a:lnTo>
                        <a:pt x="1317" y="1527"/>
                      </a:lnTo>
                      <a:lnTo>
                        <a:pt x="1317" y="1528"/>
                      </a:lnTo>
                      <a:lnTo>
                        <a:pt x="1317" y="1532"/>
                      </a:lnTo>
                      <a:lnTo>
                        <a:pt x="1317" y="1534"/>
                      </a:lnTo>
                      <a:lnTo>
                        <a:pt x="1317" y="1538"/>
                      </a:lnTo>
                      <a:lnTo>
                        <a:pt x="1312" y="1549"/>
                      </a:lnTo>
                      <a:lnTo>
                        <a:pt x="1309" y="1553"/>
                      </a:lnTo>
                      <a:lnTo>
                        <a:pt x="1307" y="1553"/>
                      </a:lnTo>
                      <a:lnTo>
                        <a:pt x="1304" y="1549"/>
                      </a:lnTo>
                      <a:lnTo>
                        <a:pt x="1301" y="1549"/>
                      </a:lnTo>
                      <a:lnTo>
                        <a:pt x="1299" y="1549"/>
                      </a:lnTo>
                      <a:lnTo>
                        <a:pt x="1299" y="1553"/>
                      </a:lnTo>
                      <a:lnTo>
                        <a:pt x="1296" y="1555"/>
                      </a:lnTo>
                      <a:lnTo>
                        <a:pt x="1296" y="1560"/>
                      </a:lnTo>
                      <a:lnTo>
                        <a:pt x="1296" y="1564"/>
                      </a:lnTo>
                      <a:lnTo>
                        <a:pt x="1296" y="1568"/>
                      </a:lnTo>
                      <a:lnTo>
                        <a:pt x="1293" y="1570"/>
                      </a:lnTo>
                      <a:lnTo>
                        <a:pt x="1291" y="1573"/>
                      </a:lnTo>
                      <a:lnTo>
                        <a:pt x="1285" y="1575"/>
                      </a:lnTo>
                      <a:lnTo>
                        <a:pt x="1281" y="1579"/>
                      </a:lnTo>
                      <a:lnTo>
                        <a:pt x="1276" y="1583"/>
                      </a:lnTo>
                      <a:lnTo>
                        <a:pt x="1271" y="1585"/>
                      </a:lnTo>
                      <a:lnTo>
                        <a:pt x="1265" y="1585"/>
                      </a:lnTo>
                      <a:lnTo>
                        <a:pt x="1263" y="1585"/>
                      </a:lnTo>
                      <a:lnTo>
                        <a:pt x="1255" y="1588"/>
                      </a:lnTo>
                      <a:lnTo>
                        <a:pt x="1247" y="1590"/>
                      </a:lnTo>
                      <a:lnTo>
                        <a:pt x="1244" y="1590"/>
                      </a:lnTo>
                      <a:lnTo>
                        <a:pt x="1236" y="1594"/>
                      </a:lnTo>
                      <a:lnTo>
                        <a:pt x="1232" y="1596"/>
                      </a:lnTo>
                      <a:lnTo>
                        <a:pt x="1227" y="1600"/>
                      </a:lnTo>
                      <a:lnTo>
                        <a:pt x="1221" y="1600"/>
                      </a:lnTo>
                      <a:lnTo>
                        <a:pt x="1219" y="1600"/>
                      </a:lnTo>
                      <a:lnTo>
                        <a:pt x="1213" y="1596"/>
                      </a:lnTo>
                      <a:lnTo>
                        <a:pt x="1211" y="1594"/>
                      </a:lnTo>
                      <a:lnTo>
                        <a:pt x="1208" y="1590"/>
                      </a:lnTo>
                      <a:lnTo>
                        <a:pt x="1205" y="1590"/>
                      </a:lnTo>
                      <a:lnTo>
                        <a:pt x="1201" y="1594"/>
                      </a:lnTo>
                      <a:lnTo>
                        <a:pt x="1200" y="1594"/>
                      </a:lnTo>
                      <a:lnTo>
                        <a:pt x="1196" y="1600"/>
                      </a:lnTo>
                      <a:lnTo>
                        <a:pt x="1193" y="1603"/>
                      </a:lnTo>
                      <a:lnTo>
                        <a:pt x="1192" y="1609"/>
                      </a:lnTo>
                      <a:lnTo>
                        <a:pt x="1188" y="1611"/>
                      </a:lnTo>
                      <a:lnTo>
                        <a:pt x="1188" y="1616"/>
                      </a:lnTo>
                      <a:lnTo>
                        <a:pt x="1185" y="1626"/>
                      </a:lnTo>
                      <a:lnTo>
                        <a:pt x="1185" y="1629"/>
                      </a:lnTo>
                      <a:lnTo>
                        <a:pt x="1185" y="1631"/>
                      </a:lnTo>
                      <a:lnTo>
                        <a:pt x="1185" y="1635"/>
                      </a:lnTo>
                      <a:lnTo>
                        <a:pt x="1188" y="1635"/>
                      </a:lnTo>
                      <a:lnTo>
                        <a:pt x="1188" y="1637"/>
                      </a:lnTo>
                      <a:lnTo>
                        <a:pt x="1188" y="1641"/>
                      </a:lnTo>
                      <a:lnTo>
                        <a:pt x="1185" y="1644"/>
                      </a:lnTo>
                      <a:lnTo>
                        <a:pt x="1177" y="1644"/>
                      </a:lnTo>
                      <a:lnTo>
                        <a:pt x="1177" y="1646"/>
                      </a:lnTo>
                      <a:lnTo>
                        <a:pt x="1175" y="1646"/>
                      </a:lnTo>
                      <a:lnTo>
                        <a:pt x="1172" y="1650"/>
                      </a:lnTo>
                      <a:lnTo>
                        <a:pt x="1172" y="1652"/>
                      </a:lnTo>
                      <a:lnTo>
                        <a:pt x="1175" y="1656"/>
                      </a:lnTo>
                      <a:lnTo>
                        <a:pt x="1177" y="1656"/>
                      </a:lnTo>
                      <a:lnTo>
                        <a:pt x="1180" y="1656"/>
                      </a:lnTo>
                      <a:lnTo>
                        <a:pt x="1183" y="1656"/>
                      </a:lnTo>
                      <a:lnTo>
                        <a:pt x="1183" y="1659"/>
                      </a:lnTo>
                      <a:lnTo>
                        <a:pt x="1185" y="1661"/>
                      </a:lnTo>
                      <a:lnTo>
                        <a:pt x="1185" y="1665"/>
                      </a:lnTo>
                      <a:lnTo>
                        <a:pt x="1183" y="1667"/>
                      </a:lnTo>
                      <a:lnTo>
                        <a:pt x="1175" y="1671"/>
                      </a:lnTo>
                      <a:lnTo>
                        <a:pt x="1172" y="1671"/>
                      </a:lnTo>
                      <a:lnTo>
                        <a:pt x="1169" y="1671"/>
                      </a:lnTo>
                      <a:lnTo>
                        <a:pt x="1164" y="1671"/>
                      </a:lnTo>
                      <a:lnTo>
                        <a:pt x="1161" y="1667"/>
                      </a:lnTo>
                      <a:lnTo>
                        <a:pt x="1161" y="1665"/>
                      </a:lnTo>
                      <a:lnTo>
                        <a:pt x="1157" y="1659"/>
                      </a:lnTo>
                      <a:lnTo>
                        <a:pt x="1157" y="1656"/>
                      </a:lnTo>
                      <a:lnTo>
                        <a:pt x="1156" y="1652"/>
                      </a:lnTo>
                      <a:lnTo>
                        <a:pt x="1152" y="1652"/>
                      </a:lnTo>
                      <a:lnTo>
                        <a:pt x="1149" y="1650"/>
                      </a:lnTo>
                      <a:lnTo>
                        <a:pt x="1147" y="1650"/>
                      </a:lnTo>
                      <a:lnTo>
                        <a:pt x="1144" y="1650"/>
                      </a:lnTo>
                      <a:lnTo>
                        <a:pt x="1141" y="1646"/>
                      </a:lnTo>
                      <a:lnTo>
                        <a:pt x="1139" y="1646"/>
                      </a:lnTo>
                      <a:lnTo>
                        <a:pt x="1139" y="1652"/>
                      </a:lnTo>
                      <a:lnTo>
                        <a:pt x="1139" y="1656"/>
                      </a:lnTo>
                      <a:lnTo>
                        <a:pt x="1136" y="1656"/>
                      </a:lnTo>
                      <a:lnTo>
                        <a:pt x="1131" y="1661"/>
                      </a:lnTo>
                      <a:lnTo>
                        <a:pt x="1128" y="1661"/>
                      </a:lnTo>
                      <a:lnTo>
                        <a:pt x="1121" y="1665"/>
                      </a:lnTo>
                      <a:lnTo>
                        <a:pt x="1120" y="1665"/>
                      </a:lnTo>
                      <a:lnTo>
                        <a:pt x="1116" y="1667"/>
                      </a:lnTo>
                      <a:lnTo>
                        <a:pt x="1113" y="1671"/>
                      </a:lnTo>
                      <a:lnTo>
                        <a:pt x="1112" y="1671"/>
                      </a:lnTo>
                      <a:lnTo>
                        <a:pt x="1108" y="1672"/>
                      </a:lnTo>
                      <a:lnTo>
                        <a:pt x="1105" y="1672"/>
                      </a:lnTo>
                      <a:lnTo>
                        <a:pt x="1100" y="1672"/>
                      </a:lnTo>
                      <a:lnTo>
                        <a:pt x="1095" y="1672"/>
                      </a:lnTo>
                      <a:lnTo>
                        <a:pt x="1089" y="1671"/>
                      </a:lnTo>
                      <a:lnTo>
                        <a:pt x="1081" y="1665"/>
                      </a:lnTo>
                      <a:lnTo>
                        <a:pt x="1072" y="1661"/>
                      </a:lnTo>
                      <a:lnTo>
                        <a:pt x="1064" y="1656"/>
                      </a:lnTo>
                      <a:lnTo>
                        <a:pt x="1064" y="1652"/>
                      </a:lnTo>
                      <a:lnTo>
                        <a:pt x="1056" y="1652"/>
                      </a:lnTo>
                      <a:lnTo>
                        <a:pt x="1053" y="1650"/>
                      </a:lnTo>
                      <a:lnTo>
                        <a:pt x="1051" y="1650"/>
                      </a:lnTo>
                      <a:lnTo>
                        <a:pt x="1048" y="1652"/>
                      </a:lnTo>
                      <a:lnTo>
                        <a:pt x="1045" y="1652"/>
                      </a:lnTo>
                      <a:lnTo>
                        <a:pt x="1041" y="1652"/>
                      </a:lnTo>
                      <a:lnTo>
                        <a:pt x="1032" y="1656"/>
                      </a:lnTo>
                      <a:lnTo>
                        <a:pt x="1028" y="1656"/>
                      </a:lnTo>
                      <a:lnTo>
                        <a:pt x="1020" y="1656"/>
                      </a:lnTo>
                      <a:lnTo>
                        <a:pt x="1012" y="1652"/>
                      </a:lnTo>
                      <a:lnTo>
                        <a:pt x="1009" y="1652"/>
                      </a:lnTo>
                      <a:lnTo>
                        <a:pt x="1004" y="1652"/>
                      </a:lnTo>
                      <a:lnTo>
                        <a:pt x="997" y="1656"/>
                      </a:lnTo>
                      <a:lnTo>
                        <a:pt x="996" y="1656"/>
                      </a:lnTo>
                      <a:lnTo>
                        <a:pt x="992" y="1659"/>
                      </a:lnTo>
                      <a:lnTo>
                        <a:pt x="989" y="1665"/>
                      </a:lnTo>
                      <a:lnTo>
                        <a:pt x="989" y="1671"/>
                      </a:lnTo>
                      <a:lnTo>
                        <a:pt x="987" y="1680"/>
                      </a:lnTo>
                      <a:lnTo>
                        <a:pt x="987" y="1682"/>
                      </a:lnTo>
                      <a:lnTo>
                        <a:pt x="981" y="1687"/>
                      </a:lnTo>
                      <a:lnTo>
                        <a:pt x="981" y="1691"/>
                      </a:lnTo>
                      <a:lnTo>
                        <a:pt x="979" y="1691"/>
                      </a:lnTo>
                      <a:lnTo>
                        <a:pt x="973" y="1693"/>
                      </a:lnTo>
                      <a:lnTo>
                        <a:pt x="965" y="1697"/>
                      </a:lnTo>
                      <a:lnTo>
                        <a:pt x="956" y="1697"/>
                      </a:lnTo>
                      <a:lnTo>
                        <a:pt x="953" y="1700"/>
                      </a:lnTo>
                      <a:lnTo>
                        <a:pt x="948" y="1700"/>
                      </a:lnTo>
                      <a:lnTo>
                        <a:pt x="945" y="1702"/>
                      </a:lnTo>
                      <a:lnTo>
                        <a:pt x="943" y="1706"/>
                      </a:lnTo>
                      <a:lnTo>
                        <a:pt x="940" y="1706"/>
                      </a:lnTo>
                      <a:lnTo>
                        <a:pt x="937" y="1708"/>
                      </a:lnTo>
                      <a:lnTo>
                        <a:pt x="937" y="1715"/>
                      </a:lnTo>
                      <a:lnTo>
                        <a:pt x="935" y="1712"/>
                      </a:lnTo>
                      <a:lnTo>
                        <a:pt x="932" y="1712"/>
                      </a:lnTo>
                      <a:lnTo>
                        <a:pt x="924" y="1708"/>
                      </a:lnTo>
                      <a:lnTo>
                        <a:pt x="921" y="1706"/>
                      </a:lnTo>
                      <a:lnTo>
                        <a:pt x="908" y="1700"/>
                      </a:lnTo>
                      <a:lnTo>
                        <a:pt x="904" y="1700"/>
                      </a:lnTo>
                      <a:lnTo>
                        <a:pt x="888" y="1691"/>
                      </a:lnTo>
                      <a:lnTo>
                        <a:pt x="872" y="1685"/>
                      </a:lnTo>
                      <a:lnTo>
                        <a:pt x="865" y="1682"/>
                      </a:lnTo>
                      <a:lnTo>
                        <a:pt x="857" y="1680"/>
                      </a:lnTo>
                      <a:lnTo>
                        <a:pt x="841" y="1671"/>
                      </a:lnTo>
                      <a:lnTo>
                        <a:pt x="824" y="1665"/>
                      </a:lnTo>
                      <a:lnTo>
                        <a:pt x="808" y="1656"/>
                      </a:lnTo>
                      <a:lnTo>
                        <a:pt x="793" y="1652"/>
                      </a:lnTo>
                      <a:lnTo>
                        <a:pt x="777" y="1644"/>
                      </a:lnTo>
                      <a:lnTo>
                        <a:pt x="764" y="1637"/>
                      </a:lnTo>
                      <a:lnTo>
                        <a:pt x="748" y="1629"/>
                      </a:lnTo>
                      <a:lnTo>
                        <a:pt x="730" y="1624"/>
                      </a:lnTo>
                      <a:lnTo>
                        <a:pt x="713" y="1616"/>
                      </a:lnTo>
                      <a:lnTo>
                        <a:pt x="700" y="1609"/>
                      </a:lnTo>
                      <a:lnTo>
                        <a:pt x="689" y="1603"/>
                      </a:lnTo>
                      <a:lnTo>
                        <a:pt x="684" y="1600"/>
                      </a:lnTo>
                      <a:lnTo>
                        <a:pt x="669" y="1590"/>
                      </a:lnTo>
                      <a:lnTo>
                        <a:pt x="656" y="1583"/>
                      </a:lnTo>
                      <a:lnTo>
                        <a:pt x="641" y="1575"/>
                      </a:lnTo>
                      <a:lnTo>
                        <a:pt x="640" y="1575"/>
                      </a:lnTo>
                      <a:lnTo>
                        <a:pt x="633" y="1573"/>
                      </a:lnTo>
                      <a:lnTo>
                        <a:pt x="632" y="1568"/>
                      </a:lnTo>
                      <a:lnTo>
                        <a:pt x="617" y="1560"/>
                      </a:lnTo>
                      <a:lnTo>
                        <a:pt x="597" y="1553"/>
                      </a:lnTo>
                      <a:lnTo>
                        <a:pt x="597" y="1549"/>
                      </a:lnTo>
                      <a:lnTo>
                        <a:pt x="596" y="1549"/>
                      </a:lnTo>
                      <a:lnTo>
                        <a:pt x="592" y="1547"/>
                      </a:lnTo>
                      <a:lnTo>
                        <a:pt x="589" y="1547"/>
                      </a:lnTo>
                      <a:lnTo>
                        <a:pt x="570" y="1534"/>
                      </a:lnTo>
                      <a:lnTo>
                        <a:pt x="557" y="1527"/>
                      </a:lnTo>
                      <a:lnTo>
                        <a:pt x="553" y="1527"/>
                      </a:lnTo>
                      <a:lnTo>
                        <a:pt x="540" y="1519"/>
                      </a:lnTo>
                      <a:lnTo>
                        <a:pt x="526" y="1512"/>
                      </a:lnTo>
                      <a:lnTo>
                        <a:pt x="524" y="1508"/>
                      </a:lnTo>
                      <a:lnTo>
                        <a:pt x="516" y="1502"/>
                      </a:lnTo>
                      <a:lnTo>
                        <a:pt x="508" y="1499"/>
                      </a:lnTo>
                      <a:lnTo>
                        <a:pt x="501" y="1497"/>
                      </a:lnTo>
                      <a:lnTo>
                        <a:pt x="498" y="1493"/>
                      </a:lnTo>
                      <a:lnTo>
                        <a:pt x="488" y="1487"/>
                      </a:lnTo>
                      <a:lnTo>
                        <a:pt x="485" y="1484"/>
                      </a:lnTo>
                      <a:lnTo>
                        <a:pt x="473" y="1478"/>
                      </a:lnTo>
                      <a:lnTo>
                        <a:pt x="460" y="1472"/>
                      </a:lnTo>
                      <a:lnTo>
                        <a:pt x="452" y="1471"/>
                      </a:lnTo>
                      <a:lnTo>
                        <a:pt x="449" y="1471"/>
                      </a:lnTo>
                      <a:lnTo>
                        <a:pt x="436" y="1467"/>
                      </a:lnTo>
                      <a:lnTo>
                        <a:pt x="418" y="1461"/>
                      </a:lnTo>
                      <a:lnTo>
                        <a:pt x="410" y="1461"/>
                      </a:lnTo>
                      <a:lnTo>
                        <a:pt x="408" y="1457"/>
                      </a:lnTo>
                      <a:lnTo>
                        <a:pt x="402" y="1457"/>
                      </a:lnTo>
                      <a:lnTo>
                        <a:pt x="382" y="1452"/>
                      </a:lnTo>
                      <a:lnTo>
                        <a:pt x="380" y="1452"/>
                      </a:lnTo>
                      <a:lnTo>
                        <a:pt x="377" y="1452"/>
                      </a:lnTo>
                      <a:lnTo>
                        <a:pt x="372" y="1450"/>
                      </a:lnTo>
                      <a:lnTo>
                        <a:pt x="357" y="1446"/>
                      </a:lnTo>
                      <a:lnTo>
                        <a:pt x="344" y="1443"/>
                      </a:lnTo>
                      <a:lnTo>
                        <a:pt x="330" y="1441"/>
                      </a:lnTo>
                      <a:lnTo>
                        <a:pt x="317" y="1435"/>
                      </a:lnTo>
                      <a:lnTo>
                        <a:pt x="305" y="1435"/>
                      </a:lnTo>
                      <a:lnTo>
                        <a:pt x="294" y="1431"/>
                      </a:lnTo>
                      <a:lnTo>
                        <a:pt x="286" y="1429"/>
                      </a:lnTo>
                      <a:lnTo>
                        <a:pt x="277" y="1426"/>
                      </a:lnTo>
                      <a:lnTo>
                        <a:pt x="273" y="1426"/>
                      </a:lnTo>
                      <a:lnTo>
                        <a:pt x="264" y="1422"/>
                      </a:lnTo>
                      <a:lnTo>
                        <a:pt x="256" y="1422"/>
                      </a:lnTo>
                      <a:lnTo>
                        <a:pt x="245" y="1420"/>
                      </a:lnTo>
                      <a:lnTo>
                        <a:pt x="237" y="1416"/>
                      </a:lnTo>
                      <a:lnTo>
                        <a:pt x="230" y="1416"/>
                      </a:lnTo>
                      <a:lnTo>
                        <a:pt x="225" y="1414"/>
                      </a:lnTo>
                      <a:lnTo>
                        <a:pt x="217" y="1414"/>
                      </a:lnTo>
                      <a:lnTo>
                        <a:pt x="212" y="1411"/>
                      </a:lnTo>
                      <a:lnTo>
                        <a:pt x="209" y="1411"/>
                      </a:lnTo>
                      <a:lnTo>
                        <a:pt x="201" y="1407"/>
                      </a:lnTo>
                      <a:lnTo>
                        <a:pt x="189" y="1405"/>
                      </a:lnTo>
                      <a:lnTo>
                        <a:pt x="178" y="1405"/>
                      </a:lnTo>
                      <a:lnTo>
                        <a:pt x="168" y="1400"/>
                      </a:lnTo>
                      <a:lnTo>
                        <a:pt x="153" y="1396"/>
                      </a:lnTo>
                      <a:lnTo>
                        <a:pt x="150" y="1396"/>
                      </a:lnTo>
                      <a:lnTo>
                        <a:pt x="149" y="1396"/>
                      </a:lnTo>
                      <a:lnTo>
                        <a:pt x="145" y="1394"/>
                      </a:lnTo>
                      <a:lnTo>
                        <a:pt x="137" y="1390"/>
                      </a:lnTo>
                      <a:lnTo>
                        <a:pt x="134" y="1386"/>
                      </a:lnTo>
                      <a:lnTo>
                        <a:pt x="129" y="1386"/>
                      </a:lnTo>
                      <a:lnTo>
                        <a:pt x="124" y="1381"/>
                      </a:lnTo>
                      <a:lnTo>
                        <a:pt x="114" y="1379"/>
                      </a:lnTo>
                      <a:lnTo>
                        <a:pt x="104" y="1373"/>
                      </a:lnTo>
                      <a:lnTo>
                        <a:pt x="93" y="1370"/>
                      </a:lnTo>
                      <a:lnTo>
                        <a:pt x="88" y="1364"/>
                      </a:lnTo>
                      <a:lnTo>
                        <a:pt x="70" y="1358"/>
                      </a:lnTo>
                      <a:lnTo>
                        <a:pt x="60" y="1351"/>
                      </a:lnTo>
                      <a:lnTo>
                        <a:pt x="46" y="1345"/>
                      </a:lnTo>
                      <a:lnTo>
                        <a:pt x="38" y="1343"/>
                      </a:lnTo>
                      <a:lnTo>
                        <a:pt x="33" y="1340"/>
                      </a:lnTo>
                      <a:lnTo>
                        <a:pt x="24" y="1334"/>
                      </a:lnTo>
                      <a:lnTo>
                        <a:pt x="13" y="1330"/>
                      </a:lnTo>
                      <a:lnTo>
                        <a:pt x="0" y="1325"/>
                      </a:lnTo>
                      <a:lnTo>
                        <a:pt x="0" y="1323"/>
                      </a:lnTo>
                      <a:lnTo>
                        <a:pt x="2" y="1319"/>
                      </a:lnTo>
                      <a:lnTo>
                        <a:pt x="2" y="1317"/>
                      </a:lnTo>
                      <a:lnTo>
                        <a:pt x="5" y="1317"/>
                      </a:lnTo>
                      <a:lnTo>
                        <a:pt x="5" y="1314"/>
                      </a:lnTo>
                      <a:lnTo>
                        <a:pt x="5" y="1310"/>
                      </a:lnTo>
                      <a:lnTo>
                        <a:pt x="5" y="1308"/>
                      </a:lnTo>
                      <a:lnTo>
                        <a:pt x="5" y="1304"/>
                      </a:lnTo>
                      <a:lnTo>
                        <a:pt x="5" y="1302"/>
                      </a:lnTo>
                      <a:lnTo>
                        <a:pt x="5" y="1299"/>
                      </a:lnTo>
                      <a:lnTo>
                        <a:pt x="5" y="1297"/>
                      </a:lnTo>
                      <a:lnTo>
                        <a:pt x="5" y="1293"/>
                      </a:lnTo>
                      <a:lnTo>
                        <a:pt x="8" y="1289"/>
                      </a:lnTo>
                      <a:lnTo>
                        <a:pt x="10" y="1287"/>
                      </a:lnTo>
                      <a:lnTo>
                        <a:pt x="13" y="1287"/>
                      </a:lnTo>
                      <a:lnTo>
                        <a:pt x="13" y="1284"/>
                      </a:lnTo>
                      <a:lnTo>
                        <a:pt x="16" y="1282"/>
                      </a:lnTo>
                      <a:lnTo>
                        <a:pt x="18" y="1278"/>
                      </a:lnTo>
                      <a:lnTo>
                        <a:pt x="18" y="1274"/>
                      </a:lnTo>
                      <a:lnTo>
                        <a:pt x="21" y="1274"/>
                      </a:lnTo>
                      <a:lnTo>
                        <a:pt x="26" y="1272"/>
                      </a:lnTo>
                      <a:lnTo>
                        <a:pt x="29" y="1267"/>
                      </a:lnTo>
                      <a:lnTo>
                        <a:pt x="33" y="1267"/>
                      </a:lnTo>
                      <a:lnTo>
                        <a:pt x="34" y="1263"/>
                      </a:lnTo>
                      <a:lnTo>
                        <a:pt x="38" y="1263"/>
                      </a:lnTo>
                      <a:lnTo>
                        <a:pt x="41" y="1261"/>
                      </a:lnTo>
                      <a:lnTo>
                        <a:pt x="41" y="1257"/>
                      </a:lnTo>
                      <a:lnTo>
                        <a:pt x="44" y="1257"/>
                      </a:lnTo>
                      <a:lnTo>
                        <a:pt x="46" y="1254"/>
                      </a:lnTo>
                      <a:lnTo>
                        <a:pt x="49" y="1254"/>
                      </a:lnTo>
                      <a:lnTo>
                        <a:pt x="52" y="1252"/>
                      </a:lnTo>
                      <a:lnTo>
                        <a:pt x="54" y="1252"/>
                      </a:lnTo>
                      <a:lnTo>
                        <a:pt x="54" y="1248"/>
                      </a:lnTo>
                      <a:lnTo>
                        <a:pt x="54" y="1246"/>
                      </a:lnTo>
                      <a:lnTo>
                        <a:pt x="57" y="1246"/>
                      </a:lnTo>
                      <a:lnTo>
                        <a:pt x="60" y="1246"/>
                      </a:lnTo>
                      <a:lnTo>
                        <a:pt x="60" y="1243"/>
                      </a:lnTo>
                      <a:lnTo>
                        <a:pt x="62" y="1246"/>
                      </a:lnTo>
                      <a:lnTo>
                        <a:pt x="62" y="1243"/>
                      </a:lnTo>
                      <a:lnTo>
                        <a:pt x="65" y="1241"/>
                      </a:lnTo>
                      <a:lnTo>
                        <a:pt x="69" y="1243"/>
                      </a:lnTo>
                      <a:lnTo>
                        <a:pt x="69" y="1241"/>
                      </a:lnTo>
                      <a:lnTo>
                        <a:pt x="70" y="1241"/>
                      </a:lnTo>
                      <a:lnTo>
                        <a:pt x="73" y="1241"/>
                      </a:lnTo>
                      <a:lnTo>
                        <a:pt x="77" y="1241"/>
                      </a:lnTo>
                      <a:lnTo>
                        <a:pt x="77" y="1237"/>
                      </a:lnTo>
                      <a:lnTo>
                        <a:pt x="80" y="1237"/>
                      </a:lnTo>
                      <a:lnTo>
                        <a:pt x="80" y="1233"/>
                      </a:lnTo>
                      <a:lnTo>
                        <a:pt x="82" y="1233"/>
                      </a:lnTo>
                      <a:lnTo>
                        <a:pt x="85" y="1233"/>
                      </a:lnTo>
                      <a:lnTo>
                        <a:pt x="85" y="1231"/>
                      </a:lnTo>
                      <a:lnTo>
                        <a:pt x="85" y="1228"/>
                      </a:lnTo>
                      <a:lnTo>
                        <a:pt x="88" y="1228"/>
                      </a:lnTo>
                      <a:lnTo>
                        <a:pt x="88" y="1226"/>
                      </a:lnTo>
                      <a:lnTo>
                        <a:pt x="88" y="1222"/>
                      </a:lnTo>
                      <a:lnTo>
                        <a:pt x="88" y="1220"/>
                      </a:lnTo>
                      <a:lnTo>
                        <a:pt x="88" y="1216"/>
                      </a:lnTo>
                      <a:lnTo>
                        <a:pt x="88" y="1213"/>
                      </a:lnTo>
                      <a:lnTo>
                        <a:pt x="88" y="1211"/>
                      </a:lnTo>
                      <a:lnTo>
                        <a:pt x="88" y="1205"/>
                      </a:lnTo>
                      <a:lnTo>
                        <a:pt x="85" y="1201"/>
                      </a:lnTo>
                      <a:lnTo>
                        <a:pt x="85" y="1196"/>
                      </a:lnTo>
                      <a:lnTo>
                        <a:pt x="85" y="1192"/>
                      </a:lnTo>
                      <a:lnTo>
                        <a:pt x="82" y="1190"/>
                      </a:lnTo>
                      <a:lnTo>
                        <a:pt x="82" y="1186"/>
                      </a:lnTo>
                      <a:lnTo>
                        <a:pt x="82" y="1185"/>
                      </a:lnTo>
                      <a:lnTo>
                        <a:pt x="80" y="1185"/>
                      </a:lnTo>
                      <a:lnTo>
                        <a:pt x="80" y="1181"/>
                      </a:lnTo>
                      <a:lnTo>
                        <a:pt x="82" y="1177"/>
                      </a:lnTo>
                      <a:lnTo>
                        <a:pt x="82" y="1175"/>
                      </a:lnTo>
                      <a:lnTo>
                        <a:pt x="82" y="1171"/>
                      </a:lnTo>
                      <a:lnTo>
                        <a:pt x="82" y="1170"/>
                      </a:lnTo>
                      <a:lnTo>
                        <a:pt x="80" y="1170"/>
                      </a:lnTo>
                      <a:lnTo>
                        <a:pt x="85" y="1166"/>
                      </a:lnTo>
                      <a:lnTo>
                        <a:pt x="88" y="1164"/>
                      </a:lnTo>
                      <a:lnTo>
                        <a:pt x="88" y="1160"/>
                      </a:lnTo>
                      <a:lnTo>
                        <a:pt x="88" y="1157"/>
                      </a:lnTo>
                      <a:lnTo>
                        <a:pt x="88" y="1155"/>
                      </a:lnTo>
                      <a:lnTo>
                        <a:pt x="90" y="1151"/>
                      </a:lnTo>
                      <a:lnTo>
                        <a:pt x="90" y="1149"/>
                      </a:lnTo>
                      <a:lnTo>
                        <a:pt x="90" y="1145"/>
                      </a:lnTo>
                      <a:lnTo>
                        <a:pt x="90" y="1143"/>
                      </a:lnTo>
                      <a:lnTo>
                        <a:pt x="93" y="1143"/>
                      </a:lnTo>
                      <a:lnTo>
                        <a:pt x="96" y="1143"/>
                      </a:lnTo>
                      <a:lnTo>
                        <a:pt x="96" y="1140"/>
                      </a:lnTo>
                      <a:lnTo>
                        <a:pt x="96" y="1136"/>
                      </a:lnTo>
                      <a:lnTo>
                        <a:pt x="98" y="1136"/>
                      </a:lnTo>
                      <a:lnTo>
                        <a:pt x="98" y="1134"/>
                      </a:lnTo>
                      <a:lnTo>
                        <a:pt x="101" y="1134"/>
                      </a:lnTo>
                      <a:lnTo>
                        <a:pt x="104" y="1130"/>
                      </a:lnTo>
                      <a:lnTo>
                        <a:pt x="104" y="1128"/>
                      </a:lnTo>
                      <a:lnTo>
                        <a:pt x="104" y="1125"/>
                      </a:lnTo>
                      <a:lnTo>
                        <a:pt x="109" y="1125"/>
                      </a:lnTo>
                      <a:lnTo>
                        <a:pt x="109" y="1121"/>
                      </a:lnTo>
                      <a:lnTo>
                        <a:pt x="109" y="1119"/>
                      </a:lnTo>
                      <a:lnTo>
                        <a:pt x="109" y="1115"/>
                      </a:lnTo>
                      <a:lnTo>
                        <a:pt x="109" y="1114"/>
                      </a:lnTo>
                      <a:lnTo>
                        <a:pt x="113" y="1114"/>
                      </a:lnTo>
                      <a:lnTo>
                        <a:pt x="113" y="1110"/>
                      </a:lnTo>
                      <a:lnTo>
                        <a:pt x="113" y="1108"/>
                      </a:lnTo>
                      <a:lnTo>
                        <a:pt x="113" y="1104"/>
                      </a:lnTo>
                      <a:lnTo>
                        <a:pt x="113" y="1100"/>
                      </a:lnTo>
                      <a:lnTo>
                        <a:pt x="113" y="1099"/>
                      </a:lnTo>
                      <a:lnTo>
                        <a:pt x="114" y="1099"/>
                      </a:lnTo>
                      <a:lnTo>
                        <a:pt x="114" y="1095"/>
                      </a:lnTo>
                      <a:lnTo>
                        <a:pt x="113" y="1095"/>
                      </a:lnTo>
                      <a:lnTo>
                        <a:pt x="113" y="1093"/>
                      </a:lnTo>
                      <a:lnTo>
                        <a:pt x="113" y="1089"/>
                      </a:lnTo>
                      <a:lnTo>
                        <a:pt x="113" y="1087"/>
                      </a:lnTo>
                      <a:lnTo>
                        <a:pt x="113" y="1084"/>
                      </a:lnTo>
                      <a:lnTo>
                        <a:pt x="113" y="1080"/>
                      </a:lnTo>
                      <a:lnTo>
                        <a:pt x="114" y="1080"/>
                      </a:lnTo>
                      <a:lnTo>
                        <a:pt x="114" y="1078"/>
                      </a:lnTo>
                      <a:lnTo>
                        <a:pt x="114" y="1074"/>
                      </a:lnTo>
                      <a:lnTo>
                        <a:pt x="118" y="1072"/>
                      </a:lnTo>
                      <a:lnTo>
                        <a:pt x="121" y="1069"/>
                      </a:lnTo>
                      <a:lnTo>
                        <a:pt x="118" y="1069"/>
                      </a:lnTo>
                      <a:lnTo>
                        <a:pt x="118" y="1065"/>
                      </a:lnTo>
                      <a:lnTo>
                        <a:pt x="121" y="1063"/>
                      </a:lnTo>
                      <a:lnTo>
                        <a:pt x="121" y="1059"/>
                      </a:lnTo>
                      <a:lnTo>
                        <a:pt x="124" y="1057"/>
                      </a:lnTo>
                      <a:lnTo>
                        <a:pt x="124" y="1054"/>
                      </a:lnTo>
                      <a:lnTo>
                        <a:pt x="121" y="1054"/>
                      </a:lnTo>
                      <a:lnTo>
                        <a:pt x="124" y="1054"/>
                      </a:lnTo>
                      <a:lnTo>
                        <a:pt x="124" y="1052"/>
                      </a:lnTo>
                      <a:lnTo>
                        <a:pt x="124" y="1048"/>
                      </a:lnTo>
                      <a:lnTo>
                        <a:pt x="124" y="1044"/>
                      </a:lnTo>
                      <a:lnTo>
                        <a:pt x="121" y="1044"/>
                      </a:lnTo>
                      <a:lnTo>
                        <a:pt x="121" y="1043"/>
                      </a:lnTo>
                      <a:lnTo>
                        <a:pt x="121" y="1039"/>
                      </a:lnTo>
                      <a:lnTo>
                        <a:pt x="124" y="1037"/>
                      </a:lnTo>
                      <a:lnTo>
                        <a:pt x="126" y="1037"/>
                      </a:lnTo>
                      <a:lnTo>
                        <a:pt x="129" y="1039"/>
                      </a:lnTo>
                      <a:lnTo>
                        <a:pt x="129" y="1037"/>
                      </a:lnTo>
                      <a:lnTo>
                        <a:pt x="129" y="1033"/>
                      </a:lnTo>
                      <a:lnTo>
                        <a:pt x="132" y="1033"/>
                      </a:lnTo>
                      <a:lnTo>
                        <a:pt x="134" y="1033"/>
                      </a:lnTo>
                      <a:lnTo>
                        <a:pt x="137" y="1033"/>
                      </a:lnTo>
                      <a:lnTo>
                        <a:pt x="140" y="1031"/>
                      </a:lnTo>
                      <a:lnTo>
                        <a:pt x="142" y="1031"/>
                      </a:lnTo>
                      <a:lnTo>
                        <a:pt x="142" y="1028"/>
                      </a:lnTo>
                      <a:lnTo>
                        <a:pt x="145" y="1028"/>
                      </a:lnTo>
                      <a:lnTo>
                        <a:pt x="149" y="1028"/>
                      </a:lnTo>
                      <a:lnTo>
                        <a:pt x="150" y="1028"/>
                      </a:lnTo>
                      <a:lnTo>
                        <a:pt x="150" y="1031"/>
                      </a:lnTo>
                      <a:lnTo>
                        <a:pt x="153" y="1028"/>
                      </a:lnTo>
                      <a:lnTo>
                        <a:pt x="157" y="1028"/>
                      </a:lnTo>
                      <a:lnTo>
                        <a:pt x="157" y="1031"/>
                      </a:lnTo>
                      <a:lnTo>
                        <a:pt x="160" y="1028"/>
                      </a:lnTo>
                      <a:lnTo>
                        <a:pt x="162" y="1028"/>
                      </a:lnTo>
                      <a:lnTo>
                        <a:pt x="160" y="1024"/>
                      </a:lnTo>
                      <a:lnTo>
                        <a:pt x="162" y="1022"/>
                      </a:lnTo>
                      <a:lnTo>
                        <a:pt x="162" y="1018"/>
                      </a:lnTo>
                      <a:lnTo>
                        <a:pt x="162" y="1022"/>
                      </a:lnTo>
                      <a:lnTo>
                        <a:pt x="165" y="1022"/>
                      </a:lnTo>
                      <a:lnTo>
                        <a:pt x="165" y="1018"/>
                      </a:lnTo>
                      <a:lnTo>
                        <a:pt x="168" y="1022"/>
                      </a:lnTo>
                      <a:lnTo>
                        <a:pt x="168" y="1018"/>
                      </a:lnTo>
                      <a:lnTo>
                        <a:pt x="170" y="1016"/>
                      </a:lnTo>
                      <a:lnTo>
                        <a:pt x="170" y="1018"/>
                      </a:lnTo>
                      <a:lnTo>
                        <a:pt x="173" y="1018"/>
                      </a:lnTo>
                      <a:lnTo>
                        <a:pt x="170" y="1016"/>
                      </a:lnTo>
                      <a:lnTo>
                        <a:pt x="173" y="1016"/>
                      </a:lnTo>
                      <a:lnTo>
                        <a:pt x="176" y="1016"/>
                      </a:lnTo>
                      <a:lnTo>
                        <a:pt x="178" y="1016"/>
                      </a:lnTo>
                      <a:lnTo>
                        <a:pt x="178" y="1013"/>
                      </a:lnTo>
                      <a:lnTo>
                        <a:pt x="178" y="1011"/>
                      </a:lnTo>
                      <a:lnTo>
                        <a:pt x="178" y="1007"/>
                      </a:lnTo>
                      <a:lnTo>
                        <a:pt x="178" y="1011"/>
                      </a:lnTo>
                      <a:lnTo>
                        <a:pt x="181" y="1011"/>
                      </a:lnTo>
                      <a:lnTo>
                        <a:pt x="184" y="1011"/>
                      </a:lnTo>
                      <a:lnTo>
                        <a:pt x="184" y="1007"/>
                      </a:lnTo>
                      <a:lnTo>
                        <a:pt x="186" y="1007"/>
                      </a:lnTo>
                      <a:lnTo>
                        <a:pt x="189" y="1003"/>
                      </a:lnTo>
                      <a:lnTo>
                        <a:pt x="189" y="1001"/>
                      </a:lnTo>
                      <a:lnTo>
                        <a:pt x="189" y="998"/>
                      </a:lnTo>
                      <a:lnTo>
                        <a:pt x="193" y="998"/>
                      </a:lnTo>
                      <a:lnTo>
                        <a:pt x="193" y="996"/>
                      </a:lnTo>
                      <a:lnTo>
                        <a:pt x="193" y="992"/>
                      </a:lnTo>
                      <a:lnTo>
                        <a:pt x="196" y="992"/>
                      </a:lnTo>
                      <a:lnTo>
                        <a:pt x="198" y="992"/>
                      </a:lnTo>
                      <a:lnTo>
                        <a:pt x="201" y="992"/>
                      </a:lnTo>
                      <a:lnTo>
                        <a:pt x="198" y="988"/>
                      </a:lnTo>
                      <a:lnTo>
                        <a:pt x="201" y="988"/>
                      </a:lnTo>
                      <a:lnTo>
                        <a:pt x="204" y="988"/>
                      </a:lnTo>
                      <a:lnTo>
                        <a:pt x="204" y="992"/>
                      </a:lnTo>
                      <a:lnTo>
                        <a:pt x="206" y="992"/>
                      </a:lnTo>
                      <a:lnTo>
                        <a:pt x="206" y="988"/>
                      </a:lnTo>
                      <a:lnTo>
                        <a:pt x="209" y="988"/>
                      </a:lnTo>
                      <a:lnTo>
                        <a:pt x="212" y="986"/>
                      </a:lnTo>
                      <a:lnTo>
                        <a:pt x="214" y="983"/>
                      </a:lnTo>
                      <a:lnTo>
                        <a:pt x="217" y="983"/>
                      </a:lnTo>
                      <a:lnTo>
                        <a:pt x="220" y="983"/>
                      </a:lnTo>
                      <a:lnTo>
                        <a:pt x="220" y="981"/>
                      </a:lnTo>
                      <a:lnTo>
                        <a:pt x="222" y="981"/>
                      </a:lnTo>
                      <a:lnTo>
                        <a:pt x="225" y="981"/>
                      </a:lnTo>
                      <a:lnTo>
                        <a:pt x="225" y="977"/>
                      </a:lnTo>
                      <a:lnTo>
                        <a:pt x="229" y="975"/>
                      </a:lnTo>
                      <a:lnTo>
                        <a:pt x="230" y="975"/>
                      </a:lnTo>
                      <a:lnTo>
                        <a:pt x="233" y="975"/>
                      </a:lnTo>
                      <a:lnTo>
                        <a:pt x="233" y="971"/>
                      </a:lnTo>
                      <a:lnTo>
                        <a:pt x="233" y="968"/>
                      </a:lnTo>
                      <a:lnTo>
                        <a:pt x="233" y="966"/>
                      </a:lnTo>
                      <a:lnTo>
                        <a:pt x="233" y="968"/>
                      </a:lnTo>
                      <a:lnTo>
                        <a:pt x="237" y="966"/>
                      </a:lnTo>
                      <a:lnTo>
                        <a:pt x="237" y="968"/>
                      </a:lnTo>
                      <a:lnTo>
                        <a:pt x="240" y="968"/>
                      </a:lnTo>
                      <a:lnTo>
                        <a:pt x="242" y="968"/>
                      </a:lnTo>
                      <a:lnTo>
                        <a:pt x="242" y="966"/>
                      </a:lnTo>
                      <a:lnTo>
                        <a:pt x="245" y="966"/>
                      </a:lnTo>
                      <a:lnTo>
                        <a:pt x="248" y="966"/>
                      </a:lnTo>
                      <a:lnTo>
                        <a:pt x="248" y="962"/>
                      </a:lnTo>
                      <a:lnTo>
                        <a:pt x="248" y="960"/>
                      </a:lnTo>
                      <a:lnTo>
                        <a:pt x="250" y="960"/>
                      </a:lnTo>
                      <a:lnTo>
                        <a:pt x="250" y="957"/>
                      </a:lnTo>
                      <a:lnTo>
                        <a:pt x="250" y="955"/>
                      </a:lnTo>
                      <a:lnTo>
                        <a:pt x="253" y="955"/>
                      </a:lnTo>
                      <a:lnTo>
                        <a:pt x="253" y="957"/>
                      </a:lnTo>
                      <a:lnTo>
                        <a:pt x="253" y="955"/>
                      </a:lnTo>
                      <a:lnTo>
                        <a:pt x="250" y="955"/>
                      </a:lnTo>
                      <a:lnTo>
                        <a:pt x="253" y="955"/>
                      </a:lnTo>
                      <a:lnTo>
                        <a:pt x="256" y="955"/>
                      </a:lnTo>
                      <a:lnTo>
                        <a:pt x="253" y="955"/>
                      </a:lnTo>
                      <a:lnTo>
                        <a:pt x="253" y="951"/>
                      </a:lnTo>
                      <a:lnTo>
                        <a:pt x="256" y="955"/>
                      </a:lnTo>
                      <a:lnTo>
                        <a:pt x="256" y="951"/>
                      </a:lnTo>
                      <a:lnTo>
                        <a:pt x="258" y="951"/>
                      </a:lnTo>
                      <a:lnTo>
                        <a:pt x="258" y="955"/>
                      </a:lnTo>
                      <a:lnTo>
                        <a:pt x="258" y="951"/>
                      </a:lnTo>
                      <a:lnTo>
                        <a:pt x="261" y="951"/>
                      </a:lnTo>
                      <a:lnTo>
                        <a:pt x="264" y="951"/>
                      </a:lnTo>
                      <a:lnTo>
                        <a:pt x="264" y="947"/>
                      </a:lnTo>
                      <a:lnTo>
                        <a:pt x="261" y="947"/>
                      </a:lnTo>
                      <a:lnTo>
                        <a:pt x="264" y="947"/>
                      </a:lnTo>
                      <a:lnTo>
                        <a:pt x="266" y="947"/>
                      </a:lnTo>
                      <a:lnTo>
                        <a:pt x="269" y="947"/>
                      </a:lnTo>
                      <a:lnTo>
                        <a:pt x="273" y="947"/>
                      </a:lnTo>
                      <a:lnTo>
                        <a:pt x="276" y="947"/>
                      </a:lnTo>
                      <a:lnTo>
                        <a:pt x="276" y="945"/>
                      </a:lnTo>
                      <a:lnTo>
                        <a:pt x="276" y="947"/>
                      </a:lnTo>
                      <a:lnTo>
                        <a:pt x="277" y="947"/>
                      </a:lnTo>
                      <a:lnTo>
                        <a:pt x="277" y="951"/>
                      </a:lnTo>
                      <a:lnTo>
                        <a:pt x="281" y="951"/>
                      </a:lnTo>
                      <a:lnTo>
                        <a:pt x="281" y="947"/>
                      </a:lnTo>
                      <a:lnTo>
                        <a:pt x="284" y="947"/>
                      </a:lnTo>
                      <a:lnTo>
                        <a:pt x="284" y="951"/>
                      </a:lnTo>
                      <a:lnTo>
                        <a:pt x="286" y="947"/>
                      </a:lnTo>
                      <a:lnTo>
                        <a:pt x="286" y="945"/>
                      </a:lnTo>
                      <a:lnTo>
                        <a:pt x="286" y="947"/>
                      </a:lnTo>
                      <a:lnTo>
                        <a:pt x="289" y="947"/>
                      </a:lnTo>
                      <a:lnTo>
                        <a:pt x="292" y="947"/>
                      </a:lnTo>
                      <a:lnTo>
                        <a:pt x="292" y="945"/>
                      </a:lnTo>
                      <a:lnTo>
                        <a:pt x="292" y="947"/>
                      </a:lnTo>
                      <a:lnTo>
                        <a:pt x="289" y="951"/>
                      </a:lnTo>
                      <a:lnTo>
                        <a:pt x="292" y="955"/>
                      </a:lnTo>
                      <a:lnTo>
                        <a:pt x="294" y="955"/>
                      </a:lnTo>
                      <a:lnTo>
                        <a:pt x="297" y="951"/>
                      </a:lnTo>
                      <a:lnTo>
                        <a:pt x="300" y="947"/>
                      </a:lnTo>
                      <a:lnTo>
                        <a:pt x="300" y="945"/>
                      </a:lnTo>
                      <a:lnTo>
                        <a:pt x="302" y="947"/>
                      </a:lnTo>
                      <a:lnTo>
                        <a:pt x="302" y="945"/>
                      </a:lnTo>
                      <a:lnTo>
                        <a:pt x="305" y="945"/>
                      </a:lnTo>
                      <a:lnTo>
                        <a:pt x="308" y="947"/>
                      </a:lnTo>
                      <a:lnTo>
                        <a:pt x="308" y="945"/>
                      </a:lnTo>
                      <a:lnTo>
                        <a:pt x="305" y="945"/>
                      </a:lnTo>
                      <a:lnTo>
                        <a:pt x="305" y="942"/>
                      </a:lnTo>
                      <a:lnTo>
                        <a:pt x="305" y="940"/>
                      </a:lnTo>
                      <a:lnTo>
                        <a:pt x="308" y="940"/>
                      </a:lnTo>
                      <a:lnTo>
                        <a:pt x="308" y="942"/>
                      </a:lnTo>
                      <a:lnTo>
                        <a:pt x="312" y="942"/>
                      </a:lnTo>
                      <a:lnTo>
                        <a:pt x="312" y="940"/>
                      </a:lnTo>
                      <a:lnTo>
                        <a:pt x="313" y="940"/>
                      </a:lnTo>
                      <a:lnTo>
                        <a:pt x="313" y="942"/>
                      </a:lnTo>
                      <a:lnTo>
                        <a:pt x="317" y="942"/>
                      </a:lnTo>
                      <a:lnTo>
                        <a:pt x="317" y="940"/>
                      </a:lnTo>
                      <a:lnTo>
                        <a:pt x="320" y="940"/>
                      </a:lnTo>
                      <a:lnTo>
                        <a:pt x="317" y="940"/>
                      </a:lnTo>
                      <a:lnTo>
                        <a:pt x="317" y="942"/>
                      </a:lnTo>
                      <a:lnTo>
                        <a:pt x="317" y="945"/>
                      </a:lnTo>
                      <a:lnTo>
                        <a:pt x="320" y="945"/>
                      </a:lnTo>
                      <a:lnTo>
                        <a:pt x="320" y="942"/>
                      </a:lnTo>
                      <a:lnTo>
                        <a:pt x="320" y="940"/>
                      </a:lnTo>
                      <a:lnTo>
                        <a:pt x="322" y="940"/>
                      </a:lnTo>
                      <a:lnTo>
                        <a:pt x="325" y="940"/>
                      </a:lnTo>
                      <a:lnTo>
                        <a:pt x="328" y="940"/>
                      </a:lnTo>
                      <a:lnTo>
                        <a:pt x="325" y="942"/>
                      </a:lnTo>
                      <a:lnTo>
                        <a:pt x="325" y="945"/>
                      </a:lnTo>
                      <a:lnTo>
                        <a:pt x="328" y="945"/>
                      </a:lnTo>
                      <a:lnTo>
                        <a:pt x="328" y="942"/>
                      </a:lnTo>
                      <a:lnTo>
                        <a:pt x="328" y="940"/>
                      </a:lnTo>
                      <a:lnTo>
                        <a:pt x="330" y="940"/>
                      </a:lnTo>
                      <a:lnTo>
                        <a:pt x="333" y="940"/>
                      </a:lnTo>
                      <a:lnTo>
                        <a:pt x="333" y="942"/>
                      </a:lnTo>
                      <a:lnTo>
                        <a:pt x="333" y="945"/>
                      </a:lnTo>
                      <a:lnTo>
                        <a:pt x="333" y="942"/>
                      </a:lnTo>
                      <a:lnTo>
                        <a:pt x="333" y="940"/>
                      </a:lnTo>
                      <a:lnTo>
                        <a:pt x="330" y="940"/>
                      </a:lnTo>
                      <a:lnTo>
                        <a:pt x="333" y="936"/>
                      </a:lnTo>
                      <a:lnTo>
                        <a:pt x="333" y="940"/>
                      </a:lnTo>
                      <a:lnTo>
                        <a:pt x="336" y="940"/>
                      </a:lnTo>
                      <a:lnTo>
                        <a:pt x="338" y="940"/>
                      </a:lnTo>
                      <a:lnTo>
                        <a:pt x="338" y="936"/>
                      </a:lnTo>
                      <a:lnTo>
                        <a:pt x="338" y="934"/>
                      </a:lnTo>
                      <a:lnTo>
                        <a:pt x="336" y="936"/>
                      </a:lnTo>
                      <a:lnTo>
                        <a:pt x="336" y="934"/>
                      </a:lnTo>
                      <a:lnTo>
                        <a:pt x="338" y="934"/>
                      </a:lnTo>
                      <a:lnTo>
                        <a:pt x="341" y="934"/>
                      </a:lnTo>
                      <a:lnTo>
                        <a:pt x="344" y="934"/>
                      </a:lnTo>
                      <a:lnTo>
                        <a:pt x="344" y="936"/>
                      </a:lnTo>
                      <a:lnTo>
                        <a:pt x="344" y="934"/>
                      </a:lnTo>
                      <a:lnTo>
                        <a:pt x="344" y="930"/>
                      </a:lnTo>
                      <a:lnTo>
                        <a:pt x="346" y="930"/>
                      </a:lnTo>
                      <a:lnTo>
                        <a:pt x="346" y="934"/>
                      </a:lnTo>
                      <a:lnTo>
                        <a:pt x="346" y="936"/>
                      </a:lnTo>
                      <a:lnTo>
                        <a:pt x="346" y="940"/>
                      </a:lnTo>
                      <a:lnTo>
                        <a:pt x="349" y="940"/>
                      </a:lnTo>
                      <a:lnTo>
                        <a:pt x="349" y="936"/>
                      </a:lnTo>
                      <a:lnTo>
                        <a:pt x="349" y="934"/>
                      </a:lnTo>
                      <a:lnTo>
                        <a:pt x="349" y="936"/>
                      </a:lnTo>
                      <a:lnTo>
                        <a:pt x="353" y="934"/>
                      </a:lnTo>
                      <a:lnTo>
                        <a:pt x="353" y="936"/>
                      </a:lnTo>
                      <a:lnTo>
                        <a:pt x="353" y="934"/>
                      </a:lnTo>
                      <a:lnTo>
                        <a:pt x="353" y="930"/>
                      </a:lnTo>
                      <a:lnTo>
                        <a:pt x="356" y="930"/>
                      </a:lnTo>
                      <a:lnTo>
                        <a:pt x="356" y="934"/>
                      </a:lnTo>
                      <a:lnTo>
                        <a:pt x="357" y="936"/>
                      </a:lnTo>
                      <a:lnTo>
                        <a:pt x="361" y="936"/>
                      </a:lnTo>
                      <a:lnTo>
                        <a:pt x="357" y="934"/>
                      </a:lnTo>
                      <a:lnTo>
                        <a:pt x="357" y="930"/>
                      </a:lnTo>
                      <a:lnTo>
                        <a:pt x="361" y="930"/>
                      </a:lnTo>
                      <a:lnTo>
                        <a:pt x="364" y="930"/>
                      </a:lnTo>
                      <a:lnTo>
                        <a:pt x="364" y="934"/>
                      </a:lnTo>
                      <a:lnTo>
                        <a:pt x="364" y="936"/>
                      </a:lnTo>
                      <a:lnTo>
                        <a:pt x="366" y="934"/>
                      </a:lnTo>
                      <a:lnTo>
                        <a:pt x="366" y="930"/>
                      </a:lnTo>
                      <a:lnTo>
                        <a:pt x="369" y="930"/>
                      </a:lnTo>
                      <a:lnTo>
                        <a:pt x="369" y="936"/>
                      </a:lnTo>
                      <a:lnTo>
                        <a:pt x="372" y="934"/>
                      </a:lnTo>
                      <a:lnTo>
                        <a:pt x="374" y="934"/>
                      </a:lnTo>
                      <a:lnTo>
                        <a:pt x="374" y="930"/>
                      </a:lnTo>
                      <a:lnTo>
                        <a:pt x="374" y="927"/>
                      </a:lnTo>
                      <a:lnTo>
                        <a:pt x="377" y="927"/>
                      </a:lnTo>
                      <a:lnTo>
                        <a:pt x="377" y="930"/>
                      </a:lnTo>
                      <a:lnTo>
                        <a:pt x="382" y="930"/>
                      </a:lnTo>
                      <a:lnTo>
                        <a:pt x="382" y="934"/>
                      </a:lnTo>
                      <a:lnTo>
                        <a:pt x="382" y="930"/>
                      </a:lnTo>
                      <a:lnTo>
                        <a:pt x="382" y="927"/>
                      </a:lnTo>
                      <a:lnTo>
                        <a:pt x="385" y="930"/>
                      </a:lnTo>
                      <a:lnTo>
                        <a:pt x="385" y="925"/>
                      </a:lnTo>
                      <a:lnTo>
                        <a:pt x="388" y="925"/>
                      </a:lnTo>
                      <a:lnTo>
                        <a:pt x="392" y="925"/>
                      </a:lnTo>
                      <a:lnTo>
                        <a:pt x="392" y="921"/>
                      </a:lnTo>
                      <a:lnTo>
                        <a:pt x="392" y="919"/>
                      </a:lnTo>
                      <a:lnTo>
                        <a:pt x="393" y="919"/>
                      </a:lnTo>
                      <a:lnTo>
                        <a:pt x="393" y="915"/>
                      </a:lnTo>
                      <a:lnTo>
                        <a:pt x="392" y="912"/>
                      </a:lnTo>
                      <a:lnTo>
                        <a:pt x="393" y="912"/>
                      </a:lnTo>
                      <a:lnTo>
                        <a:pt x="397" y="912"/>
                      </a:lnTo>
                      <a:lnTo>
                        <a:pt x="400" y="910"/>
                      </a:lnTo>
                      <a:lnTo>
                        <a:pt x="397" y="910"/>
                      </a:lnTo>
                      <a:lnTo>
                        <a:pt x="393" y="910"/>
                      </a:lnTo>
                      <a:lnTo>
                        <a:pt x="397" y="910"/>
                      </a:lnTo>
                      <a:lnTo>
                        <a:pt x="400" y="910"/>
                      </a:lnTo>
                      <a:lnTo>
                        <a:pt x="400" y="906"/>
                      </a:lnTo>
                      <a:lnTo>
                        <a:pt x="400" y="904"/>
                      </a:lnTo>
                      <a:lnTo>
                        <a:pt x="402" y="904"/>
                      </a:lnTo>
                      <a:lnTo>
                        <a:pt x="405" y="900"/>
                      </a:lnTo>
                      <a:lnTo>
                        <a:pt x="408" y="900"/>
                      </a:lnTo>
                      <a:lnTo>
                        <a:pt x="410" y="904"/>
                      </a:lnTo>
                      <a:lnTo>
                        <a:pt x="416" y="904"/>
                      </a:lnTo>
                      <a:lnTo>
                        <a:pt x="416" y="906"/>
                      </a:lnTo>
                      <a:lnTo>
                        <a:pt x="418" y="904"/>
                      </a:lnTo>
                      <a:lnTo>
                        <a:pt x="418" y="900"/>
                      </a:lnTo>
                      <a:lnTo>
                        <a:pt x="418" y="899"/>
                      </a:lnTo>
                      <a:lnTo>
                        <a:pt x="418" y="900"/>
                      </a:lnTo>
                      <a:lnTo>
                        <a:pt x="421" y="900"/>
                      </a:lnTo>
                      <a:lnTo>
                        <a:pt x="418" y="899"/>
                      </a:lnTo>
                      <a:lnTo>
                        <a:pt x="421" y="895"/>
                      </a:lnTo>
                      <a:lnTo>
                        <a:pt x="424" y="895"/>
                      </a:lnTo>
                      <a:lnTo>
                        <a:pt x="424" y="900"/>
                      </a:lnTo>
                      <a:lnTo>
                        <a:pt x="424" y="904"/>
                      </a:lnTo>
                      <a:lnTo>
                        <a:pt x="426" y="904"/>
                      </a:lnTo>
                      <a:lnTo>
                        <a:pt x="429" y="904"/>
                      </a:lnTo>
                      <a:lnTo>
                        <a:pt x="433" y="904"/>
                      </a:lnTo>
                      <a:lnTo>
                        <a:pt x="433" y="906"/>
                      </a:lnTo>
                      <a:lnTo>
                        <a:pt x="433" y="910"/>
                      </a:lnTo>
                      <a:lnTo>
                        <a:pt x="433" y="906"/>
                      </a:lnTo>
                      <a:lnTo>
                        <a:pt x="433" y="904"/>
                      </a:lnTo>
                      <a:lnTo>
                        <a:pt x="433" y="900"/>
                      </a:lnTo>
                      <a:lnTo>
                        <a:pt x="436" y="900"/>
                      </a:lnTo>
                      <a:lnTo>
                        <a:pt x="433" y="899"/>
                      </a:lnTo>
                      <a:lnTo>
                        <a:pt x="433" y="895"/>
                      </a:lnTo>
                      <a:lnTo>
                        <a:pt x="436" y="895"/>
                      </a:lnTo>
                      <a:lnTo>
                        <a:pt x="436" y="899"/>
                      </a:lnTo>
                      <a:lnTo>
                        <a:pt x="437" y="899"/>
                      </a:lnTo>
                      <a:lnTo>
                        <a:pt x="441" y="899"/>
                      </a:lnTo>
                      <a:lnTo>
                        <a:pt x="441" y="900"/>
                      </a:lnTo>
                      <a:lnTo>
                        <a:pt x="441" y="904"/>
                      </a:lnTo>
                      <a:lnTo>
                        <a:pt x="441" y="900"/>
                      </a:lnTo>
                      <a:lnTo>
                        <a:pt x="444" y="900"/>
                      </a:lnTo>
                      <a:lnTo>
                        <a:pt x="444" y="904"/>
                      </a:lnTo>
                      <a:lnTo>
                        <a:pt x="446" y="904"/>
                      </a:lnTo>
                      <a:lnTo>
                        <a:pt x="446" y="900"/>
                      </a:lnTo>
                      <a:lnTo>
                        <a:pt x="449" y="900"/>
                      </a:lnTo>
                      <a:lnTo>
                        <a:pt x="449" y="899"/>
                      </a:lnTo>
                      <a:lnTo>
                        <a:pt x="449" y="895"/>
                      </a:lnTo>
                      <a:lnTo>
                        <a:pt x="452" y="895"/>
                      </a:lnTo>
                      <a:lnTo>
                        <a:pt x="452" y="899"/>
                      </a:lnTo>
                      <a:lnTo>
                        <a:pt x="454" y="899"/>
                      </a:lnTo>
                      <a:lnTo>
                        <a:pt x="457" y="895"/>
                      </a:lnTo>
                      <a:lnTo>
                        <a:pt x="457" y="899"/>
                      </a:lnTo>
                      <a:lnTo>
                        <a:pt x="460" y="899"/>
                      </a:lnTo>
                      <a:lnTo>
                        <a:pt x="460" y="900"/>
                      </a:lnTo>
                      <a:lnTo>
                        <a:pt x="460" y="904"/>
                      </a:lnTo>
                      <a:lnTo>
                        <a:pt x="462" y="904"/>
                      </a:lnTo>
                      <a:lnTo>
                        <a:pt x="465" y="900"/>
                      </a:lnTo>
                      <a:lnTo>
                        <a:pt x="462" y="900"/>
                      </a:lnTo>
                      <a:lnTo>
                        <a:pt x="465" y="900"/>
                      </a:lnTo>
                      <a:lnTo>
                        <a:pt x="465" y="899"/>
                      </a:lnTo>
                      <a:lnTo>
                        <a:pt x="465" y="900"/>
                      </a:lnTo>
                      <a:lnTo>
                        <a:pt x="468" y="900"/>
                      </a:lnTo>
                      <a:lnTo>
                        <a:pt x="468" y="904"/>
                      </a:lnTo>
                      <a:lnTo>
                        <a:pt x="468" y="910"/>
                      </a:lnTo>
                      <a:lnTo>
                        <a:pt x="468" y="912"/>
                      </a:lnTo>
                      <a:lnTo>
                        <a:pt x="465" y="912"/>
                      </a:lnTo>
                      <a:lnTo>
                        <a:pt x="465" y="915"/>
                      </a:lnTo>
                      <a:lnTo>
                        <a:pt x="468" y="915"/>
                      </a:lnTo>
                      <a:lnTo>
                        <a:pt x="468" y="919"/>
                      </a:lnTo>
                      <a:lnTo>
                        <a:pt x="472" y="919"/>
                      </a:lnTo>
                      <a:lnTo>
                        <a:pt x="473" y="919"/>
                      </a:lnTo>
                      <a:lnTo>
                        <a:pt x="473" y="921"/>
                      </a:lnTo>
                      <a:lnTo>
                        <a:pt x="477" y="921"/>
                      </a:lnTo>
                      <a:lnTo>
                        <a:pt x="480" y="921"/>
                      </a:lnTo>
                      <a:lnTo>
                        <a:pt x="480" y="925"/>
                      </a:lnTo>
                      <a:lnTo>
                        <a:pt x="482" y="925"/>
                      </a:lnTo>
                      <a:lnTo>
                        <a:pt x="482" y="927"/>
                      </a:lnTo>
                      <a:lnTo>
                        <a:pt x="482" y="930"/>
                      </a:lnTo>
                      <a:lnTo>
                        <a:pt x="485" y="927"/>
                      </a:lnTo>
                      <a:lnTo>
                        <a:pt x="485" y="925"/>
                      </a:lnTo>
                      <a:lnTo>
                        <a:pt x="482" y="921"/>
                      </a:lnTo>
                      <a:lnTo>
                        <a:pt x="485" y="921"/>
                      </a:lnTo>
                      <a:lnTo>
                        <a:pt x="485" y="919"/>
                      </a:lnTo>
                      <a:lnTo>
                        <a:pt x="488" y="919"/>
                      </a:lnTo>
                      <a:lnTo>
                        <a:pt x="490" y="919"/>
                      </a:lnTo>
                      <a:lnTo>
                        <a:pt x="493" y="919"/>
                      </a:lnTo>
                      <a:lnTo>
                        <a:pt x="493" y="915"/>
                      </a:lnTo>
                      <a:lnTo>
                        <a:pt x="493" y="919"/>
                      </a:lnTo>
                      <a:lnTo>
                        <a:pt x="496" y="919"/>
                      </a:lnTo>
                      <a:lnTo>
                        <a:pt x="498" y="919"/>
                      </a:lnTo>
                      <a:lnTo>
                        <a:pt x="501" y="919"/>
                      </a:lnTo>
                      <a:lnTo>
                        <a:pt x="501" y="921"/>
                      </a:lnTo>
                      <a:lnTo>
                        <a:pt x="498" y="921"/>
                      </a:lnTo>
                      <a:lnTo>
                        <a:pt x="498" y="925"/>
                      </a:lnTo>
                      <a:lnTo>
                        <a:pt x="501" y="925"/>
                      </a:lnTo>
                      <a:lnTo>
                        <a:pt x="501" y="927"/>
                      </a:lnTo>
                      <a:lnTo>
                        <a:pt x="504" y="927"/>
                      </a:lnTo>
                      <a:lnTo>
                        <a:pt x="508" y="921"/>
                      </a:lnTo>
                      <a:lnTo>
                        <a:pt x="509" y="921"/>
                      </a:lnTo>
                      <a:lnTo>
                        <a:pt x="509" y="919"/>
                      </a:lnTo>
                      <a:lnTo>
                        <a:pt x="516" y="915"/>
                      </a:lnTo>
                      <a:lnTo>
                        <a:pt x="516" y="912"/>
                      </a:lnTo>
                      <a:lnTo>
                        <a:pt x="516" y="910"/>
                      </a:lnTo>
                      <a:lnTo>
                        <a:pt x="517" y="910"/>
                      </a:lnTo>
                      <a:lnTo>
                        <a:pt x="517" y="906"/>
                      </a:lnTo>
                      <a:lnTo>
                        <a:pt x="517" y="900"/>
                      </a:lnTo>
                      <a:lnTo>
                        <a:pt x="526" y="857"/>
                      </a:lnTo>
                      <a:lnTo>
                        <a:pt x="529" y="843"/>
                      </a:lnTo>
                      <a:lnTo>
                        <a:pt x="532" y="824"/>
                      </a:lnTo>
                      <a:lnTo>
                        <a:pt x="537" y="794"/>
                      </a:lnTo>
                      <a:lnTo>
                        <a:pt x="542" y="753"/>
                      </a:lnTo>
                      <a:lnTo>
                        <a:pt x="552" y="700"/>
                      </a:lnTo>
                      <a:lnTo>
                        <a:pt x="557" y="682"/>
                      </a:lnTo>
                      <a:lnTo>
                        <a:pt x="560" y="656"/>
                      </a:lnTo>
                      <a:lnTo>
                        <a:pt x="568" y="613"/>
                      </a:lnTo>
                      <a:lnTo>
                        <a:pt x="573" y="577"/>
                      </a:lnTo>
                      <a:lnTo>
                        <a:pt x="573" y="573"/>
                      </a:lnTo>
                      <a:lnTo>
                        <a:pt x="581" y="529"/>
                      </a:lnTo>
                      <a:lnTo>
                        <a:pt x="581" y="527"/>
                      </a:lnTo>
                      <a:lnTo>
                        <a:pt x="581" y="523"/>
                      </a:lnTo>
                      <a:lnTo>
                        <a:pt x="581" y="521"/>
                      </a:lnTo>
                      <a:lnTo>
                        <a:pt x="584" y="515"/>
                      </a:lnTo>
                      <a:lnTo>
                        <a:pt x="584" y="512"/>
                      </a:lnTo>
                      <a:lnTo>
                        <a:pt x="589" y="512"/>
                      </a:lnTo>
                      <a:lnTo>
                        <a:pt x="589" y="508"/>
                      </a:lnTo>
                      <a:lnTo>
                        <a:pt x="589" y="506"/>
                      </a:lnTo>
                      <a:lnTo>
                        <a:pt x="592" y="502"/>
                      </a:lnTo>
                      <a:lnTo>
                        <a:pt x="592" y="500"/>
                      </a:lnTo>
                      <a:lnTo>
                        <a:pt x="592" y="497"/>
                      </a:lnTo>
                      <a:lnTo>
                        <a:pt x="592" y="493"/>
                      </a:lnTo>
                      <a:lnTo>
                        <a:pt x="589" y="487"/>
                      </a:lnTo>
                      <a:lnTo>
                        <a:pt x="589" y="486"/>
                      </a:lnTo>
                      <a:lnTo>
                        <a:pt x="592" y="480"/>
                      </a:lnTo>
                      <a:lnTo>
                        <a:pt x="589" y="476"/>
                      </a:lnTo>
                      <a:lnTo>
                        <a:pt x="589" y="472"/>
                      </a:lnTo>
                      <a:lnTo>
                        <a:pt x="588" y="471"/>
                      </a:lnTo>
                      <a:lnTo>
                        <a:pt x="584" y="467"/>
                      </a:lnTo>
                      <a:lnTo>
                        <a:pt x="584" y="461"/>
                      </a:lnTo>
                      <a:lnTo>
                        <a:pt x="584" y="459"/>
                      </a:lnTo>
                      <a:lnTo>
                        <a:pt x="581" y="456"/>
                      </a:lnTo>
                      <a:lnTo>
                        <a:pt x="584" y="452"/>
                      </a:lnTo>
                      <a:lnTo>
                        <a:pt x="581" y="452"/>
                      </a:lnTo>
                      <a:lnTo>
                        <a:pt x="581" y="450"/>
                      </a:lnTo>
                      <a:lnTo>
                        <a:pt x="578" y="446"/>
                      </a:lnTo>
                      <a:lnTo>
                        <a:pt x="576" y="446"/>
                      </a:lnTo>
                      <a:lnTo>
                        <a:pt x="576" y="444"/>
                      </a:lnTo>
                      <a:lnTo>
                        <a:pt x="573" y="444"/>
                      </a:lnTo>
                      <a:lnTo>
                        <a:pt x="573" y="441"/>
                      </a:lnTo>
                      <a:lnTo>
                        <a:pt x="570" y="441"/>
                      </a:lnTo>
                      <a:lnTo>
                        <a:pt x="573" y="439"/>
                      </a:lnTo>
                      <a:lnTo>
                        <a:pt x="573" y="435"/>
                      </a:lnTo>
                      <a:lnTo>
                        <a:pt x="570" y="431"/>
                      </a:lnTo>
                      <a:lnTo>
                        <a:pt x="568" y="431"/>
                      </a:lnTo>
                      <a:lnTo>
                        <a:pt x="565" y="429"/>
                      </a:lnTo>
                      <a:lnTo>
                        <a:pt x="568" y="426"/>
                      </a:lnTo>
                      <a:lnTo>
                        <a:pt x="565" y="426"/>
                      </a:lnTo>
                      <a:lnTo>
                        <a:pt x="565" y="424"/>
                      </a:lnTo>
                      <a:lnTo>
                        <a:pt x="565" y="420"/>
                      </a:lnTo>
                      <a:lnTo>
                        <a:pt x="561" y="420"/>
                      </a:lnTo>
                      <a:lnTo>
                        <a:pt x="560" y="420"/>
                      </a:lnTo>
                      <a:lnTo>
                        <a:pt x="560" y="416"/>
                      </a:lnTo>
                      <a:lnTo>
                        <a:pt x="560" y="414"/>
                      </a:lnTo>
                      <a:lnTo>
                        <a:pt x="561" y="414"/>
                      </a:lnTo>
                      <a:lnTo>
                        <a:pt x="565" y="411"/>
                      </a:lnTo>
                      <a:lnTo>
                        <a:pt x="565" y="409"/>
                      </a:lnTo>
                      <a:lnTo>
                        <a:pt x="565" y="405"/>
                      </a:lnTo>
                      <a:lnTo>
                        <a:pt x="568" y="405"/>
                      </a:lnTo>
                      <a:lnTo>
                        <a:pt x="568" y="403"/>
                      </a:lnTo>
                      <a:lnTo>
                        <a:pt x="568" y="400"/>
                      </a:lnTo>
                      <a:lnTo>
                        <a:pt x="565" y="396"/>
                      </a:lnTo>
                      <a:lnTo>
                        <a:pt x="561" y="396"/>
                      </a:lnTo>
                      <a:lnTo>
                        <a:pt x="565" y="394"/>
                      </a:lnTo>
                      <a:lnTo>
                        <a:pt x="565" y="390"/>
                      </a:lnTo>
                      <a:lnTo>
                        <a:pt x="565" y="388"/>
                      </a:lnTo>
                      <a:lnTo>
                        <a:pt x="561" y="388"/>
                      </a:lnTo>
                      <a:lnTo>
                        <a:pt x="561" y="385"/>
                      </a:lnTo>
                      <a:lnTo>
                        <a:pt x="561" y="383"/>
                      </a:lnTo>
                      <a:lnTo>
                        <a:pt x="560" y="383"/>
                      </a:lnTo>
                      <a:lnTo>
                        <a:pt x="560" y="379"/>
                      </a:lnTo>
                      <a:lnTo>
                        <a:pt x="557" y="379"/>
                      </a:lnTo>
                      <a:lnTo>
                        <a:pt x="553" y="379"/>
                      </a:lnTo>
                      <a:lnTo>
                        <a:pt x="552" y="379"/>
                      </a:lnTo>
                      <a:lnTo>
                        <a:pt x="552" y="375"/>
                      </a:lnTo>
                      <a:lnTo>
                        <a:pt x="548" y="375"/>
                      </a:lnTo>
                      <a:lnTo>
                        <a:pt x="545" y="375"/>
                      </a:lnTo>
                      <a:lnTo>
                        <a:pt x="542" y="373"/>
                      </a:lnTo>
                      <a:lnTo>
                        <a:pt x="540" y="373"/>
                      </a:lnTo>
                      <a:lnTo>
                        <a:pt x="540" y="370"/>
                      </a:lnTo>
                      <a:lnTo>
                        <a:pt x="534" y="368"/>
                      </a:lnTo>
                      <a:lnTo>
                        <a:pt x="534" y="364"/>
                      </a:lnTo>
                      <a:lnTo>
                        <a:pt x="532" y="362"/>
                      </a:lnTo>
                      <a:lnTo>
                        <a:pt x="529" y="362"/>
                      </a:lnTo>
                      <a:lnTo>
                        <a:pt x="529" y="358"/>
                      </a:lnTo>
                      <a:lnTo>
                        <a:pt x="526" y="358"/>
                      </a:lnTo>
                      <a:lnTo>
                        <a:pt x="526" y="355"/>
                      </a:lnTo>
                      <a:lnTo>
                        <a:pt x="524" y="355"/>
                      </a:lnTo>
                      <a:lnTo>
                        <a:pt x="521" y="355"/>
                      </a:lnTo>
                      <a:lnTo>
                        <a:pt x="517" y="355"/>
                      </a:lnTo>
                      <a:lnTo>
                        <a:pt x="516" y="353"/>
                      </a:lnTo>
                      <a:lnTo>
                        <a:pt x="516" y="347"/>
                      </a:lnTo>
                      <a:lnTo>
                        <a:pt x="513" y="343"/>
                      </a:lnTo>
                      <a:lnTo>
                        <a:pt x="509" y="343"/>
                      </a:lnTo>
                      <a:lnTo>
                        <a:pt x="508" y="338"/>
                      </a:lnTo>
                      <a:lnTo>
                        <a:pt x="501" y="334"/>
                      </a:lnTo>
                      <a:lnTo>
                        <a:pt x="498" y="329"/>
                      </a:lnTo>
                      <a:lnTo>
                        <a:pt x="498" y="327"/>
                      </a:lnTo>
                      <a:lnTo>
                        <a:pt x="498" y="323"/>
                      </a:lnTo>
                      <a:lnTo>
                        <a:pt x="498" y="312"/>
                      </a:lnTo>
                      <a:lnTo>
                        <a:pt x="498" y="308"/>
                      </a:lnTo>
                      <a:lnTo>
                        <a:pt x="501" y="257"/>
                      </a:lnTo>
                      <a:lnTo>
                        <a:pt x="501" y="231"/>
                      </a:lnTo>
                      <a:lnTo>
                        <a:pt x="504" y="231"/>
                      </a:lnTo>
                      <a:lnTo>
                        <a:pt x="508" y="231"/>
                      </a:lnTo>
                      <a:lnTo>
                        <a:pt x="508" y="229"/>
                      </a:lnTo>
                      <a:lnTo>
                        <a:pt x="509" y="229"/>
                      </a:lnTo>
                      <a:lnTo>
                        <a:pt x="516" y="229"/>
                      </a:lnTo>
                      <a:lnTo>
                        <a:pt x="517" y="229"/>
                      </a:lnTo>
                      <a:lnTo>
                        <a:pt x="517" y="226"/>
                      </a:lnTo>
                      <a:lnTo>
                        <a:pt x="521" y="226"/>
                      </a:lnTo>
                      <a:lnTo>
                        <a:pt x="524" y="226"/>
                      </a:lnTo>
                      <a:lnTo>
                        <a:pt x="526" y="226"/>
                      </a:lnTo>
                      <a:lnTo>
                        <a:pt x="529" y="226"/>
                      </a:lnTo>
                      <a:lnTo>
                        <a:pt x="532" y="226"/>
                      </a:lnTo>
                      <a:lnTo>
                        <a:pt x="534" y="229"/>
                      </a:lnTo>
                      <a:lnTo>
                        <a:pt x="534" y="226"/>
                      </a:lnTo>
                      <a:lnTo>
                        <a:pt x="537" y="226"/>
                      </a:lnTo>
                      <a:lnTo>
                        <a:pt x="537" y="222"/>
                      </a:lnTo>
                      <a:lnTo>
                        <a:pt x="540" y="222"/>
                      </a:lnTo>
                      <a:lnTo>
                        <a:pt x="542" y="222"/>
                      </a:lnTo>
                      <a:lnTo>
                        <a:pt x="545" y="222"/>
                      </a:lnTo>
                      <a:lnTo>
                        <a:pt x="545" y="220"/>
                      </a:lnTo>
                      <a:lnTo>
                        <a:pt x="548" y="216"/>
                      </a:lnTo>
                      <a:lnTo>
                        <a:pt x="552" y="214"/>
                      </a:lnTo>
                      <a:lnTo>
                        <a:pt x="553" y="214"/>
                      </a:lnTo>
                      <a:lnTo>
                        <a:pt x="557" y="214"/>
                      </a:lnTo>
                      <a:lnTo>
                        <a:pt x="557" y="220"/>
                      </a:lnTo>
                      <a:lnTo>
                        <a:pt x="560" y="220"/>
                      </a:lnTo>
                      <a:lnTo>
                        <a:pt x="560" y="222"/>
                      </a:lnTo>
                      <a:lnTo>
                        <a:pt x="560" y="220"/>
                      </a:lnTo>
                      <a:lnTo>
                        <a:pt x="561" y="220"/>
                      </a:lnTo>
                      <a:lnTo>
                        <a:pt x="561" y="216"/>
                      </a:lnTo>
                      <a:lnTo>
                        <a:pt x="565" y="216"/>
                      </a:lnTo>
                      <a:lnTo>
                        <a:pt x="565" y="214"/>
                      </a:lnTo>
                      <a:lnTo>
                        <a:pt x="565" y="211"/>
                      </a:lnTo>
                      <a:lnTo>
                        <a:pt x="568" y="214"/>
                      </a:lnTo>
                      <a:lnTo>
                        <a:pt x="568" y="211"/>
                      </a:lnTo>
                      <a:lnTo>
                        <a:pt x="570" y="211"/>
                      </a:lnTo>
                      <a:lnTo>
                        <a:pt x="573" y="207"/>
                      </a:lnTo>
                      <a:lnTo>
                        <a:pt x="576" y="205"/>
                      </a:lnTo>
                      <a:lnTo>
                        <a:pt x="578" y="205"/>
                      </a:lnTo>
                      <a:lnTo>
                        <a:pt x="581" y="205"/>
                      </a:lnTo>
                      <a:lnTo>
                        <a:pt x="581" y="207"/>
                      </a:lnTo>
                      <a:lnTo>
                        <a:pt x="584" y="211"/>
                      </a:lnTo>
                      <a:lnTo>
                        <a:pt x="588" y="211"/>
                      </a:lnTo>
                      <a:lnTo>
                        <a:pt x="588" y="214"/>
                      </a:lnTo>
                      <a:lnTo>
                        <a:pt x="589" y="214"/>
                      </a:lnTo>
                      <a:lnTo>
                        <a:pt x="589" y="216"/>
                      </a:lnTo>
                      <a:lnTo>
                        <a:pt x="592" y="220"/>
                      </a:lnTo>
                      <a:lnTo>
                        <a:pt x="592" y="222"/>
                      </a:lnTo>
                      <a:lnTo>
                        <a:pt x="596" y="222"/>
                      </a:lnTo>
                      <a:lnTo>
                        <a:pt x="596" y="220"/>
                      </a:lnTo>
                      <a:lnTo>
                        <a:pt x="597" y="220"/>
                      </a:lnTo>
                      <a:lnTo>
                        <a:pt x="601" y="220"/>
                      </a:lnTo>
                      <a:lnTo>
                        <a:pt x="604" y="220"/>
                      </a:lnTo>
                      <a:lnTo>
                        <a:pt x="601" y="222"/>
                      </a:lnTo>
                      <a:lnTo>
                        <a:pt x="604" y="222"/>
                      </a:lnTo>
                      <a:lnTo>
                        <a:pt x="606" y="222"/>
                      </a:lnTo>
                      <a:lnTo>
                        <a:pt x="609" y="222"/>
                      </a:lnTo>
                      <a:lnTo>
                        <a:pt x="612" y="222"/>
                      </a:lnTo>
                      <a:lnTo>
                        <a:pt x="614" y="222"/>
                      </a:lnTo>
                      <a:lnTo>
                        <a:pt x="614" y="220"/>
                      </a:lnTo>
                      <a:lnTo>
                        <a:pt x="617" y="220"/>
                      </a:lnTo>
                      <a:lnTo>
                        <a:pt x="624" y="220"/>
                      </a:lnTo>
                      <a:lnTo>
                        <a:pt x="625" y="220"/>
                      </a:lnTo>
                      <a:lnTo>
                        <a:pt x="625" y="216"/>
                      </a:lnTo>
                      <a:lnTo>
                        <a:pt x="625" y="214"/>
                      </a:lnTo>
                      <a:lnTo>
                        <a:pt x="624" y="214"/>
                      </a:lnTo>
                      <a:lnTo>
                        <a:pt x="624" y="211"/>
                      </a:lnTo>
                      <a:lnTo>
                        <a:pt x="620" y="211"/>
                      </a:lnTo>
                      <a:lnTo>
                        <a:pt x="617" y="211"/>
                      </a:lnTo>
                      <a:lnTo>
                        <a:pt x="617" y="207"/>
                      </a:lnTo>
                      <a:lnTo>
                        <a:pt x="617" y="205"/>
                      </a:lnTo>
                      <a:lnTo>
                        <a:pt x="620" y="205"/>
                      </a:lnTo>
                      <a:lnTo>
                        <a:pt x="620" y="201"/>
                      </a:lnTo>
                      <a:lnTo>
                        <a:pt x="624" y="201"/>
                      </a:lnTo>
                      <a:lnTo>
                        <a:pt x="624" y="200"/>
                      </a:lnTo>
                      <a:lnTo>
                        <a:pt x="620" y="196"/>
                      </a:lnTo>
                      <a:lnTo>
                        <a:pt x="617" y="194"/>
                      </a:lnTo>
                      <a:lnTo>
                        <a:pt x="620" y="190"/>
                      </a:lnTo>
                      <a:lnTo>
                        <a:pt x="624" y="190"/>
                      </a:lnTo>
                      <a:lnTo>
                        <a:pt x="624" y="186"/>
                      </a:lnTo>
                      <a:lnTo>
                        <a:pt x="624" y="185"/>
                      </a:lnTo>
                      <a:lnTo>
                        <a:pt x="620" y="185"/>
                      </a:lnTo>
                      <a:lnTo>
                        <a:pt x="617" y="185"/>
                      </a:lnTo>
                      <a:lnTo>
                        <a:pt x="614" y="181"/>
                      </a:lnTo>
                      <a:lnTo>
                        <a:pt x="614" y="179"/>
                      </a:lnTo>
                      <a:lnTo>
                        <a:pt x="617" y="179"/>
                      </a:lnTo>
                      <a:lnTo>
                        <a:pt x="617" y="175"/>
                      </a:lnTo>
                      <a:lnTo>
                        <a:pt x="614" y="175"/>
                      </a:lnTo>
                      <a:lnTo>
                        <a:pt x="612" y="173"/>
                      </a:lnTo>
                      <a:lnTo>
                        <a:pt x="612" y="170"/>
                      </a:lnTo>
                      <a:lnTo>
                        <a:pt x="612" y="166"/>
                      </a:lnTo>
                      <a:lnTo>
                        <a:pt x="609" y="166"/>
                      </a:lnTo>
                      <a:lnTo>
                        <a:pt x="606" y="164"/>
                      </a:lnTo>
                      <a:lnTo>
                        <a:pt x="604" y="164"/>
                      </a:lnTo>
                      <a:lnTo>
                        <a:pt x="601" y="160"/>
                      </a:lnTo>
                      <a:lnTo>
                        <a:pt x="597" y="160"/>
                      </a:lnTo>
                      <a:lnTo>
                        <a:pt x="597" y="158"/>
                      </a:lnTo>
                      <a:lnTo>
                        <a:pt x="596" y="158"/>
                      </a:lnTo>
                      <a:lnTo>
                        <a:pt x="592" y="158"/>
                      </a:lnTo>
                      <a:lnTo>
                        <a:pt x="589" y="160"/>
                      </a:lnTo>
                      <a:lnTo>
                        <a:pt x="588" y="160"/>
                      </a:lnTo>
                      <a:lnTo>
                        <a:pt x="588" y="164"/>
                      </a:lnTo>
                      <a:lnTo>
                        <a:pt x="584" y="164"/>
                      </a:lnTo>
                      <a:lnTo>
                        <a:pt x="584" y="160"/>
                      </a:lnTo>
                      <a:lnTo>
                        <a:pt x="581" y="160"/>
                      </a:lnTo>
                      <a:lnTo>
                        <a:pt x="576" y="160"/>
                      </a:lnTo>
                      <a:lnTo>
                        <a:pt x="573" y="160"/>
                      </a:lnTo>
                      <a:lnTo>
                        <a:pt x="568" y="160"/>
                      </a:lnTo>
                      <a:lnTo>
                        <a:pt x="565" y="160"/>
                      </a:lnTo>
                      <a:lnTo>
                        <a:pt x="561" y="158"/>
                      </a:lnTo>
                      <a:lnTo>
                        <a:pt x="560" y="158"/>
                      </a:lnTo>
                      <a:lnTo>
                        <a:pt x="557" y="158"/>
                      </a:lnTo>
                      <a:lnTo>
                        <a:pt x="553" y="158"/>
                      </a:lnTo>
                      <a:lnTo>
                        <a:pt x="552" y="158"/>
                      </a:lnTo>
                      <a:lnTo>
                        <a:pt x="548" y="160"/>
                      </a:lnTo>
                      <a:lnTo>
                        <a:pt x="548" y="158"/>
                      </a:lnTo>
                      <a:lnTo>
                        <a:pt x="545" y="158"/>
                      </a:lnTo>
                      <a:lnTo>
                        <a:pt x="545" y="155"/>
                      </a:lnTo>
                      <a:lnTo>
                        <a:pt x="545" y="153"/>
                      </a:lnTo>
                      <a:lnTo>
                        <a:pt x="542" y="155"/>
                      </a:lnTo>
                      <a:lnTo>
                        <a:pt x="542" y="153"/>
                      </a:lnTo>
                      <a:lnTo>
                        <a:pt x="540" y="155"/>
                      </a:lnTo>
                      <a:lnTo>
                        <a:pt x="537" y="155"/>
                      </a:lnTo>
                      <a:lnTo>
                        <a:pt x="534" y="158"/>
                      </a:lnTo>
                      <a:lnTo>
                        <a:pt x="534" y="160"/>
                      </a:lnTo>
                      <a:lnTo>
                        <a:pt x="532" y="160"/>
                      </a:lnTo>
                      <a:lnTo>
                        <a:pt x="532" y="158"/>
                      </a:lnTo>
                      <a:lnTo>
                        <a:pt x="529" y="158"/>
                      </a:lnTo>
                      <a:lnTo>
                        <a:pt x="526" y="158"/>
                      </a:lnTo>
                      <a:lnTo>
                        <a:pt x="526" y="67"/>
                      </a:lnTo>
                      <a:lnTo>
                        <a:pt x="529" y="67"/>
                      </a:lnTo>
                      <a:lnTo>
                        <a:pt x="532" y="67"/>
                      </a:lnTo>
                      <a:lnTo>
                        <a:pt x="532" y="69"/>
                      </a:lnTo>
                      <a:lnTo>
                        <a:pt x="534" y="69"/>
                      </a:lnTo>
                      <a:lnTo>
                        <a:pt x="537" y="69"/>
                      </a:lnTo>
                      <a:lnTo>
                        <a:pt x="540" y="67"/>
                      </a:lnTo>
                      <a:lnTo>
                        <a:pt x="540" y="63"/>
                      </a:lnTo>
                      <a:lnTo>
                        <a:pt x="542" y="63"/>
                      </a:lnTo>
                      <a:lnTo>
                        <a:pt x="545" y="63"/>
                      </a:lnTo>
                      <a:lnTo>
                        <a:pt x="548" y="63"/>
                      </a:lnTo>
                      <a:lnTo>
                        <a:pt x="552" y="63"/>
                      </a:lnTo>
                      <a:lnTo>
                        <a:pt x="553" y="63"/>
                      </a:lnTo>
                      <a:lnTo>
                        <a:pt x="557" y="63"/>
                      </a:lnTo>
                      <a:lnTo>
                        <a:pt x="560" y="61"/>
                      </a:lnTo>
                      <a:lnTo>
                        <a:pt x="561" y="61"/>
                      </a:lnTo>
                      <a:lnTo>
                        <a:pt x="565" y="61"/>
                      </a:lnTo>
                      <a:lnTo>
                        <a:pt x="568" y="57"/>
                      </a:lnTo>
                      <a:lnTo>
                        <a:pt x="570" y="57"/>
                      </a:lnTo>
                      <a:lnTo>
                        <a:pt x="573" y="61"/>
                      </a:lnTo>
                      <a:lnTo>
                        <a:pt x="576" y="61"/>
                      </a:lnTo>
                      <a:lnTo>
                        <a:pt x="581" y="61"/>
                      </a:lnTo>
                      <a:lnTo>
                        <a:pt x="584" y="61"/>
                      </a:lnTo>
                      <a:lnTo>
                        <a:pt x="584" y="63"/>
                      </a:lnTo>
                      <a:lnTo>
                        <a:pt x="584" y="61"/>
                      </a:lnTo>
                      <a:lnTo>
                        <a:pt x="588" y="63"/>
                      </a:lnTo>
                      <a:lnTo>
                        <a:pt x="589" y="63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4"/>
                <p:cNvSpPr/>
                <p:nvPr/>
              </p:nvSpPr>
              <p:spPr>
                <a:xfrm rot="2721668">
                  <a:off x="4967033" y="2913619"/>
                  <a:ext cx="186520" cy="336431"/>
                </a:xfrm>
                <a:custGeom>
                  <a:rect b="b" l="l" r="r" t="t"/>
                  <a:pathLst>
                    <a:path extrusionOk="0" h="517" w="296">
                      <a:moveTo>
                        <a:pt x="296" y="67"/>
                      </a:moveTo>
                      <a:lnTo>
                        <a:pt x="296" y="69"/>
                      </a:lnTo>
                      <a:lnTo>
                        <a:pt x="293" y="73"/>
                      </a:lnTo>
                      <a:lnTo>
                        <a:pt x="289" y="78"/>
                      </a:lnTo>
                      <a:lnTo>
                        <a:pt x="289" y="88"/>
                      </a:lnTo>
                      <a:lnTo>
                        <a:pt x="286" y="91"/>
                      </a:lnTo>
                      <a:lnTo>
                        <a:pt x="286" y="93"/>
                      </a:lnTo>
                      <a:lnTo>
                        <a:pt x="286" y="97"/>
                      </a:lnTo>
                      <a:lnTo>
                        <a:pt x="286" y="99"/>
                      </a:lnTo>
                      <a:lnTo>
                        <a:pt x="284" y="99"/>
                      </a:lnTo>
                      <a:lnTo>
                        <a:pt x="286" y="102"/>
                      </a:lnTo>
                      <a:lnTo>
                        <a:pt x="286" y="104"/>
                      </a:lnTo>
                      <a:lnTo>
                        <a:pt x="286" y="108"/>
                      </a:lnTo>
                      <a:lnTo>
                        <a:pt x="286" y="104"/>
                      </a:lnTo>
                      <a:lnTo>
                        <a:pt x="284" y="104"/>
                      </a:lnTo>
                      <a:lnTo>
                        <a:pt x="284" y="108"/>
                      </a:lnTo>
                      <a:lnTo>
                        <a:pt x="286" y="108"/>
                      </a:lnTo>
                      <a:lnTo>
                        <a:pt x="284" y="112"/>
                      </a:lnTo>
                      <a:lnTo>
                        <a:pt x="284" y="117"/>
                      </a:lnTo>
                      <a:lnTo>
                        <a:pt x="284" y="132"/>
                      </a:lnTo>
                      <a:lnTo>
                        <a:pt x="284" y="138"/>
                      </a:lnTo>
                      <a:lnTo>
                        <a:pt x="284" y="153"/>
                      </a:lnTo>
                      <a:lnTo>
                        <a:pt x="284" y="159"/>
                      </a:lnTo>
                      <a:lnTo>
                        <a:pt x="284" y="164"/>
                      </a:lnTo>
                      <a:lnTo>
                        <a:pt x="286" y="174"/>
                      </a:lnTo>
                      <a:lnTo>
                        <a:pt x="286" y="179"/>
                      </a:lnTo>
                      <a:lnTo>
                        <a:pt x="286" y="183"/>
                      </a:lnTo>
                      <a:lnTo>
                        <a:pt x="289" y="190"/>
                      </a:lnTo>
                      <a:lnTo>
                        <a:pt x="289" y="194"/>
                      </a:lnTo>
                      <a:lnTo>
                        <a:pt x="289" y="200"/>
                      </a:lnTo>
                      <a:lnTo>
                        <a:pt x="289" y="203"/>
                      </a:lnTo>
                      <a:lnTo>
                        <a:pt x="293" y="211"/>
                      </a:lnTo>
                      <a:lnTo>
                        <a:pt x="293" y="220"/>
                      </a:lnTo>
                      <a:lnTo>
                        <a:pt x="289" y="220"/>
                      </a:lnTo>
                      <a:lnTo>
                        <a:pt x="289" y="226"/>
                      </a:lnTo>
                      <a:lnTo>
                        <a:pt x="289" y="230"/>
                      </a:lnTo>
                      <a:lnTo>
                        <a:pt x="286" y="235"/>
                      </a:lnTo>
                      <a:lnTo>
                        <a:pt x="284" y="245"/>
                      </a:lnTo>
                      <a:lnTo>
                        <a:pt x="284" y="246"/>
                      </a:lnTo>
                      <a:lnTo>
                        <a:pt x="278" y="259"/>
                      </a:lnTo>
                      <a:lnTo>
                        <a:pt x="276" y="265"/>
                      </a:lnTo>
                      <a:lnTo>
                        <a:pt x="273" y="265"/>
                      </a:lnTo>
                      <a:lnTo>
                        <a:pt x="260" y="271"/>
                      </a:lnTo>
                      <a:lnTo>
                        <a:pt x="257" y="274"/>
                      </a:lnTo>
                      <a:lnTo>
                        <a:pt x="253" y="280"/>
                      </a:lnTo>
                      <a:lnTo>
                        <a:pt x="250" y="280"/>
                      </a:lnTo>
                      <a:lnTo>
                        <a:pt x="248" y="282"/>
                      </a:lnTo>
                      <a:lnTo>
                        <a:pt x="248" y="286"/>
                      </a:lnTo>
                      <a:lnTo>
                        <a:pt x="245" y="286"/>
                      </a:lnTo>
                      <a:lnTo>
                        <a:pt x="242" y="289"/>
                      </a:lnTo>
                      <a:lnTo>
                        <a:pt x="242" y="291"/>
                      </a:lnTo>
                      <a:lnTo>
                        <a:pt x="242" y="295"/>
                      </a:lnTo>
                      <a:lnTo>
                        <a:pt x="242" y="297"/>
                      </a:lnTo>
                      <a:lnTo>
                        <a:pt x="240" y="297"/>
                      </a:lnTo>
                      <a:lnTo>
                        <a:pt x="240" y="301"/>
                      </a:lnTo>
                      <a:lnTo>
                        <a:pt x="237" y="304"/>
                      </a:lnTo>
                      <a:lnTo>
                        <a:pt x="240" y="304"/>
                      </a:lnTo>
                      <a:lnTo>
                        <a:pt x="237" y="304"/>
                      </a:lnTo>
                      <a:lnTo>
                        <a:pt x="237" y="306"/>
                      </a:lnTo>
                      <a:lnTo>
                        <a:pt x="234" y="310"/>
                      </a:lnTo>
                      <a:lnTo>
                        <a:pt x="229" y="310"/>
                      </a:lnTo>
                      <a:lnTo>
                        <a:pt x="232" y="312"/>
                      </a:lnTo>
                      <a:lnTo>
                        <a:pt x="232" y="316"/>
                      </a:lnTo>
                      <a:lnTo>
                        <a:pt x="232" y="317"/>
                      </a:lnTo>
                      <a:lnTo>
                        <a:pt x="229" y="321"/>
                      </a:lnTo>
                      <a:lnTo>
                        <a:pt x="229" y="325"/>
                      </a:lnTo>
                      <a:lnTo>
                        <a:pt x="226" y="325"/>
                      </a:lnTo>
                      <a:lnTo>
                        <a:pt x="224" y="327"/>
                      </a:lnTo>
                      <a:lnTo>
                        <a:pt x="226" y="327"/>
                      </a:lnTo>
                      <a:lnTo>
                        <a:pt x="226" y="331"/>
                      </a:lnTo>
                      <a:lnTo>
                        <a:pt x="226" y="332"/>
                      </a:lnTo>
                      <a:lnTo>
                        <a:pt x="226" y="336"/>
                      </a:lnTo>
                      <a:lnTo>
                        <a:pt x="226" y="342"/>
                      </a:lnTo>
                      <a:lnTo>
                        <a:pt x="226" y="345"/>
                      </a:lnTo>
                      <a:lnTo>
                        <a:pt x="224" y="347"/>
                      </a:lnTo>
                      <a:lnTo>
                        <a:pt x="224" y="351"/>
                      </a:lnTo>
                      <a:lnTo>
                        <a:pt x="224" y="353"/>
                      </a:lnTo>
                      <a:lnTo>
                        <a:pt x="221" y="353"/>
                      </a:lnTo>
                      <a:lnTo>
                        <a:pt x="217" y="357"/>
                      </a:lnTo>
                      <a:lnTo>
                        <a:pt x="217" y="360"/>
                      </a:lnTo>
                      <a:lnTo>
                        <a:pt x="217" y="362"/>
                      </a:lnTo>
                      <a:lnTo>
                        <a:pt x="217" y="360"/>
                      </a:lnTo>
                      <a:lnTo>
                        <a:pt x="214" y="360"/>
                      </a:lnTo>
                      <a:lnTo>
                        <a:pt x="213" y="360"/>
                      </a:lnTo>
                      <a:lnTo>
                        <a:pt x="209" y="362"/>
                      </a:lnTo>
                      <a:lnTo>
                        <a:pt x="213" y="362"/>
                      </a:lnTo>
                      <a:lnTo>
                        <a:pt x="209" y="362"/>
                      </a:lnTo>
                      <a:lnTo>
                        <a:pt x="209" y="366"/>
                      </a:lnTo>
                      <a:lnTo>
                        <a:pt x="206" y="366"/>
                      </a:lnTo>
                      <a:lnTo>
                        <a:pt x="204" y="368"/>
                      </a:lnTo>
                      <a:lnTo>
                        <a:pt x="201" y="366"/>
                      </a:lnTo>
                      <a:lnTo>
                        <a:pt x="201" y="362"/>
                      </a:lnTo>
                      <a:lnTo>
                        <a:pt x="206" y="360"/>
                      </a:lnTo>
                      <a:lnTo>
                        <a:pt x="206" y="357"/>
                      </a:lnTo>
                      <a:lnTo>
                        <a:pt x="206" y="353"/>
                      </a:lnTo>
                      <a:lnTo>
                        <a:pt x="206" y="357"/>
                      </a:lnTo>
                      <a:lnTo>
                        <a:pt x="204" y="360"/>
                      </a:lnTo>
                      <a:lnTo>
                        <a:pt x="201" y="360"/>
                      </a:lnTo>
                      <a:lnTo>
                        <a:pt x="201" y="362"/>
                      </a:lnTo>
                      <a:lnTo>
                        <a:pt x="201" y="366"/>
                      </a:lnTo>
                      <a:lnTo>
                        <a:pt x="201" y="368"/>
                      </a:lnTo>
                      <a:lnTo>
                        <a:pt x="204" y="368"/>
                      </a:lnTo>
                      <a:lnTo>
                        <a:pt x="206" y="368"/>
                      </a:lnTo>
                      <a:lnTo>
                        <a:pt x="209" y="368"/>
                      </a:lnTo>
                      <a:lnTo>
                        <a:pt x="213" y="368"/>
                      </a:lnTo>
                      <a:lnTo>
                        <a:pt x="213" y="366"/>
                      </a:lnTo>
                      <a:lnTo>
                        <a:pt x="214" y="366"/>
                      </a:lnTo>
                      <a:lnTo>
                        <a:pt x="214" y="368"/>
                      </a:lnTo>
                      <a:lnTo>
                        <a:pt x="213" y="368"/>
                      </a:lnTo>
                      <a:lnTo>
                        <a:pt x="213" y="372"/>
                      </a:lnTo>
                      <a:lnTo>
                        <a:pt x="209" y="372"/>
                      </a:lnTo>
                      <a:lnTo>
                        <a:pt x="209" y="377"/>
                      </a:lnTo>
                      <a:lnTo>
                        <a:pt x="206" y="381"/>
                      </a:lnTo>
                      <a:lnTo>
                        <a:pt x="206" y="387"/>
                      </a:lnTo>
                      <a:lnTo>
                        <a:pt x="204" y="388"/>
                      </a:lnTo>
                      <a:lnTo>
                        <a:pt x="201" y="396"/>
                      </a:lnTo>
                      <a:lnTo>
                        <a:pt x="201" y="398"/>
                      </a:lnTo>
                      <a:lnTo>
                        <a:pt x="198" y="403"/>
                      </a:lnTo>
                      <a:lnTo>
                        <a:pt x="196" y="411"/>
                      </a:lnTo>
                      <a:lnTo>
                        <a:pt x="193" y="413"/>
                      </a:lnTo>
                      <a:lnTo>
                        <a:pt x="193" y="417"/>
                      </a:lnTo>
                      <a:lnTo>
                        <a:pt x="190" y="417"/>
                      </a:lnTo>
                      <a:lnTo>
                        <a:pt x="190" y="413"/>
                      </a:lnTo>
                      <a:lnTo>
                        <a:pt x="188" y="413"/>
                      </a:lnTo>
                      <a:lnTo>
                        <a:pt x="188" y="417"/>
                      </a:lnTo>
                      <a:lnTo>
                        <a:pt x="188" y="418"/>
                      </a:lnTo>
                      <a:lnTo>
                        <a:pt x="185" y="418"/>
                      </a:lnTo>
                      <a:lnTo>
                        <a:pt x="185" y="417"/>
                      </a:lnTo>
                      <a:lnTo>
                        <a:pt x="185" y="418"/>
                      </a:lnTo>
                      <a:lnTo>
                        <a:pt x="185" y="422"/>
                      </a:lnTo>
                      <a:lnTo>
                        <a:pt x="182" y="422"/>
                      </a:lnTo>
                      <a:lnTo>
                        <a:pt x="182" y="424"/>
                      </a:lnTo>
                      <a:lnTo>
                        <a:pt x="178" y="428"/>
                      </a:lnTo>
                      <a:lnTo>
                        <a:pt x="182" y="431"/>
                      </a:lnTo>
                      <a:lnTo>
                        <a:pt x="178" y="431"/>
                      </a:lnTo>
                      <a:lnTo>
                        <a:pt x="177" y="431"/>
                      </a:lnTo>
                      <a:lnTo>
                        <a:pt x="173" y="433"/>
                      </a:lnTo>
                      <a:lnTo>
                        <a:pt x="173" y="437"/>
                      </a:lnTo>
                      <a:lnTo>
                        <a:pt x="173" y="439"/>
                      </a:lnTo>
                      <a:lnTo>
                        <a:pt x="170" y="439"/>
                      </a:lnTo>
                      <a:lnTo>
                        <a:pt x="169" y="443"/>
                      </a:lnTo>
                      <a:lnTo>
                        <a:pt x="169" y="446"/>
                      </a:lnTo>
                      <a:lnTo>
                        <a:pt x="165" y="446"/>
                      </a:lnTo>
                      <a:lnTo>
                        <a:pt x="165" y="443"/>
                      </a:lnTo>
                      <a:lnTo>
                        <a:pt x="162" y="443"/>
                      </a:lnTo>
                      <a:lnTo>
                        <a:pt x="160" y="443"/>
                      </a:lnTo>
                      <a:lnTo>
                        <a:pt x="157" y="443"/>
                      </a:lnTo>
                      <a:lnTo>
                        <a:pt x="157" y="446"/>
                      </a:lnTo>
                      <a:lnTo>
                        <a:pt x="154" y="446"/>
                      </a:lnTo>
                      <a:lnTo>
                        <a:pt x="154" y="448"/>
                      </a:lnTo>
                      <a:lnTo>
                        <a:pt x="152" y="448"/>
                      </a:lnTo>
                      <a:lnTo>
                        <a:pt x="149" y="448"/>
                      </a:lnTo>
                      <a:lnTo>
                        <a:pt x="149" y="452"/>
                      </a:lnTo>
                      <a:lnTo>
                        <a:pt x="146" y="454"/>
                      </a:lnTo>
                      <a:lnTo>
                        <a:pt x="146" y="458"/>
                      </a:lnTo>
                      <a:lnTo>
                        <a:pt x="142" y="459"/>
                      </a:lnTo>
                      <a:lnTo>
                        <a:pt x="141" y="469"/>
                      </a:lnTo>
                      <a:lnTo>
                        <a:pt x="142" y="469"/>
                      </a:lnTo>
                      <a:lnTo>
                        <a:pt x="142" y="473"/>
                      </a:lnTo>
                      <a:lnTo>
                        <a:pt x="141" y="474"/>
                      </a:lnTo>
                      <a:lnTo>
                        <a:pt x="141" y="478"/>
                      </a:lnTo>
                      <a:lnTo>
                        <a:pt x="137" y="482"/>
                      </a:lnTo>
                      <a:lnTo>
                        <a:pt x="137" y="484"/>
                      </a:lnTo>
                      <a:lnTo>
                        <a:pt x="134" y="488"/>
                      </a:lnTo>
                      <a:lnTo>
                        <a:pt x="134" y="489"/>
                      </a:lnTo>
                      <a:lnTo>
                        <a:pt x="134" y="493"/>
                      </a:lnTo>
                      <a:lnTo>
                        <a:pt x="133" y="493"/>
                      </a:lnTo>
                      <a:lnTo>
                        <a:pt x="126" y="499"/>
                      </a:lnTo>
                      <a:lnTo>
                        <a:pt x="124" y="502"/>
                      </a:lnTo>
                      <a:lnTo>
                        <a:pt x="121" y="508"/>
                      </a:lnTo>
                      <a:lnTo>
                        <a:pt x="121" y="514"/>
                      </a:lnTo>
                      <a:lnTo>
                        <a:pt x="121" y="517"/>
                      </a:lnTo>
                      <a:lnTo>
                        <a:pt x="118" y="514"/>
                      </a:lnTo>
                      <a:lnTo>
                        <a:pt x="116" y="514"/>
                      </a:lnTo>
                      <a:lnTo>
                        <a:pt x="116" y="510"/>
                      </a:lnTo>
                      <a:lnTo>
                        <a:pt x="113" y="510"/>
                      </a:lnTo>
                      <a:lnTo>
                        <a:pt x="110" y="508"/>
                      </a:lnTo>
                      <a:lnTo>
                        <a:pt x="110" y="510"/>
                      </a:lnTo>
                      <a:lnTo>
                        <a:pt x="110" y="508"/>
                      </a:lnTo>
                      <a:lnTo>
                        <a:pt x="106" y="504"/>
                      </a:lnTo>
                      <a:lnTo>
                        <a:pt x="105" y="504"/>
                      </a:lnTo>
                      <a:lnTo>
                        <a:pt x="102" y="504"/>
                      </a:lnTo>
                      <a:lnTo>
                        <a:pt x="102" y="508"/>
                      </a:lnTo>
                      <a:lnTo>
                        <a:pt x="97" y="508"/>
                      </a:lnTo>
                      <a:lnTo>
                        <a:pt x="93" y="508"/>
                      </a:lnTo>
                      <a:lnTo>
                        <a:pt x="90" y="508"/>
                      </a:lnTo>
                      <a:lnTo>
                        <a:pt x="89" y="508"/>
                      </a:lnTo>
                      <a:lnTo>
                        <a:pt x="85" y="504"/>
                      </a:lnTo>
                      <a:lnTo>
                        <a:pt x="82" y="504"/>
                      </a:lnTo>
                      <a:lnTo>
                        <a:pt x="80" y="504"/>
                      </a:lnTo>
                      <a:lnTo>
                        <a:pt x="77" y="504"/>
                      </a:lnTo>
                      <a:lnTo>
                        <a:pt x="74" y="504"/>
                      </a:lnTo>
                      <a:lnTo>
                        <a:pt x="74" y="502"/>
                      </a:lnTo>
                      <a:lnTo>
                        <a:pt x="71" y="504"/>
                      </a:lnTo>
                      <a:lnTo>
                        <a:pt x="69" y="502"/>
                      </a:lnTo>
                      <a:lnTo>
                        <a:pt x="66" y="502"/>
                      </a:lnTo>
                      <a:lnTo>
                        <a:pt x="62" y="502"/>
                      </a:lnTo>
                      <a:lnTo>
                        <a:pt x="61" y="502"/>
                      </a:lnTo>
                      <a:lnTo>
                        <a:pt x="58" y="502"/>
                      </a:lnTo>
                      <a:lnTo>
                        <a:pt x="58" y="504"/>
                      </a:lnTo>
                      <a:lnTo>
                        <a:pt x="58" y="502"/>
                      </a:lnTo>
                      <a:lnTo>
                        <a:pt x="54" y="502"/>
                      </a:lnTo>
                      <a:lnTo>
                        <a:pt x="53" y="502"/>
                      </a:lnTo>
                      <a:lnTo>
                        <a:pt x="53" y="499"/>
                      </a:lnTo>
                      <a:lnTo>
                        <a:pt x="49" y="499"/>
                      </a:lnTo>
                      <a:lnTo>
                        <a:pt x="46" y="499"/>
                      </a:lnTo>
                      <a:lnTo>
                        <a:pt x="44" y="499"/>
                      </a:lnTo>
                      <a:lnTo>
                        <a:pt x="41" y="495"/>
                      </a:lnTo>
                      <a:lnTo>
                        <a:pt x="41" y="499"/>
                      </a:lnTo>
                      <a:lnTo>
                        <a:pt x="41" y="495"/>
                      </a:lnTo>
                      <a:lnTo>
                        <a:pt x="38" y="495"/>
                      </a:lnTo>
                      <a:lnTo>
                        <a:pt x="35" y="493"/>
                      </a:lnTo>
                      <a:lnTo>
                        <a:pt x="35" y="495"/>
                      </a:lnTo>
                      <a:lnTo>
                        <a:pt x="33" y="493"/>
                      </a:lnTo>
                      <a:lnTo>
                        <a:pt x="30" y="493"/>
                      </a:lnTo>
                      <a:lnTo>
                        <a:pt x="27" y="493"/>
                      </a:lnTo>
                      <a:lnTo>
                        <a:pt x="27" y="489"/>
                      </a:lnTo>
                      <a:lnTo>
                        <a:pt x="25" y="489"/>
                      </a:lnTo>
                      <a:lnTo>
                        <a:pt x="25" y="488"/>
                      </a:lnTo>
                      <a:lnTo>
                        <a:pt x="22" y="489"/>
                      </a:lnTo>
                      <a:lnTo>
                        <a:pt x="18" y="489"/>
                      </a:lnTo>
                      <a:lnTo>
                        <a:pt x="18" y="488"/>
                      </a:lnTo>
                      <a:lnTo>
                        <a:pt x="22" y="488"/>
                      </a:lnTo>
                      <a:lnTo>
                        <a:pt x="18" y="488"/>
                      </a:lnTo>
                      <a:lnTo>
                        <a:pt x="18" y="484"/>
                      </a:lnTo>
                      <a:lnTo>
                        <a:pt x="18" y="482"/>
                      </a:lnTo>
                      <a:lnTo>
                        <a:pt x="18" y="478"/>
                      </a:lnTo>
                      <a:lnTo>
                        <a:pt x="18" y="474"/>
                      </a:lnTo>
                      <a:lnTo>
                        <a:pt x="18" y="473"/>
                      </a:lnTo>
                      <a:lnTo>
                        <a:pt x="18" y="469"/>
                      </a:lnTo>
                      <a:lnTo>
                        <a:pt x="22" y="469"/>
                      </a:lnTo>
                      <a:lnTo>
                        <a:pt x="18" y="467"/>
                      </a:lnTo>
                      <a:lnTo>
                        <a:pt x="18" y="463"/>
                      </a:lnTo>
                      <a:lnTo>
                        <a:pt x="18" y="459"/>
                      </a:lnTo>
                      <a:lnTo>
                        <a:pt x="18" y="458"/>
                      </a:lnTo>
                      <a:lnTo>
                        <a:pt x="18" y="454"/>
                      </a:lnTo>
                      <a:lnTo>
                        <a:pt x="18" y="452"/>
                      </a:lnTo>
                      <a:lnTo>
                        <a:pt x="17" y="452"/>
                      </a:lnTo>
                      <a:lnTo>
                        <a:pt x="17" y="448"/>
                      </a:lnTo>
                      <a:lnTo>
                        <a:pt x="17" y="446"/>
                      </a:lnTo>
                      <a:lnTo>
                        <a:pt x="17" y="443"/>
                      </a:lnTo>
                      <a:lnTo>
                        <a:pt x="13" y="439"/>
                      </a:lnTo>
                      <a:lnTo>
                        <a:pt x="10" y="439"/>
                      </a:lnTo>
                      <a:lnTo>
                        <a:pt x="9" y="439"/>
                      </a:lnTo>
                      <a:lnTo>
                        <a:pt x="5" y="439"/>
                      </a:lnTo>
                      <a:lnTo>
                        <a:pt x="2" y="437"/>
                      </a:lnTo>
                      <a:lnTo>
                        <a:pt x="2" y="433"/>
                      </a:lnTo>
                      <a:lnTo>
                        <a:pt x="0" y="433"/>
                      </a:lnTo>
                      <a:lnTo>
                        <a:pt x="0" y="431"/>
                      </a:lnTo>
                      <a:lnTo>
                        <a:pt x="2" y="431"/>
                      </a:lnTo>
                      <a:lnTo>
                        <a:pt x="0" y="431"/>
                      </a:lnTo>
                      <a:lnTo>
                        <a:pt x="0" y="428"/>
                      </a:lnTo>
                      <a:lnTo>
                        <a:pt x="2" y="428"/>
                      </a:lnTo>
                      <a:lnTo>
                        <a:pt x="2" y="424"/>
                      </a:lnTo>
                      <a:lnTo>
                        <a:pt x="2" y="422"/>
                      </a:lnTo>
                      <a:lnTo>
                        <a:pt x="5" y="422"/>
                      </a:lnTo>
                      <a:lnTo>
                        <a:pt x="5" y="418"/>
                      </a:lnTo>
                      <a:lnTo>
                        <a:pt x="5" y="417"/>
                      </a:lnTo>
                      <a:lnTo>
                        <a:pt x="9" y="417"/>
                      </a:lnTo>
                      <a:lnTo>
                        <a:pt x="9" y="413"/>
                      </a:lnTo>
                      <a:lnTo>
                        <a:pt x="5" y="413"/>
                      </a:lnTo>
                      <a:lnTo>
                        <a:pt x="2" y="413"/>
                      </a:lnTo>
                      <a:lnTo>
                        <a:pt x="2" y="411"/>
                      </a:lnTo>
                      <a:lnTo>
                        <a:pt x="5" y="403"/>
                      </a:lnTo>
                      <a:lnTo>
                        <a:pt x="9" y="402"/>
                      </a:lnTo>
                      <a:lnTo>
                        <a:pt x="9" y="398"/>
                      </a:lnTo>
                      <a:lnTo>
                        <a:pt x="10" y="396"/>
                      </a:lnTo>
                      <a:lnTo>
                        <a:pt x="10" y="388"/>
                      </a:lnTo>
                      <a:lnTo>
                        <a:pt x="9" y="387"/>
                      </a:lnTo>
                      <a:lnTo>
                        <a:pt x="9" y="383"/>
                      </a:lnTo>
                      <a:lnTo>
                        <a:pt x="9" y="381"/>
                      </a:lnTo>
                      <a:lnTo>
                        <a:pt x="5" y="381"/>
                      </a:lnTo>
                      <a:lnTo>
                        <a:pt x="2" y="381"/>
                      </a:lnTo>
                      <a:lnTo>
                        <a:pt x="2" y="377"/>
                      </a:lnTo>
                      <a:lnTo>
                        <a:pt x="2" y="375"/>
                      </a:lnTo>
                      <a:lnTo>
                        <a:pt x="2" y="372"/>
                      </a:lnTo>
                      <a:lnTo>
                        <a:pt x="2" y="368"/>
                      </a:lnTo>
                      <a:lnTo>
                        <a:pt x="5" y="366"/>
                      </a:lnTo>
                      <a:lnTo>
                        <a:pt x="9" y="366"/>
                      </a:lnTo>
                      <a:lnTo>
                        <a:pt x="9" y="362"/>
                      </a:lnTo>
                      <a:lnTo>
                        <a:pt x="10" y="362"/>
                      </a:lnTo>
                      <a:lnTo>
                        <a:pt x="10" y="360"/>
                      </a:lnTo>
                      <a:lnTo>
                        <a:pt x="13" y="357"/>
                      </a:lnTo>
                      <a:lnTo>
                        <a:pt x="13" y="353"/>
                      </a:lnTo>
                      <a:lnTo>
                        <a:pt x="13" y="351"/>
                      </a:lnTo>
                      <a:lnTo>
                        <a:pt x="17" y="351"/>
                      </a:lnTo>
                      <a:lnTo>
                        <a:pt x="18" y="351"/>
                      </a:lnTo>
                      <a:lnTo>
                        <a:pt x="25" y="351"/>
                      </a:lnTo>
                      <a:lnTo>
                        <a:pt x="27" y="351"/>
                      </a:lnTo>
                      <a:lnTo>
                        <a:pt x="33" y="351"/>
                      </a:lnTo>
                      <a:lnTo>
                        <a:pt x="35" y="351"/>
                      </a:lnTo>
                      <a:lnTo>
                        <a:pt x="38" y="351"/>
                      </a:lnTo>
                      <a:lnTo>
                        <a:pt x="41" y="351"/>
                      </a:lnTo>
                      <a:lnTo>
                        <a:pt x="46" y="351"/>
                      </a:lnTo>
                      <a:lnTo>
                        <a:pt x="53" y="351"/>
                      </a:lnTo>
                      <a:lnTo>
                        <a:pt x="58" y="351"/>
                      </a:lnTo>
                      <a:lnTo>
                        <a:pt x="61" y="351"/>
                      </a:lnTo>
                      <a:lnTo>
                        <a:pt x="62" y="351"/>
                      </a:lnTo>
                      <a:lnTo>
                        <a:pt x="66" y="351"/>
                      </a:lnTo>
                      <a:lnTo>
                        <a:pt x="66" y="347"/>
                      </a:lnTo>
                      <a:lnTo>
                        <a:pt x="69" y="345"/>
                      </a:lnTo>
                      <a:lnTo>
                        <a:pt x="69" y="342"/>
                      </a:lnTo>
                      <a:lnTo>
                        <a:pt x="69" y="340"/>
                      </a:lnTo>
                      <a:lnTo>
                        <a:pt x="69" y="336"/>
                      </a:lnTo>
                      <a:lnTo>
                        <a:pt x="71" y="336"/>
                      </a:lnTo>
                      <a:lnTo>
                        <a:pt x="71" y="332"/>
                      </a:lnTo>
                      <a:lnTo>
                        <a:pt x="74" y="332"/>
                      </a:lnTo>
                      <a:lnTo>
                        <a:pt x="74" y="331"/>
                      </a:lnTo>
                      <a:lnTo>
                        <a:pt x="74" y="327"/>
                      </a:lnTo>
                      <a:lnTo>
                        <a:pt x="74" y="325"/>
                      </a:lnTo>
                      <a:lnTo>
                        <a:pt x="77" y="321"/>
                      </a:lnTo>
                      <a:lnTo>
                        <a:pt x="74" y="317"/>
                      </a:lnTo>
                      <a:lnTo>
                        <a:pt x="74" y="316"/>
                      </a:lnTo>
                      <a:lnTo>
                        <a:pt x="74" y="312"/>
                      </a:lnTo>
                      <a:lnTo>
                        <a:pt x="77" y="310"/>
                      </a:lnTo>
                      <a:lnTo>
                        <a:pt x="77" y="306"/>
                      </a:lnTo>
                      <a:lnTo>
                        <a:pt x="80" y="306"/>
                      </a:lnTo>
                      <a:lnTo>
                        <a:pt x="82" y="306"/>
                      </a:lnTo>
                      <a:lnTo>
                        <a:pt x="85" y="304"/>
                      </a:lnTo>
                      <a:lnTo>
                        <a:pt x="85" y="301"/>
                      </a:lnTo>
                      <a:lnTo>
                        <a:pt x="89" y="301"/>
                      </a:lnTo>
                      <a:lnTo>
                        <a:pt x="89" y="297"/>
                      </a:lnTo>
                      <a:lnTo>
                        <a:pt x="90" y="297"/>
                      </a:lnTo>
                      <a:lnTo>
                        <a:pt x="90" y="295"/>
                      </a:lnTo>
                      <a:lnTo>
                        <a:pt x="90" y="291"/>
                      </a:lnTo>
                      <a:lnTo>
                        <a:pt x="90" y="289"/>
                      </a:lnTo>
                      <a:lnTo>
                        <a:pt x="90" y="286"/>
                      </a:lnTo>
                      <a:lnTo>
                        <a:pt x="90" y="282"/>
                      </a:lnTo>
                      <a:lnTo>
                        <a:pt x="90" y="280"/>
                      </a:lnTo>
                      <a:lnTo>
                        <a:pt x="93" y="276"/>
                      </a:lnTo>
                      <a:lnTo>
                        <a:pt x="93" y="274"/>
                      </a:lnTo>
                      <a:lnTo>
                        <a:pt x="93" y="271"/>
                      </a:lnTo>
                      <a:lnTo>
                        <a:pt x="93" y="269"/>
                      </a:lnTo>
                      <a:lnTo>
                        <a:pt x="93" y="265"/>
                      </a:lnTo>
                      <a:lnTo>
                        <a:pt x="98" y="261"/>
                      </a:lnTo>
                      <a:lnTo>
                        <a:pt x="102" y="261"/>
                      </a:lnTo>
                      <a:lnTo>
                        <a:pt x="102" y="259"/>
                      </a:lnTo>
                      <a:lnTo>
                        <a:pt x="105" y="256"/>
                      </a:lnTo>
                      <a:lnTo>
                        <a:pt x="106" y="256"/>
                      </a:lnTo>
                      <a:lnTo>
                        <a:pt x="106" y="254"/>
                      </a:lnTo>
                      <a:lnTo>
                        <a:pt x="110" y="254"/>
                      </a:lnTo>
                      <a:lnTo>
                        <a:pt x="113" y="254"/>
                      </a:lnTo>
                      <a:lnTo>
                        <a:pt x="113" y="250"/>
                      </a:lnTo>
                      <a:lnTo>
                        <a:pt x="113" y="246"/>
                      </a:lnTo>
                      <a:lnTo>
                        <a:pt x="116" y="246"/>
                      </a:lnTo>
                      <a:lnTo>
                        <a:pt x="116" y="245"/>
                      </a:lnTo>
                      <a:lnTo>
                        <a:pt x="118" y="245"/>
                      </a:lnTo>
                      <a:lnTo>
                        <a:pt x="118" y="241"/>
                      </a:lnTo>
                      <a:lnTo>
                        <a:pt x="118" y="239"/>
                      </a:lnTo>
                      <a:lnTo>
                        <a:pt x="118" y="233"/>
                      </a:lnTo>
                      <a:lnTo>
                        <a:pt x="118" y="230"/>
                      </a:lnTo>
                      <a:lnTo>
                        <a:pt x="121" y="230"/>
                      </a:lnTo>
                      <a:lnTo>
                        <a:pt x="124" y="226"/>
                      </a:lnTo>
                      <a:lnTo>
                        <a:pt x="124" y="224"/>
                      </a:lnTo>
                      <a:lnTo>
                        <a:pt x="124" y="220"/>
                      </a:lnTo>
                      <a:lnTo>
                        <a:pt x="124" y="218"/>
                      </a:lnTo>
                      <a:lnTo>
                        <a:pt x="126" y="218"/>
                      </a:lnTo>
                      <a:lnTo>
                        <a:pt x="126" y="215"/>
                      </a:lnTo>
                      <a:lnTo>
                        <a:pt x="124" y="211"/>
                      </a:lnTo>
                      <a:lnTo>
                        <a:pt x="124" y="209"/>
                      </a:lnTo>
                      <a:lnTo>
                        <a:pt x="124" y="205"/>
                      </a:lnTo>
                      <a:lnTo>
                        <a:pt x="124" y="203"/>
                      </a:lnTo>
                      <a:lnTo>
                        <a:pt x="124" y="200"/>
                      </a:lnTo>
                      <a:lnTo>
                        <a:pt x="124" y="198"/>
                      </a:lnTo>
                      <a:lnTo>
                        <a:pt x="124" y="194"/>
                      </a:lnTo>
                      <a:lnTo>
                        <a:pt x="124" y="190"/>
                      </a:lnTo>
                      <a:lnTo>
                        <a:pt x="124" y="188"/>
                      </a:lnTo>
                      <a:lnTo>
                        <a:pt x="118" y="185"/>
                      </a:lnTo>
                      <a:lnTo>
                        <a:pt x="118" y="183"/>
                      </a:lnTo>
                      <a:lnTo>
                        <a:pt x="118" y="179"/>
                      </a:lnTo>
                      <a:lnTo>
                        <a:pt x="116" y="179"/>
                      </a:lnTo>
                      <a:lnTo>
                        <a:pt x="116" y="175"/>
                      </a:lnTo>
                      <a:lnTo>
                        <a:pt x="110" y="175"/>
                      </a:lnTo>
                      <a:lnTo>
                        <a:pt x="110" y="174"/>
                      </a:lnTo>
                      <a:lnTo>
                        <a:pt x="106" y="174"/>
                      </a:lnTo>
                      <a:lnTo>
                        <a:pt x="106" y="170"/>
                      </a:lnTo>
                      <a:lnTo>
                        <a:pt x="110" y="168"/>
                      </a:lnTo>
                      <a:lnTo>
                        <a:pt x="110" y="164"/>
                      </a:lnTo>
                      <a:lnTo>
                        <a:pt x="106" y="164"/>
                      </a:lnTo>
                      <a:lnTo>
                        <a:pt x="106" y="162"/>
                      </a:lnTo>
                      <a:lnTo>
                        <a:pt x="106" y="159"/>
                      </a:lnTo>
                      <a:lnTo>
                        <a:pt x="106" y="155"/>
                      </a:lnTo>
                      <a:lnTo>
                        <a:pt x="105" y="155"/>
                      </a:lnTo>
                      <a:lnTo>
                        <a:pt x="102" y="153"/>
                      </a:lnTo>
                      <a:lnTo>
                        <a:pt x="102" y="149"/>
                      </a:lnTo>
                      <a:lnTo>
                        <a:pt x="98" y="149"/>
                      </a:lnTo>
                      <a:lnTo>
                        <a:pt x="98" y="153"/>
                      </a:lnTo>
                      <a:lnTo>
                        <a:pt x="97" y="155"/>
                      </a:lnTo>
                      <a:lnTo>
                        <a:pt x="93" y="155"/>
                      </a:lnTo>
                      <a:lnTo>
                        <a:pt x="90" y="155"/>
                      </a:lnTo>
                      <a:lnTo>
                        <a:pt x="90" y="153"/>
                      </a:lnTo>
                      <a:lnTo>
                        <a:pt x="89" y="149"/>
                      </a:lnTo>
                      <a:lnTo>
                        <a:pt x="85" y="149"/>
                      </a:lnTo>
                      <a:lnTo>
                        <a:pt x="82" y="147"/>
                      </a:lnTo>
                      <a:lnTo>
                        <a:pt x="80" y="147"/>
                      </a:lnTo>
                      <a:lnTo>
                        <a:pt x="77" y="147"/>
                      </a:lnTo>
                      <a:lnTo>
                        <a:pt x="74" y="147"/>
                      </a:lnTo>
                      <a:lnTo>
                        <a:pt x="71" y="147"/>
                      </a:lnTo>
                      <a:lnTo>
                        <a:pt x="69" y="147"/>
                      </a:lnTo>
                      <a:lnTo>
                        <a:pt x="66" y="144"/>
                      </a:lnTo>
                      <a:lnTo>
                        <a:pt x="66" y="140"/>
                      </a:lnTo>
                      <a:lnTo>
                        <a:pt x="62" y="138"/>
                      </a:lnTo>
                      <a:lnTo>
                        <a:pt x="66" y="134"/>
                      </a:lnTo>
                      <a:lnTo>
                        <a:pt x="66" y="132"/>
                      </a:lnTo>
                      <a:lnTo>
                        <a:pt x="66" y="129"/>
                      </a:lnTo>
                      <a:lnTo>
                        <a:pt x="62" y="129"/>
                      </a:lnTo>
                      <a:lnTo>
                        <a:pt x="62" y="127"/>
                      </a:lnTo>
                      <a:lnTo>
                        <a:pt x="66" y="123"/>
                      </a:lnTo>
                      <a:lnTo>
                        <a:pt x="62" y="123"/>
                      </a:lnTo>
                      <a:lnTo>
                        <a:pt x="62" y="119"/>
                      </a:lnTo>
                      <a:lnTo>
                        <a:pt x="61" y="119"/>
                      </a:lnTo>
                      <a:lnTo>
                        <a:pt x="58" y="119"/>
                      </a:lnTo>
                      <a:lnTo>
                        <a:pt x="54" y="117"/>
                      </a:lnTo>
                      <a:lnTo>
                        <a:pt x="54" y="114"/>
                      </a:lnTo>
                      <a:lnTo>
                        <a:pt x="53" y="114"/>
                      </a:lnTo>
                      <a:lnTo>
                        <a:pt x="53" y="112"/>
                      </a:lnTo>
                      <a:lnTo>
                        <a:pt x="49" y="112"/>
                      </a:lnTo>
                      <a:lnTo>
                        <a:pt x="46" y="112"/>
                      </a:lnTo>
                      <a:lnTo>
                        <a:pt x="44" y="104"/>
                      </a:lnTo>
                      <a:lnTo>
                        <a:pt x="44" y="102"/>
                      </a:lnTo>
                      <a:lnTo>
                        <a:pt x="49" y="97"/>
                      </a:lnTo>
                      <a:lnTo>
                        <a:pt x="53" y="93"/>
                      </a:lnTo>
                      <a:lnTo>
                        <a:pt x="54" y="93"/>
                      </a:lnTo>
                      <a:lnTo>
                        <a:pt x="58" y="93"/>
                      </a:lnTo>
                      <a:lnTo>
                        <a:pt x="61" y="97"/>
                      </a:lnTo>
                      <a:lnTo>
                        <a:pt x="62" y="97"/>
                      </a:lnTo>
                      <a:lnTo>
                        <a:pt x="66" y="97"/>
                      </a:lnTo>
                      <a:lnTo>
                        <a:pt x="66" y="93"/>
                      </a:lnTo>
                      <a:lnTo>
                        <a:pt x="69" y="93"/>
                      </a:lnTo>
                      <a:lnTo>
                        <a:pt x="71" y="91"/>
                      </a:lnTo>
                      <a:lnTo>
                        <a:pt x="74" y="91"/>
                      </a:lnTo>
                      <a:lnTo>
                        <a:pt x="74" y="88"/>
                      </a:lnTo>
                      <a:lnTo>
                        <a:pt x="74" y="84"/>
                      </a:lnTo>
                      <a:lnTo>
                        <a:pt x="74" y="82"/>
                      </a:lnTo>
                      <a:lnTo>
                        <a:pt x="74" y="78"/>
                      </a:lnTo>
                      <a:lnTo>
                        <a:pt x="74" y="76"/>
                      </a:lnTo>
                      <a:lnTo>
                        <a:pt x="74" y="73"/>
                      </a:lnTo>
                      <a:lnTo>
                        <a:pt x="74" y="69"/>
                      </a:lnTo>
                      <a:lnTo>
                        <a:pt x="74" y="67"/>
                      </a:lnTo>
                      <a:lnTo>
                        <a:pt x="77" y="67"/>
                      </a:lnTo>
                      <a:lnTo>
                        <a:pt x="77" y="63"/>
                      </a:lnTo>
                      <a:lnTo>
                        <a:pt x="80" y="63"/>
                      </a:lnTo>
                      <a:lnTo>
                        <a:pt x="82" y="61"/>
                      </a:lnTo>
                      <a:lnTo>
                        <a:pt x="85" y="61"/>
                      </a:lnTo>
                      <a:lnTo>
                        <a:pt x="89" y="61"/>
                      </a:lnTo>
                      <a:lnTo>
                        <a:pt x="90" y="58"/>
                      </a:lnTo>
                      <a:lnTo>
                        <a:pt x="93" y="58"/>
                      </a:lnTo>
                      <a:lnTo>
                        <a:pt x="97" y="56"/>
                      </a:lnTo>
                      <a:lnTo>
                        <a:pt x="98" y="52"/>
                      </a:lnTo>
                      <a:lnTo>
                        <a:pt x="98" y="48"/>
                      </a:lnTo>
                      <a:lnTo>
                        <a:pt x="102" y="46"/>
                      </a:lnTo>
                      <a:lnTo>
                        <a:pt x="98" y="43"/>
                      </a:lnTo>
                      <a:lnTo>
                        <a:pt x="93" y="37"/>
                      </a:lnTo>
                      <a:lnTo>
                        <a:pt x="93" y="33"/>
                      </a:lnTo>
                      <a:lnTo>
                        <a:pt x="90" y="33"/>
                      </a:lnTo>
                      <a:lnTo>
                        <a:pt x="90" y="31"/>
                      </a:lnTo>
                      <a:lnTo>
                        <a:pt x="89" y="31"/>
                      </a:lnTo>
                      <a:lnTo>
                        <a:pt x="85" y="31"/>
                      </a:lnTo>
                      <a:lnTo>
                        <a:pt x="82" y="31"/>
                      </a:lnTo>
                      <a:lnTo>
                        <a:pt x="80" y="28"/>
                      </a:lnTo>
                      <a:lnTo>
                        <a:pt x="77" y="26"/>
                      </a:lnTo>
                      <a:lnTo>
                        <a:pt x="74" y="22"/>
                      </a:lnTo>
                      <a:lnTo>
                        <a:pt x="74" y="20"/>
                      </a:lnTo>
                      <a:lnTo>
                        <a:pt x="74" y="17"/>
                      </a:lnTo>
                      <a:lnTo>
                        <a:pt x="74" y="13"/>
                      </a:lnTo>
                      <a:lnTo>
                        <a:pt x="77" y="11"/>
                      </a:lnTo>
                      <a:lnTo>
                        <a:pt x="80" y="7"/>
                      </a:lnTo>
                      <a:lnTo>
                        <a:pt x="82" y="7"/>
                      </a:lnTo>
                      <a:lnTo>
                        <a:pt x="85" y="7"/>
                      </a:lnTo>
                      <a:lnTo>
                        <a:pt x="89" y="7"/>
                      </a:lnTo>
                      <a:lnTo>
                        <a:pt x="90" y="7"/>
                      </a:lnTo>
                      <a:lnTo>
                        <a:pt x="93" y="7"/>
                      </a:lnTo>
                      <a:lnTo>
                        <a:pt x="97" y="7"/>
                      </a:lnTo>
                      <a:lnTo>
                        <a:pt x="98" y="7"/>
                      </a:lnTo>
                      <a:lnTo>
                        <a:pt x="102" y="7"/>
                      </a:lnTo>
                      <a:lnTo>
                        <a:pt x="105" y="11"/>
                      </a:lnTo>
                      <a:lnTo>
                        <a:pt x="105" y="13"/>
                      </a:lnTo>
                      <a:lnTo>
                        <a:pt x="105" y="17"/>
                      </a:lnTo>
                      <a:lnTo>
                        <a:pt x="106" y="17"/>
                      </a:lnTo>
                      <a:lnTo>
                        <a:pt x="110" y="17"/>
                      </a:lnTo>
                      <a:lnTo>
                        <a:pt x="110" y="13"/>
                      </a:lnTo>
                      <a:lnTo>
                        <a:pt x="110" y="11"/>
                      </a:lnTo>
                      <a:lnTo>
                        <a:pt x="113" y="11"/>
                      </a:lnTo>
                      <a:lnTo>
                        <a:pt x="116" y="7"/>
                      </a:lnTo>
                      <a:lnTo>
                        <a:pt x="118" y="7"/>
                      </a:lnTo>
                      <a:lnTo>
                        <a:pt x="118" y="11"/>
                      </a:lnTo>
                      <a:lnTo>
                        <a:pt x="121" y="11"/>
                      </a:lnTo>
                      <a:lnTo>
                        <a:pt x="124" y="7"/>
                      </a:lnTo>
                      <a:lnTo>
                        <a:pt x="126" y="7"/>
                      </a:lnTo>
                      <a:lnTo>
                        <a:pt x="126" y="11"/>
                      </a:lnTo>
                      <a:lnTo>
                        <a:pt x="129" y="11"/>
                      </a:lnTo>
                      <a:lnTo>
                        <a:pt x="133" y="11"/>
                      </a:lnTo>
                      <a:lnTo>
                        <a:pt x="134" y="11"/>
                      </a:lnTo>
                      <a:lnTo>
                        <a:pt x="137" y="11"/>
                      </a:lnTo>
                      <a:lnTo>
                        <a:pt x="141" y="13"/>
                      </a:lnTo>
                      <a:lnTo>
                        <a:pt x="142" y="13"/>
                      </a:lnTo>
                      <a:lnTo>
                        <a:pt x="146" y="13"/>
                      </a:lnTo>
                      <a:lnTo>
                        <a:pt x="149" y="11"/>
                      </a:lnTo>
                      <a:lnTo>
                        <a:pt x="149" y="7"/>
                      </a:lnTo>
                      <a:lnTo>
                        <a:pt x="152" y="7"/>
                      </a:lnTo>
                      <a:lnTo>
                        <a:pt x="154" y="7"/>
                      </a:lnTo>
                      <a:lnTo>
                        <a:pt x="157" y="7"/>
                      </a:lnTo>
                      <a:lnTo>
                        <a:pt x="157" y="11"/>
                      </a:lnTo>
                      <a:lnTo>
                        <a:pt x="160" y="7"/>
                      </a:lnTo>
                      <a:lnTo>
                        <a:pt x="165" y="7"/>
                      </a:lnTo>
                      <a:lnTo>
                        <a:pt x="169" y="5"/>
                      </a:lnTo>
                      <a:lnTo>
                        <a:pt x="170" y="5"/>
                      </a:lnTo>
                      <a:lnTo>
                        <a:pt x="173" y="5"/>
                      </a:lnTo>
                      <a:lnTo>
                        <a:pt x="177" y="5"/>
                      </a:lnTo>
                      <a:lnTo>
                        <a:pt x="178" y="5"/>
                      </a:lnTo>
                      <a:lnTo>
                        <a:pt x="182" y="5"/>
                      </a:lnTo>
                      <a:lnTo>
                        <a:pt x="185" y="7"/>
                      </a:lnTo>
                      <a:lnTo>
                        <a:pt x="188" y="5"/>
                      </a:lnTo>
                      <a:lnTo>
                        <a:pt x="190" y="5"/>
                      </a:lnTo>
                      <a:lnTo>
                        <a:pt x="190" y="2"/>
                      </a:lnTo>
                      <a:lnTo>
                        <a:pt x="188" y="0"/>
                      </a:lnTo>
                      <a:lnTo>
                        <a:pt x="190" y="0"/>
                      </a:lnTo>
                      <a:lnTo>
                        <a:pt x="193" y="0"/>
                      </a:lnTo>
                      <a:lnTo>
                        <a:pt x="196" y="0"/>
                      </a:lnTo>
                      <a:lnTo>
                        <a:pt x="198" y="0"/>
                      </a:lnTo>
                      <a:lnTo>
                        <a:pt x="201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9" y="0"/>
                      </a:lnTo>
                      <a:lnTo>
                        <a:pt x="217" y="0"/>
                      </a:lnTo>
                      <a:lnTo>
                        <a:pt x="217" y="2"/>
                      </a:lnTo>
                      <a:lnTo>
                        <a:pt x="217" y="5"/>
                      </a:lnTo>
                      <a:lnTo>
                        <a:pt x="214" y="5"/>
                      </a:lnTo>
                      <a:lnTo>
                        <a:pt x="217" y="7"/>
                      </a:lnTo>
                      <a:lnTo>
                        <a:pt x="217" y="11"/>
                      </a:lnTo>
                      <a:lnTo>
                        <a:pt x="221" y="11"/>
                      </a:lnTo>
                      <a:lnTo>
                        <a:pt x="221" y="13"/>
                      </a:lnTo>
                      <a:lnTo>
                        <a:pt x="224" y="13"/>
                      </a:lnTo>
                      <a:lnTo>
                        <a:pt x="226" y="17"/>
                      </a:lnTo>
                      <a:lnTo>
                        <a:pt x="229" y="17"/>
                      </a:lnTo>
                      <a:lnTo>
                        <a:pt x="232" y="22"/>
                      </a:lnTo>
                      <a:lnTo>
                        <a:pt x="234" y="22"/>
                      </a:lnTo>
                      <a:lnTo>
                        <a:pt x="234" y="26"/>
                      </a:lnTo>
                      <a:lnTo>
                        <a:pt x="240" y="26"/>
                      </a:lnTo>
                      <a:lnTo>
                        <a:pt x="245" y="31"/>
                      </a:lnTo>
                      <a:lnTo>
                        <a:pt x="248" y="31"/>
                      </a:lnTo>
                      <a:lnTo>
                        <a:pt x="248" y="33"/>
                      </a:lnTo>
                      <a:lnTo>
                        <a:pt x="250" y="33"/>
                      </a:lnTo>
                      <a:lnTo>
                        <a:pt x="253" y="37"/>
                      </a:lnTo>
                      <a:lnTo>
                        <a:pt x="257" y="37"/>
                      </a:lnTo>
                      <a:lnTo>
                        <a:pt x="260" y="41"/>
                      </a:lnTo>
                      <a:lnTo>
                        <a:pt x="262" y="43"/>
                      </a:lnTo>
                      <a:lnTo>
                        <a:pt x="265" y="43"/>
                      </a:lnTo>
                      <a:lnTo>
                        <a:pt x="265" y="46"/>
                      </a:lnTo>
                      <a:lnTo>
                        <a:pt x="268" y="46"/>
                      </a:lnTo>
                      <a:lnTo>
                        <a:pt x="270" y="48"/>
                      </a:lnTo>
                      <a:lnTo>
                        <a:pt x="273" y="48"/>
                      </a:lnTo>
                      <a:lnTo>
                        <a:pt x="278" y="56"/>
                      </a:lnTo>
                      <a:lnTo>
                        <a:pt x="281" y="58"/>
                      </a:lnTo>
                      <a:lnTo>
                        <a:pt x="284" y="58"/>
                      </a:lnTo>
                      <a:lnTo>
                        <a:pt x="286" y="61"/>
                      </a:lnTo>
                      <a:lnTo>
                        <a:pt x="289" y="61"/>
                      </a:lnTo>
                      <a:lnTo>
                        <a:pt x="293" y="67"/>
                      </a:lnTo>
                      <a:lnTo>
                        <a:pt x="296" y="67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>
                  <a:off x="5416201" y="1998128"/>
                  <a:ext cx="243174" cy="136939"/>
                </a:xfrm>
                <a:custGeom>
                  <a:rect b="b" l="l" r="r" t="t"/>
                  <a:pathLst>
                    <a:path extrusionOk="0" h="246" w="411">
                      <a:moveTo>
                        <a:pt x="375" y="5"/>
                      </a:moveTo>
                      <a:lnTo>
                        <a:pt x="375" y="5"/>
                      </a:lnTo>
                      <a:lnTo>
                        <a:pt x="383" y="7"/>
                      </a:lnTo>
                      <a:lnTo>
                        <a:pt x="388" y="7"/>
                      </a:lnTo>
                      <a:lnTo>
                        <a:pt x="388" y="5"/>
                      </a:lnTo>
                      <a:lnTo>
                        <a:pt x="392" y="7"/>
                      </a:lnTo>
                      <a:lnTo>
                        <a:pt x="393" y="7"/>
                      </a:lnTo>
                      <a:lnTo>
                        <a:pt x="396" y="7"/>
                      </a:lnTo>
                      <a:lnTo>
                        <a:pt x="400" y="7"/>
                      </a:lnTo>
                      <a:lnTo>
                        <a:pt x="405" y="7"/>
                      </a:lnTo>
                      <a:lnTo>
                        <a:pt x="408" y="7"/>
                      </a:lnTo>
                      <a:lnTo>
                        <a:pt x="408" y="11"/>
                      </a:lnTo>
                      <a:lnTo>
                        <a:pt x="411" y="11"/>
                      </a:lnTo>
                      <a:lnTo>
                        <a:pt x="411" y="13"/>
                      </a:lnTo>
                      <a:lnTo>
                        <a:pt x="408" y="13"/>
                      </a:lnTo>
                      <a:lnTo>
                        <a:pt x="408" y="22"/>
                      </a:lnTo>
                      <a:lnTo>
                        <a:pt x="405" y="26"/>
                      </a:lnTo>
                      <a:lnTo>
                        <a:pt x="401" y="28"/>
                      </a:lnTo>
                      <a:lnTo>
                        <a:pt x="400" y="28"/>
                      </a:lnTo>
                      <a:lnTo>
                        <a:pt x="400" y="32"/>
                      </a:lnTo>
                      <a:lnTo>
                        <a:pt x="396" y="37"/>
                      </a:lnTo>
                      <a:lnTo>
                        <a:pt x="396" y="41"/>
                      </a:lnTo>
                      <a:lnTo>
                        <a:pt x="396" y="43"/>
                      </a:lnTo>
                      <a:lnTo>
                        <a:pt x="393" y="43"/>
                      </a:lnTo>
                      <a:lnTo>
                        <a:pt x="392" y="46"/>
                      </a:lnTo>
                      <a:lnTo>
                        <a:pt x="392" y="50"/>
                      </a:lnTo>
                      <a:lnTo>
                        <a:pt x="392" y="52"/>
                      </a:lnTo>
                      <a:lnTo>
                        <a:pt x="388" y="58"/>
                      </a:lnTo>
                      <a:lnTo>
                        <a:pt x="385" y="61"/>
                      </a:lnTo>
                      <a:lnTo>
                        <a:pt x="385" y="58"/>
                      </a:lnTo>
                      <a:lnTo>
                        <a:pt x="383" y="61"/>
                      </a:lnTo>
                      <a:lnTo>
                        <a:pt x="383" y="63"/>
                      </a:lnTo>
                      <a:lnTo>
                        <a:pt x="380" y="67"/>
                      </a:lnTo>
                      <a:lnTo>
                        <a:pt x="377" y="71"/>
                      </a:lnTo>
                      <a:lnTo>
                        <a:pt x="375" y="71"/>
                      </a:lnTo>
                      <a:lnTo>
                        <a:pt x="375" y="73"/>
                      </a:lnTo>
                      <a:lnTo>
                        <a:pt x="372" y="73"/>
                      </a:lnTo>
                      <a:lnTo>
                        <a:pt x="372" y="76"/>
                      </a:lnTo>
                      <a:lnTo>
                        <a:pt x="369" y="76"/>
                      </a:lnTo>
                      <a:lnTo>
                        <a:pt x="367" y="78"/>
                      </a:lnTo>
                      <a:lnTo>
                        <a:pt x="364" y="82"/>
                      </a:lnTo>
                      <a:lnTo>
                        <a:pt x="364" y="86"/>
                      </a:lnTo>
                      <a:lnTo>
                        <a:pt x="364" y="88"/>
                      </a:lnTo>
                      <a:lnTo>
                        <a:pt x="361" y="88"/>
                      </a:lnTo>
                      <a:lnTo>
                        <a:pt x="361" y="91"/>
                      </a:lnTo>
                      <a:lnTo>
                        <a:pt x="359" y="91"/>
                      </a:lnTo>
                      <a:lnTo>
                        <a:pt x="359" y="93"/>
                      </a:lnTo>
                      <a:lnTo>
                        <a:pt x="356" y="97"/>
                      </a:lnTo>
                      <a:lnTo>
                        <a:pt x="356" y="101"/>
                      </a:lnTo>
                      <a:lnTo>
                        <a:pt x="352" y="101"/>
                      </a:lnTo>
                      <a:lnTo>
                        <a:pt x="352" y="103"/>
                      </a:lnTo>
                      <a:lnTo>
                        <a:pt x="351" y="103"/>
                      </a:lnTo>
                      <a:lnTo>
                        <a:pt x="351" y="106"/>
                      </a:lnTo>
                      <a:lnTo>
                        <a:pt x="347" y="106"/>
                      </a:lnTo>
                      <a:lnTo>
                        <a:pt x="347" y="108"/>
                      </a:lnTo>
                      <a:lnTo>
                        <a:pt x="344" y="108"/>
                      </a:lnTo>
                      <a:lnTo>
                        <a:pt x="343" y="112"/>
                      </a:lnTo>
                      <a:lnTo>
                        <a:pt x="339" y="116"/>
                      </a:lnTo>
                      <a:lnTo>
                        <a:pt x="339" y="117"/>
                      </a:lnTo>
                      <a:lnTo>
                        <a:pt x="339" y="121"/>
                      </a:lnTo>
                      <a:lnTo>
                        <a:pt x="339" y="123"/>
                      </a:lnTo>
                      <a:lnTo>
                        <a:pt x="336" y="123"/>
                      </a:lnTo>
                      <a:lnTo>
                        <a:pt x="333" y="123"/>
                      </a:lnTo>
                      <a:lnTo>
                        <a:pt x="331" y="123"/>
                      </a:lnTo>
                      <a:lnTo>
                        <a:pt x="328" y="127"/>
                      </a:lnTo>
                      <a:lnTo>
                        <a:pt x="325" y="129"/>
                      </a:lnTo>
                      <a:lnTo>
                        <a:pt x="325" y="132"/>
                      </a:lnTo>
                      <a:lnTo>
                        <a:pt x="323" y="132"/>
                      </a:lnTo>
                      <a:lnTo>
                        <a:pt x="323" y="136"/>
                      </a:lnTo>
                      <a:lnTo>
                        <a:pt x="320" y="138"/>
                      </a:lnTo>
                      <a:lnTo>
                        <a:pt x="316" y="138"/>
                      </a:lnTo>
                      <a:lnTo>
                        <a:pt x="315" y="144"/>
                      </a:lnTo>
                      <a:lnTo>
                        <a:pt x="312" y="151"/>
                      </a:lnTo>
                      <a:lnTo>
                        <a:pt x="308" y="151"/>
                      </a:lnTo>
                      <a:lnTo>
                        <a:pt x="308" y="153"/>
                      </a:lnTo>
                      <a:lnTo>
                        <a:pt x="307" y="157"/>
                      </a:lnTo>
                      <a:lnTo>
                        <a:pt x="307" y="159"/>
                      </a:lnTo>
                      <a:lnTo>
                        <a:pt x="303" y="159"/>
                      </a:lnTo>
                      <a:lnTo>
                        <a:pt x="300" y="162"/>
                      </a:lnTo>
                      <a:lnTo>
                        <a:pt x="300" y="166"/>
                      </a:lnTo>
                      <a:lnTo>
                        <a:pt x="300" y="168"/>
                      </a:lnTo>
                      <a:lnTo>
                        <a:pt x="298" y="168"/>
                      </a:lnTo>
                      <a:lnTo>
                        <a:pt x="298" y="172"/>
                      </a:lnTo>
                      <a:lnTo>
                        <a:pt x="295" y="174"/>
                      </a:lnTo>
                      <a:lnTo>
                        <a:pt x="292" y="177"/>
                      </a:lnTo>
                      <a:lnTo>
                        <a:pt x="292" y="181"/>
                      </a:lnTo>
                      <a:lnTo>
                        <a:pt x="290" y="183"/>
                      </a:lnTo>
                      <a:lnTo>
                        <a:pt x="287" y="183"/>
                      </a:lnTo>
                      <a:lnTo>
                        <a:pt x="284" y="187"/>
                      </a:lnTo>
                      <a:lnTo>
                        <a:pt x="282" y="189"/>
                      </a:lnTo>
                      <a:lnTo>
                        <a:pt x="282" y="192"/>
                      </a:lnTo>
                      <a:lnTo>
                        <a:pt x="279" y="192"/>
                      </a:lnTo>
                      <a:lnTo>
                        <a:pt x="279" y="194"/>
                      </a:lnTo>
                      <a:lnTo>
                        <a:pt x="276" y="194"/>
                      </a:lnTo>
                      <a:lnTo>
                        <a:pt x="274" y="198"/>
                      </a:lnTo>
                      <a:lnTo>
                        <a:pt x="274" y="202"/>
                      </a:lnTo>
                      <a:lnTo>
                        <a:pt x="271" y="202"/>
                      </a:lnTo>
                      <a:lnTo>
                        <a:pt x="267" y="202"/>
                      </a:lnTo>
                      <a:lnTo>
                        <a:pt x="267" y="203"/>
                      </a:lnTo>
                      <a:lnTo>
                        <a:pt x="263" y="207"/>
                      </a:lnTo>
                      <a:lnTo>
                        <a:pt x="263" y="209"/>
                      </a:lnTo>
                      <a:lnTo>
                        <a:pt x="259" y="209"/>
                      </a:lnTo>
                      <a:lnTo>
                        <a:pt x="259" y="213"/>
                      </a:lnTo>
                      <a:lnTo>
                        <a:pt x="256" y="217"/>
                      </a:lnTo>
                      <a:lnTo>
                        <a:pt x="256" y="222"/>
                      </a:lnTo>
                      <a:lnTo>
                        <a:pt x="259" y="222"/>
                      </a:lnTo>
                      <a:lnTo>
                        <a:pt x="256" y="224"/>
                      </a:lnTo>
                      <a:lnTo>
                        <a:pt x="254" y="228"/>
                      </a:lnTo>
                      <a:lnTo>
                        <a:pt x="251" y="232"/>
                      </a:lnTo>
                      <a:lnTo>
                        <a:pt x="248" y="233"/>
                      </a:lnTo>
                      <a:lnTo>
                        <a:pt x="248" y="237"/>
                      </a:lnTo>
                      <a:lnTo>
                        <a:pt x="246" y="239"/>
                      </a:lnTo>
                      <a:lnTo>
                        <a:pt x="243" y="243"/>
                      </a:lnTo>
                      <a:lnTo>
                        <a:pt x="243" y="246"/>
                      </a:lnTo>
                      <a:lnTo>
                        <a:pt x="240" y="239"/>
                      </a:lnTo>
                      <a:lnTo>
                        <a:pt x="240" y="237"/>
                      </a:lnTo>
                      <a:lnTo>
                        <a:pt x="240" y="233"/>
                      </a:lnTo>
                      <a:lnTo>
                        <a:pt x="238" y="232"/>
                      </a:lnTo>
                      <a:lnTo>
                        <a:pt x="235" y="232"/>
                      </a:lnTo>
                      <a:lnTo>
                        <a:pt x="232" y="228"/>
                      </a:lnTo>
                      <a:lnTo>
                        <a:pt x="232" y="232"/>
                      </a:lnTo>
                      <a:lnTo>
                        <a:pt x="230" y="232"/>
                      </a:lnTo>
                      <a:lnTo>
                        <a:pt x="227" y="232"/>
                      </a:lnTo>
                      <a:lnTo>
                        <a:pt x="223" y="232"/>
                      </a:lnTo>
                      <a:lnTo>
                        <a:pt x="222" y="228"/>
                      </a:lnTo>
                      <a:lnTo>
                        <a:pt x="222" y="224"/>
                      </a:lnTo>
                      <a:lnTo>
                        <a:pt x="222" y="222"/>
                      </a:lnTo>
                      <a:lnTo>
                        <a:pt x="222" y="218"/>
                      </a:lnTo>
                      <a:lnTo>
                        <a:pt x="219" y="217"/>
                      </a:lnTo>
                      <a:lnTo>
                        <a:pt x="219" y="213"/>
                      </a:lnTo>
                      <a:lnTo>
                        <a:pt x="219" y="209"/>
                      </a:lnTo>
                      <a:lnTo>
                        <a:pt x="214" y="209"/>
                      </a:lnTo>
                      <a:lnTo>
                        <a:pt x="210" y="207"/>
                      </a:lnTo>
                      <a:lnTo>
                        <a:pt x="210" y="209"/>
                      </a:lnTo>
                      <a:lnTo>
                        <a:pt x="207" y="209"/>
                      </a:lnTo>
                      <a:lnTo>
                        <a:pt x="207" y="213"/>
                      </a:lnTo>
                      <a:lnTo>
                        <a:pt x="202" y="213"/>
                      </a:lnTo>
                      <a:lnTo>
                        <a:pt x="202" y="209"/>
                      </a:lnTo>
                      <a:lnTo>
                        <a:pt x="199" y="209"/>
                      </a:lnTo>
                      <a:lnTo>
                        <a:pt x="199" y="207"/>
                      </a:lnTo>
                      <a:lnTo>
                        <a:pt x="196" y="203"/>
                      </a:lnTo>
                      <a:lnTo>
                        <a:pt x="194" y="203"/>
                      </a:lnTo>
                      <a:lnTo>
                        <a:pt x="194" y="202"/>
                      </a:lnTo>
                      <a:lnTo>
                        <a:pt x="191" y="202"/>
                      </a:lnTo>
                      <a:lnTo>
                        <a:pt x="191" y="203"/>
                      </a:lnTo>
                      <a:lnTo>
                        <a:pt x="187" y="202"/>
                      </a:lnTo>
                      <a:lnTo>
                        <a:pt x="186" y="202"/>
                      </a:lnTo>
                      <a:lnTo>
                        <a:pt x="186" y="198"/>
                      </a:lnTo>
                      <a:lnTo>
                        <a:pt x="186" y="194"/>
                      </a:lnTo>
                      <a:lnTo>
                        <a:pt x="183" y="192"/>
                      </a:lnTo>
                      <a:lnTo>
                        <a:pt x="179" y="192"/>
                      </a:lnTo>
                      <a:lnTo>
                        <a:pt x="178" y="192"/>
                      </a:lnTo>
                      <a:lnTo>
                        <a:pt x="174" y="187"/>
                      </a:lnTo>
                      <a:lnTo>
                        <a:pt x="171" y="183"/>
                      </a:lnTo>
                      <a:lnTo>
                        <a:pt x="170" y="181"/>
                      </a:lnTo>
                      <a:lnTo>
                        <a:pt x="170" y="177"/>
                      </a:lnTo>
                      <a:lnTo>
                        <a:pt x="170" y="174"/>
                      </a:lnTo>
                      <a:lnTo>
                        <a:pt x="170" y="168"/>
                      </a:lnTo>
                      <a:lnTo>
                        <a:pt x="166" y="168"/>
                      </a:lnTo>
                      <a:lnTo>
                        <a:pt x="163" y="168"/>
                      </a:lnTo>
                      <a:lnTo>
                        <a:pt x="161" y="168"/>
                      </a:lnTo>
                      <a:lnTo>
                        <a:pt x="158" y="168"/>
                      </a:lnTo>
                      <a:lnTo>
                        <a:pt x="153" y="166"/>
                      </a:lnTo>
                      <a:lnTo>
                        <a:pt x="145" y="157"/>
                      </a:lnTo>
                      <a:lnTo>
                        <a:pt x="142" y="157"/>
                      </a:lnTo>
                      <a:lnTo>
                        <a:pt x="137" y="157"/>
                      </a:lnTo>
                      <a:lnTo>
                        <a:pt x="134" y="157"/>
                      </a:lnTo>
                      <a:lnTo>
                        <a:pt x="134" y="153"/>
                      </a:lnTo>
                      <a:lnTo>
                        <a:pt x="130" y="151"/>
                      </a:lnTo>
                      <a:lnTo>
                        <a:pt x="130" y="147"/>
                      </a:lnTo>
                      <a:lnTo>
                        <a:pt x="127" y="147"/>
                      </a:lnTo>
                      <a:lnTo>
                        <a:pt x="125" y="147"/>
                      </a:lnTo>
                      <a:lnTo>
                        <a:pt x="125" y="144"/>
                      </a:lnTo>
                      <a:lnTo>
                        <a:pt x="122" y="144"/>
                      </a:lnTo>
                      <a:lnTo>
                        <a:pt x="122" y="142"/>
                      </a:lnTo>
                      <a:lnTo>
                        <a:pt x="119" y="142"/>
                      </a:lnTo>
                      <a:lnTo>
                        <a:pt x="117" y="142"/>
                      </a:lnTo>
                      <a:lnTo>
                        <a:pt x="117" y="138"/>
                      </a:lnTo>
                      <a:lnTo>
                        <a:pt x="114" y="138"/>
                      </a:lnTo>
                      <a:lnTo>
                        <a:pt x="111" y="138"/>
                      </a:lnTo>
                      <a:lnTo>
                        <a:pt x="109" y="138"/>
                      </a:lnTo>
                      <a:lnTo>
                        <a:pt x="106" y="136"/>
                      </a:lnTo>
                      <a:lnTo>
                        <a:pt x="103" y="136"/>
                      </a:lnTo>
                      <a:lnTo>
                        <a:pt x="103" y="132"/>
                      </a:lnTo>
                      <a:lnTo>
                        <a:pt x="94" y="132"/>
                      </a:lnTo>
                      <a:lnTo>
                        <a:pt x="93" y="132"/>
                      </a:lnTo>
                      <a:lnTo>
                        <a:pt x="90" y="132"/>
                      </a:lnTo>
                      <a:lnTo>
                        <a:pt x="86" y="132"/>
                      </a:lnTo>
                      <a:lnTo>
                        <a:pt x="85" y="129"/>
                      </a:lnTo>
                      <a:lnTo>
                        <a:pt x="78" y="127"/>
                      </a:lnTo>
                      <a:lnTo>
                        <a:pt x="77" y="123"/>
                      </a:lnTo>
                      <a:lnTo>
                        <a:pt x="73" y="121"/>
                      </a:lnTo>
                      <a:lnTo>
                        <a:pt x="70" y="121"/>
                      </a:lnTo>
                      <a:lnTo>
                        <a:pt x="68" y="121"/>
                      </a:lnTo>
                      <a:lnTo>
                        <a:pt x="65" y="117"/>
                      </a:lnTo>
                      <a:lnTo>
                        <a:pt x="62" y="121"/>
                      </a:lnTo>
                      <a:lnTo>
                        <a:pt x="59" y="121"/>
                      </a:lnTo>
                      <a:lnTo>
                        <a:pt x="59" y="117"/>
                      </a:lnTo>
                      <a:lnTo>
                        <a:pt x="57" y="116"/>
                      </a:lnTo>
                      <a:lnTo>
                        <a:pt x="54" y="116"/>
                      </a:lnTo>
                      <a:lnTo>
                        <a:pt x="50" y="112"/>
                      </a:lnTo>
                      <a:lnTo>
                        <a:pt x="49" y="112"/>
                      </a:lnTo>
                      <a:lnTo>
                        <a:pt x="45" y="108"/>
                      </a:lnTo>
                      <a:lnTo>
                        <a:pt x="42" y="106"/>
                      </a:lnTo>
                      <a:lnTo>
                        <a:pt x="37" y="106"/>
                      </a:lnTo>
                      <a:lnTo>
                        <a:pt x="34" y="106"/>
                      </a:lnTo>
                      <a:lnTo>
                        <a:pt x="32" y="106"/>
                      </a:lnTo>
                      <a:lnTo>
                        <a:pt x="29" y="103"/>
                      </a:lnTo>
                      <a:lnTo>
                        <a:pt x="29" y="97"/>
                      </a:lnTo>
                      <a:lnTo>
                        <a:pt x="26" y="93"/>
                      </a:lnTo>
                      <a:lnTo>
                        <a:pt x="24" y="93"/>
                      </a:lnTo>
                      <a:lnTo>
                        <a:pt x="21" y="93"/>
                      </a:lnTo>
                      <a:lnTo>
                        <a:pt x="21" y="91"/>
                      </a:lnTo>
                      <a:lnTo>
                        <a:pt x="18" y="88"/>
                      </a:lnTo>
                      <a:lnTo>
                        <a:pt x="13" y="88"/>
                      </a:lnTo>
                      <a:lnTo>
                        <a:pt x="10" y="88"/>
                      </a:lnTo>
                      <a:lnTo>
                        <a:pt x="8" y="88"/>
                      </a:lnTo>
                      <a:lnTo>
                        <a:pt x="5" y="88"/>
                      </a:lnTo>
                      <a:lnTo>
                        <a:pt x="5" y="86"/>
                      </a:lnTo>
                      <a:lnTo>
                        <a:pt x="5" y="82"/>
                      </a:lnTo>
                      <a:lnTo>
                        <a:pt x="5" y="78"/>
                      </a:lnTo>
                      <a:lnTo>
                        <a:pt x="1" y="78"/>
                      </a:lnTo>
                      <a:lnTo>
                        <a:pt x="1" y="76"/>
                      </a:lnTo>
                      <a:lnTo>
                        <a:pt x="0" y="76"/>
                      </a:lnTo>
                      <a:lnTo>
                        <a:pt x="0" y="73"/>
                      </a:lnTo>
                      <a:lnTo>
                        <a:pt x="1" y="71"/>
                      </a:lnTo>
                      <a:lnTo>
                        <a:pt x="5" y="71"/>
                      </a:lnTo>
                      <a:lnTo>
                        <a:pt x="8" y="67"/>
                      </a:lnTo>
                      <a:lnTo>
                        <a:pt x="10" y="61"/>
                      </a:lnTo>
                      <a:lnTo>
                        <a:pt x="10" y="58"/>
                      </a:lnTo>
                      <a:lnTo>
                        <a:pt x="13" y="56"/>
                      </a:lnTo>
                      <a:lnTo>
                        <a:pt x="16" y="52"/>
                      </a:lnTo>
                      <a:lnTo>
                        <a:pt x="18" y="52"/>
                      </a:lnTo>
                      <a:lnTo>
                        <a:pt x="21" y="50"/>
                      </a:lnTo>
                      <a:lnTo>
                        <a:pt x="26" y="50"/>
                      </a:lnTo>
                      <a:lnTo>
                        <a:pt x="29" y="50"/>
                      </a:lnTo>
                      <a:lnTo>
                        <a:pt x="32" y="50"/>
                      </a:lnTo>
                      <a:lnTo>
                        <a:pt x="34" y="50"/>
                      </a:lnTo>
                      <a:lnTo>
                        <a:pt x="34" y="46"/>
                      </a:lnTo>
                      <a:lnTo>
                        <a:pt x="34" y="43"/>
                      </a:lnTo>
                      <a:lnTo>
                        <a:pt x="37" y="43"/>
                      </a:lnTo>
                      <a:lnTo>
                        <a:pt x="37" y="41"/>
                      </a:lnTo>
                      <a:lnTo>
                        <a:pt x="41" y="37"/>
                      </a:lnTo>
                      <a:lnTo>
                        <a:pt x="42" y="35"/>
                      </a:lnTo>
                      <a:lnTo>
                        <a:pt x="42" y="32"/>
                      </a:lnTo>
                      <a:lnTo>
                        <a:pt x="45" y="32"/>
                      </a:lnTo>
                      <a:lnTo>
                        <a:pt x="45" y="28"/>
                      </a:lnTo>
                      <a:lnTo>
                        <a:pt x="49" y="28"/>
                      </a:lnTo>
                      <a:lnTo>
                        <a:pt x="50" y="26"/>
                      </a:lnTo>
                      <a:lnTo>
                        <a:pt x="50" y="22"/>
                      </a:lnTo>
                      <a:lnTo>
                        <a:pt x="54" y="22"/>
                      </a:lnTo>
                      <a:lnTo>
                        <a:pt x="54" y="17"/>
                      </a:lnTo>
                      <a:lnTo>
                        <a:pt x="54" y="13"/>
                      </a:lnTo>
                      <a:lnTo>
                        <a:pt x="54" y="11"/>
                      </a:lnTo>
                      <a:lnTo>
                        <a:pt x="54" y="7"/>
                      </a:lnTo>
                      <a:lnTo>
                        <a:pt x="57" y="7"/>
                      </a:lnTo>
                      <a:lnTo>
                        <a:pt x="59" y="7"/>
                      </a:lnTo>
                      <a:lnTo>
                        <a:pt x="59" y="5"/>
                      </a:lnTo>
                      <a:lnTo>
                        <a:pt x="62" y="5"/>
                      </a:lnTo>
                      <a:lnTo>
                        <a:pt x="65" y="5"/>
                      </a:lnTo>
                      <a:lnTo>
                        <a:pt x="68" y="5"/>
                      </a:lnTo>
                      <a:lnTo>
                        <a:pt x="68" y="7"/>
                      </a:lnTo>
                      <a:lnTo>
                        <a:pt x="68" y="11"/>
                      </a:lnTo>
                      <a:lnTo>
                        <a:pt x="70" y="13"/>
                      </a:lnTo>
                      <a:lnTo>
                        <a:pt x="70" y="17"/>
                      </a:lnTo>
                      <a:lnTo>
                        <a:pt x="70" y="20"/>
                      </a:lnTo>
                      <a:lnTo>
                        <a:pt x="70" y="22"/>
                      </a:lnTo>
                      <a:lnTo>
                        <a:pt x="73" y="26"/>
                      </a:lnTo>
                      <a:lnTo>
                        <a:pt x="77" y="26"/>
                      </a:lnTo>
                      <a:lnTo>
                        <a:pt x="78" y="28"/>
                      </a:lnTo>
                      <a:lnTo>
                        <a:pt x="78" y="26"/>
                      </a:lnTo>
                      <a:lnTo>
                        <a:pt x="81" y="26"/>
                      </a:lnTo>
                      <a:lnTo>
                        <a:pt x="85" y="26"/>
                      </a:lnTo>
                      <a:lnTo>
                        <a:pt x="86" y="22"/>
                      </a:lnTo>
                      <a:lnTo>
                        <a:pt x="93" y="22"/>
                      </a:lnTo>
                      <a:lnTo>
                        <a:pt x="94" y="22"/>
                      </a:lnTo>
                      <a:lnTo>
                        <a:pt x="98" y="22"/>
                      </a:lnTo>
                      <a:lnTo>
                        <a:pt x="101" y="22"/>
                      </a:lnTo>
                      <a:lnTo>
                        <a:pt x="101" y="26"/>
                      </a:lnTo>
                      <a:lnTo>
                        <a:pt x="103" y="26"/>
                      </a:lnTo>
                      <a:lnTo>
                        <a:pt x="106" y="28"/>
                      </a:lnTo>
                      <a:lnTo>
                        <a:pt x="109" y="32"/>
                      </a:lnTo>
                      <a:lnTo>
                        <a:pt x="111" y="32"/>
                      </a:lnTo>
                      <a:lnTo>
                        <a:pt x="114" y="32"/>
                      </a:lnTo>
                      <a:lnTo>
                        <a:pt x="117" y="35"/>
                      </a:lnTo>
                      <a:lnTo>
                        <a:pt x="119" y="41"/>
                      </a:lnTo>
                      <a:lnTo>
                        <a:pt x="122" y="41"/>
                      </a:lnTo>
                      <a:lnTo>
                        <a:pt x="125" y="43"/>
                      </a:lnTo>
                      <a:lnTo>
                        <a:pt x="127" y="50"/>
                      </a:lnTo>
                      <a:lnTo>
                        <a:pt x="130" y="50"/>
                      </a:lnTo>
                      <a:lnTo>
                        <a:pt x="134" y="52"/>
                      </a:lnTo>
                      <a:lnTo>
                        <a:pt x="134" y="56"/>
                      </a:lnTo>
                      <a:lnTo>
                        <a:pt x="134" y="58"/>
                      </a:lnTo>
                      <a:lnTo>
                        <a:pt x="137" y="58"/>
                      </a:lnTo>
                      <a:lnTo>
                        <a:pt x="137" y="61"/>
                      </a:lnTo>
                      <a:lnTo>
                        <a:pt x="139" y="61"/>
                      </a:lnTo>
                      <a:lnTo>
                        <a:pt x="142" y="63"/>
                      </a:lnTo>
                      <a:lnTo>
                        <a:pt x="142" y="67"/>
                      </a:lnTo>
                      <a:lnTo>
                        <a:pt x="145" y="67"/>
                      </a:lnTo>
                      <a:lnTo>
                        <a:pt x="147" y="67"/>
                      </a:lnTo>
                      <a:lnTo>
                        <a:pt x="150" y="67"/>
                      </a:lnTo>
                      <a:lnTo>
                        <a:pt x="153" y="71"/>
                      </a:lnTo>
                      <a:lnTo>
                        <a:pt x="155" y="71"/>
                      </a:lnTo>
                      <a:lnTo>
                        <a:pt x="158" y="71"/>
                      </a:lnTo>
                      <a:lnTo>
                        <a:pt x="161" y="71"/>
                      </a:lnTo>
                      <a:lnTo>
                        <a:pt x="163" y="73"/>
                      </a:lnTo>
                      <a:lnTo>
                        <a:pt x="166" y="76"/>
                      </a:lnTo>
                      <a:lnTo>
                        <a:pt x="170" y="78"/>
                      </a:lnTo>
                      <a:lnTo>
                        <a:pt x="171" y="78"/>
                      </a:lnTo>
                      <a:lnTo>
                        <a:pt x="174" y="76"/>
                      </a:lnTo>
                      <a:lnTo>
                        <a:pt x="174" y="71"/>
                      </a:lnTo>
                      <a:lnTo>
                        <a:pt x="178" y="67"/>
                      </a:lnTo>
                      <a:lnTo>
                        <a:pt x="183" y="67"/>
                      </a:lnTo>
                      <a:lnTo>
                        <a:pt x="186" y="67"/>
                      </a:lnTo>
                      <a:lnTo>
                        <a:pt x="187" y="67"/>
                      </a:lnTo>
                      <a:lnTo>
                        <a:pt x="194" y="67"/>
                      </a:lnTo>
                      <a:lnTo>
                        <a:pt x="199" y="67"/>
                      </a:lnTo>
                      <a:lnTo>
                        <a:pt x="202" y="67"/>
                      </a:lnTo>
                      <a:lnTo>
                        <a:pt x="205" y="67"/>
                      </a:lnTo>
                      <a:lnTo>
                        <a:pt x="207" y="67"/>
                      </a:lnTo>
                      <a:lnTo>
                        <a:pt x="210" y="71"/>
                      </a:lnTo>
                      <a:lnTo>
                        <a:pt x="214" y="71"/>
                      </a:lnTo>
                      <a:lnTo>
                        <a:pt x="215" y="71"/>
                      </a:lnTo>
                      <a:lnTo>
                        <a:pt x="215" y="73"/>
                      </a:lnTo>
                      <a:lnTo>
                        <a:pt x="219" y="73"/>
                      </a:lnTo>
                      <a:lnTo>
                        <a:pt x="222" y="71"/>
                      </a:lnTo>
                      <a:lnTo>
                        <a:pt x="222" y="67"/>
                      </a:lnTo>
                      <a:lnTo>
                        <a:pt x="223" y="67"/>
                      </a:lnTo>
                      <a:lnTo>
                        <a:pt x="227" y="67"/>
                      </a:lnTo>
                      <a:lnTo>
                        <a:pt x="227" y="63"/>
                      </a:lnTo>
                      <a:lnTo>
                        <a:pt x="230" y="63"/>
                      </a:lnTo>
                      <a:lnTo>
                        <a:pt x="232" y="63"/>
                      </a:lnTo>
                      <a:lnTo>
                        <a:pt x="232" y="61"/>
                      </a:lnTo>
                      <a:lnTo>
                        <a:pt x="235" y="58"/>
                      </a:lnTo>
                      <a:lnTo>
                        <a:pt x="240" y="58"/>
                      </a:lnTo>
                      <a:lnTo>
                        <a:pt x="243" y="58"/>
                      </a:lnTo>
                      <a:lnTo>
                        <a:pt x="248" y="61"/>
                      </a:lnTo>
                      <a:lnTo>
                        <a:pt x="251" y="58"/>
                      </a:lnTo>
                      <a:lnTo>
                        <a:pt x="256" y="56"/>
                      </a:lnTo>
                      <a:lnTo>
                        <a:pt x="256" y="52"/>
                      </a:lnTo>
                      <a:lnTo>
                        <a:pt x="259" y="52"/>
                      </a:lnTo>
                      <a:lnTo>
                        <a:pt x="259" y="50"/>
                      </a:lnTo>
                      <a:lnTo>
                        <a:pt x="263" y="50"/>
                      </a:lnTo>
                      <a:lnTo>
                        <a:pt x="264" y="52"/>
                      </a:lnTo>
                      <a:lnTo>
                        <a:pt x="264" y="50"/>
                      </a:lnTo>
                      <a:lnTo>
                        <a:pt x="263" y="43"/>
                      </a:lnTo>
                      <a:lnTo>
                        <a:pt x="264" y="41"/>
                      </a:lnTo>
                      <a:lnTo>
                        <a:pt x="267" y="35"/>
                      </a:lnTo>
                      <a:lnTo>
                        <a:pt x="271" y="35"/>
                      </a:lnTo>
                      <a:lnTo>
                        <a:pt x="274" y="32"/>
                      </a:lnTo>
                      <a:lnTo>
                        <a:pt x="276" y="32"/>
                      </a:lnTo>
                      <a:lnTo>
                        <a:pt x="279" y="28"/>
                      </a:lnTo>
                      <a:lnTo>
                        <a:pt x="282" y="28"/>
                      </a:lnTo>
                      <a:lnTo>
                        <a:pt x="284" y="26"/>
                      </a:lnTo>
                      <a:lnTo>
                        <a:pt x="282" y="22"/>
                      </a:lnTo>
                      <a:lnTo>
                        <a:pt x="282" y="20"/>
                      </a:lnTo>
                      <a:lnTo>
                        <a:pt x="282" y="17"/>
                      </a:lnTo>
                      <a:lnTo>
                        <a:pt x="284" y="17"/>
                      </a:lnTo>
                      <a:lnTo>
                        <a:pt x="287" y="17"/>
                      </a:lnTo>
                      <a:lnTo>
                        <a:pt x="290" y="13"/>
                      </a:lnTo>
                      <a:lnTo>
                        <a:pt x="292" y="13"/>
                      </a:lnTo>
                      <a:lnTo>
                        <a:pt x="295" y="13"/>
                      </a:lnTo>
                      <a:lnTo>
                        <a:pt x="298" y="13"/>
                      </a:lnTo>
                      <a:lnTo>
                        <a:pt x="300" y="11"/>
                      </a:lnTo>
                      <a:lnTo>
                        <a:pt x="303" y="7"/>
                      </a:lnTo>
                      <a:lnTo>
                        <a:pt x="307" y="7"/>
                      </a:lnTo>
                      <a:lnTo>
                        <a:pt x="308" y="7"/>
                      </a:lnTo>
                      <a:lnTo>
                        <a:pt x="308" y="5"/>
                      </a:lnTo>
                      <a:lnTo>
                        <a:pt x="312" y="5"/>
                      </a:lnTo>
                      <a:lnTo>
                        <a:pt x="315" y="5"/>
                      </a:lnTo>
                      <a:lnTo>
                        <a:pt x="316" y="7"/>
                      </a:lnTo>
                      <a:lnTo>
                        <a:pt x="320" y="7"/>
                      </a:lnTo>
                      <a:lnTo>
                        <a:pt x="320" y="5"/>
                      </a:lnTo>
                      <a:lnTo>
                        <a:pt x="323" y="5"/>
                      </a:lnTo>
                      <a:lnTo>
                        <a:pt x="325" y="5"/>
                      </a:lnTo>
                      <a:lnTo>
                        <a:pt x="325" y="7"/>
                      </a:lnTo>
                      <a:lnTo>
                        <a:pt x="325" y="11"/>
                      </a:lnTo>
                      <a:lnTo>
                        <a:pt x="328" y="11"/>
                      </a:lnTo>
                      <a:lnTo>
                        <a:pt x="328" y="13"/>
                      </a:lnTo>
                      <a:lnTo>
                        <a:pt x="331" y="13"/>
                      </a:lnTo>
                      <a:lnTo>
                        <a:pt x="333" y="13"/>
                      </a:lnTo>
                      <a:lnTo>
                        <a:pt x="336" y="11"/>
                      </a:lnTo>
                      <a:lnTo>
                        <a:pt x="339" y="11"/>
                      </a:lnTo>
                      <a:lnTo>
                        <a:pt x="343" y="7"/>
                      </a:lnTo>
                      <a:lnTo>
                        <a:pt x="344" y="7"/>
                      </a:lnTo>
                      <a:lnTo>
                        <a:pt x="347" y="7"/>
                      </a:lnTo>
                      <a:lnTo>
                        <a:pt x="351" y="5"/>
                      </a:lnTo>
                      <a:lnTo>
                        <a:pt x="352" y="2"/>
                      </a:lnTo>
                      <a:lnTo>
                        <a:pt x="356" y="0"/>
                      </a:lnTo>
                      <a:lnTo>
                        <a:pt x="359" y="0"/>
                      </a:lnTo>
                      <a:lnTo>
                        <a:pt x="364" y="0"/>
                      </a:lnTo>
                      <a:lnTo>
                        <a:pt x="367" y="0"/>
                      </a:lnTo>
                      <a:lnTo>
                        <a:pt x="367" y="2"/>
                      </a:lnTo>
                      <a:lnTo>
                        <a:pt x="369" y="2"/>
                      </a:lnTo>
                      <a:lnTo>
                        <a:pt x="372" y="5"/>
                      </a:lnTo>
                      <a:lnTo>
                        <a:pt x="375" y="5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14"/>
                <p:cNvSpPr/>
                <p:nvPr/>
              </p:nvSpPr>
              <p:spPr>
                <a:xfrm>
                  <a:off x="5373704" y="1778553"/>
                  <a:ext cx="314002" cy="184159"/>
                </a:xfrm>
                <a:custGeom>
                  <a:rect b="b" l="l" r="r" t="t"/>
                  <a:pathLst>
                    <a:path extrusionOk="0" h="335" w="534">
                      <a:moveTo>
                        <a:pt x="278" y="131"/>
                      </a:moveTo>
                      <a:lnTo>
                        <a:pt x="278" y="129"/>
                      </a:lnTo>
                      <a:lnTo>
                        <a:pt x="278" y="126"/>
                      </a:lnTo>
                      <a:lnTo>
                        <a:pt x="279" y="126"/>
                      </a:lnTo>
                      <a:lnTo>
                        <a:pt x="283" y="126"/>
                      </a:lnTo>
                      <a:lnTo>
                        <a:pt x="283" y="122"/>
                      </a:lnTo>
                      <a:lnTo>
                        <a:pt x="286" y="122"/>
                      </a:lnTo>
                      <a:lnTo>
                        <a:pt x="288" y="126"/>
                      </a:lnTo>
                      <a:lnTo>
                        <a:pt x="291" y="126"/>
                      </a:lnTo>
                      <a:lnTo>
                        <a:pt x="294" y="126"/>
                      </a:lnTo>
                      <a:lnTo>
                        <a:pt x="294" y="122"/>
                      </a:lnTo>
                      <a:lnTo>
                        <a:pt x="299" y="120"/>
                      </a:lnTo>
                      <a:lnTo>
                        <a:pt x="299" y="116"/>
                      </a:lnTo>
                      <a:lnTo>
                        <a:pt x="302" y="114"/>
                      </a:lnTo>
                      <a:lnTo>
                        <a:pt x="299" y="114"/>
                      </a:lnTo>
                      <a:lnTo>
                        <a:pt x="299" y="111"/>
                      </a:lnTo>
                      <a:lnTo>
                        <a:pt x="302" y="111"/>
                      </a:lnTo>
                      <a:lnTo>
                        <a:pt x="302" y="109"/>
                      </a:lnTo>
                      <a:lnTo>
                        <a:pt x="306" y="109"/>
                      </a:lnTo>
                      <a:lnTo>
                        <a:pt x="306" y="105"/>
                      </a:lnTo>
                      <a:lnTo>
                        <a:pt x="307" y="101"/>
                      </a:lnTo>
                      <a:lnTo>
                        <a:pt x="307" y="99"/>
                      </a:lnTo>
                      <a:lnTo>
                        <a:pt x="306" y="99"/>
                      </a:lnTo>
                      <a:lnTo>
                        <a:pt x="302" y="96"/>
                      </a:lnTo>
                      <a:lnTo>
                        <a:pt x="302" y="94"/>
                      </a:lnTo>
                      <a:lnTo>
                        <a:pt x="299" y="94"/>
                      </a:lnTo>
                      <a:lnTo>
                        <a:pt x="299" y="90"/>
                      </a:lnTo>
                      <a:lnTo>
                        <a:pt x="299" y="88"/>
                      </a:lnTo>
                      <a:lnTo>
                        <a:pt x="302" y="84"/>
                      </a:lnTo>
                      <a:lnTo>
                        <a:pt x="302" y="81"/>
                      </a:lnTo>
                      <a:lnTo>
                        <a:pt x="302" y="75"/>
                      </a:lnTo>
                      <a:lnTo>
                        <a:pt x="306" y="75"/>
                      </a:lnTo>
                      <a:lnTo>
                        <a:pt x="307" y="75"/>
                      </a:lnTo>
                      <a:lnTo>
                        <a:pt x="307" y="79"/>
                      </a:lnTo>
                      <a:lnTo>
                        <a:pt x="310" y="79"/>
                      </a:lnTo>
                      <a:lnTo>
                        <a:pt x="310" y="81"/>
                      </a:lnTo>
                      <a:lnTo>
                        <a:pt x="314" y="81"/>
                      </a:lnTo>
                      <a:lnTo>
                        <a:pt x="315" y="81"/>
                      </a:lnTo>
                      <a:lnTo>
                        <a:pt x="315" y="79"/>
                      </a:lnTo>
                      <a:lnTo>
                        <a:pt x="315" y="75"/>
                      </a:lnTo>
                      <a:lnTo>
                        <a:pt x="315" y="73"/>
                      </a:lnTo>
                      <a:lnTo>
                        <a:pt x="314" y="70"/>
                      </a:lnTo>
                      <a:lnTo>
                        <a:pt x="310" y="68"/>
                      </a:lnTo>
                      <a:lnTo>
                        <a:pt x="307" y="64"/>
                      </a:lnTo>
                      <a:lnTo>
                        <a:pt x="306" y="64"/>
                      </a:lnTo>
                      <a:lnTo>
                        <a:pt x="302" y="60"/>
                      </a:lnTo>
                      <a:lnTo>
                        <a:pt x="302" y="58"/>
                      </a:lnTo>
                      <a:lnTo>
                        <a:pt x="302" y="55"/>
                      </a:lnTo>
                      <a:lnTo>
                        <a:pt x="302" y="53"/>
                      </a:lnTo>
                      <a:lnTo>
                        <a:pt x="302" y="49"/>
                      </a:lnTo>
                      <a:lnTo>
                        <a:pt x="306" y="49"/>
                      </a:lnTo>
                      <a:lnTo>
                        <a:pt x="306" y="47"/>
                      </a:lnTo>
                      <a:lnTo>
                        <a:pt x="307" y="47"/>
                      </a:lnTo>
                      <a:lnTo>
                        <a:pt x="307" y="43"/>
                      </a:lnTo>
                      <a:lnTo>
                        <a:pt x="307" y="40"/>
                      </a:lnTo>
                      <a:lnTo>
                        <a:pt x="310" y="40"/>
                      </a:lnTo>
                      <a:lnTo>
                        <a:pt x="314" y="40"/>
                      </a:lnTo>
                      <a:lnTo>
                        <a:pt x="315" y="40"/>
                      </a:lnTo>
                      <a:lnTo>
                        <a:pt x="319" y="38"/>
                      </a:lnTo>
                      <a:lnTo>
                        <a:pt x="319" y="34"/>
                      </a:lnTo>
                      <a:lnTo>
                        <a:pt x="319" y="32"/>
                      </a:lnTo>
                      <a:lnTo>
                        <a:pt x="322" y="32"/>
                      </a:lnTo>
                      <a:lnTo>
                        <a:pt x="324" y="32"/>
                      </a:lnTo>
                      <a:lnTo>
                        <a:pt x="324" y="34"/>
                      </a:lnTo>
                      <a:lnTo>
                        <a:pt x="327" y="34"/>
                      </a:lnTo>
                      <a:lnTo>
                        <a:pt x="327" y="32"/>
                      </a:lnTo>
                      <a:lnTo>
                        <a:pt x="330" y="32"/>
                      </a:lnTo>
                      <a:lnTo>
                        <a:pt x="332" y="32"/>
                      </a:lnTo>
                      <a:lnTo>
                        <a:pt x="335" y="32"/>
                      </a:lnTo>
                      <a:lnTo>
                        <a:pt x="335" y="34"/>
                      </a:lnTo>
                      <a:lnTo>
                        <a:pt x="335" y="38"/>
                      </a:lnTo>
                      <a:lnTo>
                        <a:pt x="335" y="40"/>
                      </a:lnTo>
                      <a:lnTo>
                        <a:pt x="335" y="43"/>
                      </a:lnTo>
                      <a:lnTo>
                        <a:pt x="332" y="43"/>
                      </a:lnTo>
                      <a:lnTo>
                        <a:pt x="332" y="47"/>
                      </a:lnTo>
                      <a:lnTo>
                        <a:pt x="335" y="47"/>
                      </a:lnTo>
                      <a:lnTo>
                        <a:pt x="338" y="49"/>
                      </a:lnTo>
                      <a:lnTo>
                        <a:pt x="341" y="49"/>
                      </a:lnTo>
                      <a:lnTo>
                        <a:pt x="341" y="53"/>
                      </a:lnTo>
                      <a:lnTo>
                        <a:pt x="343" y="53"/>
                      </a:lnTo>
                      <a:lnTo>
                        <a:pt x="350" y="53"/>
                      </a:lnTo>
                      <a:lnTo>
                        <a:pt x="351" y="53"/>
                      </a:lnTo>
                      <a:lnTo>
                        <a:pt x="355" y="53"/>
                      </a:lnTo>
                      <a:lnTo>
                        <a:pt x="358" y="53"/>
                      </a:lnTo>
                      <a:lnTo>
                        <a:pt x="358" y="55"/>
                      </a:lnTo>
                      <a:lnTo>
                        <a:pt x="359" y="55"/>
                      </a:lnTo>
                      <a:lnTo>
                        <a:pt x="363" y="55"/>
                      </a:lnTo>
                      <a:lnTo>
                        <a:pt x="366" y="55"/>
                      </a:lnTo>
                      <a:lnTo>
                        <a:pt x="368" y="55"/>
                      </a:lnTo>
                      <a:lnTo>
                        <a:pt x="374" y="55"/>
                      </a:lnTo>
                      <a:lnTo>
                        <a:pt x="374" y="58"/>
                      </a:lnTo>
                      <a:lnTo>
                        <a:pt x="376" y="58"/>
                      </a:lnTo>
                      <a:lnTo>
                        <a:pt x="382" y="58"/>
                      </a:lnTo>
                      <a:lnTo>
                        <a:pt x="384" y="58"/>
                      </a:lnTo>
                      <a:lnTo>
                        <a:pt x="387" y="58"/>
                      </a:lnTo>
                      <a:lnTo>
                        <a:pt x="390" y="58"/>
                      </a:lnTo>
                      <a:lnTo>
                        <a:pt x="394" y="58"/>
                      </a:lnTo>
                      <a:lnTo>
                        <a:pt x="394" y="55"/>
                      </a:lnTo>
                      <a:lnTo>
                        <a:pt x="395" y="55"/>
                      </a:lnTo>
                      <a:lnTo>
                        <a:pt x="399" y="55"/>
                      </a:lnTo>
                      <a:lnTo>
                        <a:pt x="399" y="58"/>
                      </a:lnTo>
                      <a:lnTo>
                        <a:pt x="402" y="58"/>
                      </a:lnTo>
                      <a:lnTo>
                        <a:pt x="403" y="55"/>
                      </a:lnTo>
                      <a:lnTo>
                        <a:pt x="407" y="55"/>
                      </a:lnTo>
                      <a:lnTo>
                        <a:pt x="410" y="55"/>
                      </a:lnTo>
                      <a:lnTo>
                        <a:pt x="410" y="53"/>
                      </a:lnTo>
                      <a:lnTo>
                        <a:pt x="412" y="53"/>
                      </a:lnTo>
                      <a:lnTo>
                        <a:pt x="415" y="53"/>
                      </a:lnTo>
                      <a:lnTo>
                        <a:pt x="418" y="53"/>
                      </a:lnTo>
                      <a:lnTo>
                        <a:pt x="418" y="55"/>
                      </a:lnTo>
                      <a:lnTo>
                        <a:pt x="420" y="55"/>
                      </a:lnTo>
                      <a:lnTo>
                        <a:pt x="423" y="55"/>
                      </a:lnTo>
                      <a:lnTo>
                        <a:pt x="426" y="58"/>
                      </a:lnTo>
                      <a:lnTo>
                        <a:pt x="428" y="58"/>
                      </a:lnTo>
                      <a:lnTo>
                        <a:pt x="431" y="58"/>
                      </a:lnTo>
                      <a:lnTo>
                        <a:pt x="435" y="58"/>
                      </a:lnTo>
                      <a:lnTo>
                        <a:pt x="435" y="55"/>
                      </a:lnTo>
                      <a:lnTo>
                        <a:pt x="438" y="55"/>
                      </a:lnTo>
                      <a:lnTo>
                        <a:pt x="439" y="58"/>
                      </a:lnTo>
                      <a:lnTo>
                        <a:pt x="443" y="58"/>
                      </a:lnTo>
                      <a:lnTo>
                        <a:pt x="446" y="58"/>
                      </a:lnTo>
                      <a:lnTo>
                        <a:pt x="448" y="58"/>
                      </a:lnTo>
                      <a:lnTo>
                        <a:pt x="448" y="60"/>
                      </a:lnTo>
                      <a:lnTo>
                        <a:pt x="451" y="64"/>
                      </a:lnTo>
                      <a:lnTo>
                        <a:pt x="454" y="64"/>
                      </a:lnTo>
                      <a:lnTo>
                        <a:pt x="456" y="64"/>
                      </a:lnTo>
                      <a:lnTo>
                        <a:pt x="459" y="64"/>
                      </a:lnTo>
                      <a:lnTo>
                        <a:pt x="462" y="68"/>
                      </a:lnTo>
                      <a:lnTo>
                        <a:pt x="464" y="68"/>
                      </a:lnTo>
                      <a:lnTo>
                        <a:pt x="467" y="64"/>
                      </a:lnTo>
                      <a:lnTo>
                        <a:pt x="470" y="64"/>
                      </a:lnTo>
                      <a:lnTo>
                        <a:pt x="472" y="64"/>
                      </a:lnTo>
                      <a:lnTo>
                        <a:pt x="475" y="64"/>
                      </a:lnTo>
                      <a:lnTo>
                        <a:pt x="479" y="64"/>
                      </a:lnTo>
                      <a:lnTo>
                        <a:pt x="480" y="64"/>
                      </a:lnTo>
                      <a:lnTo>
                        <a:pt x="483" y="64"/>
                      </a:lnTo>
                      <a:lnTo>
                        <a:pt x="487" y="64"/>
                      </a:lnTo>
                      <a:lnTo>
                        <a:pt x="490" y="64"/>
                      </a:lnTo>
                      <a:lnTo>
                        <a:pt x="492" y="64"/>
                      </a:lnTo>
                      <a:lnTo>
                        <a:pt x="495" y="64"/>
                      </a:lnTo>
                      <a:lnTo>
                        <a:pt x="498" y="64"/>
                      </a:lnTo>
                      <a:lnTo>
                        <a:pt x="500" y="64"/>
                      </a:lnTo>
                      <a:lnTo>
                        <a:pt x="503" y="64"/>
                      </a:lnTo>
                      <a:lnTo>
                        <a:pt x="506" y="64"/>
                      </a:lnTo>
                      <a:lnTo>
                        <a:pt x="506" y="60"/>
                      </a:lnTo>
                      <a:lnTo>
                        <a:pt x="508" y="60"/>
                      </a:lnTo>
                      <a:lnTo>
                        <a:pt x="508" y="58"/>
                      </a:lnTo>
                      <a:lnTo>
                        <a:pt x="511" y="60"/>
                      </a:lnTo>
                      <a:lnTo>
                        <a:pt x="511" y="73"/>
                      </a:lnTo>
                      <a:lnTo>
                        <a:pt x="511" y="75"/>
                      </a:lnTo>
                      <a:lnTo>
                        <a:pt x="511" y="84"/>
                      </a:lnTo>
                      <a:lnTo>
                        <a:pt x="514" y="88"/>
                      </a:lnTo>
                      <a:lnTo>
                        <a:pt x="516" y="90"/>
                      </a:lnTo>
                      <a:lnTo>
                        <a:pt x="516" y="94"/>
                      </a:lnTo>
                      <a:lnTo>
                        <a:pt x="514" y="94"/>
                      </a:lnTo>
                      <a:lnTo>
                        <a:pt x="516" y="96"/>
                      </a:lnTo>
                      <a:lnTo>
                        <a:pt x="514" y="99"/>
                      </a:lnTo>
                      <a:lnTo>
                        <a:pt x="516" y="99"/>
                      </a:lnTo>
                      <a:lnTo>
                        <a:pt x="516" y="101"/>
                      </a:lnTo>
                      <a:lnTo>
                        <a:pt x="516" y="105"/>
                      </a:lnTo>
                      <a:lnTo>
                        <a:pt x="516" y="109"/>
                      </a:lnTo>
                      <a:lnTo>
                        <a:pt x="519" y="114"/>
                      </a:lnTo>
                      <a:lnTo>
                        <a:pt x="523" y="116"/>
                      </a:lnTo>
                      <a:lnTo>
                        <a:pt x="523" y="120"/>
                      </a:lnTo>
                      <a:lnTo>
                        <a:pt x="524" y="120"/>
                      </a:lnTo>
                      <a:lnTo>
                        <a:pt x="524" y="122"/>
                      </a:lnTo>
                      <a:lnTo>
                        <a:pt x="524" y="126"/>
                      </a:lnTo>
                      <a:lnTo>
                        <a:pt x="524" y="129"/>
                      </a:lnTo>
                      <a:lnTo>
                        <a:pt x="528" y="129"/>
                      </a:lnTo>
                      <a:lnTo>
                        <a:pt x="531" y="129"/>
                      </a:lnTo>
                      <a:lnTo>
                        <a:pt x="531" y="135"/>
                      </a:lnTo>
                      <a:lnTo>
                        <a:pt x="531" y="137"/>
                      </a:lnTo>
                      <a:lnTo>
                        <a:pt x="528" y="137"/>
                      </a:lnTo>
                      <a:lnTo>
                        <a:pt x="528" y="141"/>
                      </a:lnTo>
                      <a:lnTo>
                        <a:pt x="528" y="142"/>
                      </a:lnTo>
                      <a:lnTo>
                        <a:pt x="531" y="146"/>
                      </a:lnTo>
                      <a:lnTo>
                        <a:pt x="531" y="150"/>
                      </a:lnTo>
                      <a:lnTo>
                        <a:pt x="531" y="152"/>
                      </a:lnTo>
                      <a:lnTo>
                        <a:pt x="534" y="155"/>
                      </a:lnTo>
                      <a:lnTo>
                        <a:pt x="534" y="157"/>
                      </a:lnTo>
                      <a:lnTo>
                        <a:pt x="534" y="161"/>
                      </a:lnTo>
                      <a:lnTo>
                        <a:pt x="534" y="163"/>
                      </a:lnTo>
                      <a:lnTo>
                        <a:pt x="534" y="170"/>
                      </a:lnTo>
                      <a:lnTo>
                        <a:pt x="534" y="172"/>
                      </a:lnTo>
                      <a:lnTo>
                        <a:pt x="534" y="176"/>
                      </a:lnTo>
                      <a:lnTo>
                        <a:pt x="534" y="178"/>
                      </a:lnTo>
                      <a:lnTo>
                        <a:pt x="534" y="182"/>
                      </a:lnTo>
                      <a:lnTo>
                        <a:pt x="534" y="184"/>
                      </a:lnTo>
                      <a:lnTo>
                        <a:pt x="534" y="187"/>
                      </a:lnTo>
                      <a:lnTo>
                        <a:pt x="534" y="191"/>
                      </a:lnTo>
                      <a:lnTo>
                        <a:pt x="534" y="197"/>
                      </a:lnTo>
                      <a:lnTo>
                        <a:pt x="531" y="198"/>
                      </a:lnTo>
                      <a:lnTo>
                        <a:pt x="534" y="198"/>
                      </a:lnTo>
                      <a:lnTo>
                        <a:pt x="531" y="202"/>
                      </a:lnTo>
                      <a:lnTo>
                        <a:pt x="531" y="204"/>
                      </a:lnTo>
                      <a:lnTo>
                        <a:pt x="531" y="208"/>
                      </a:lnTo>
                      <a:lnTo>
                        <a:pt x="531" y="212"/>
                      </a:lnTo>
                      <a:lnTo>
                        <a:pt x="528" y="212"/>
                      </a:lnTo>
                      <a:lnTo>
                        <a:pt x="524" y="212"/>
                      </a:lnTo>
                      <a:lnTo>
                        <a:pt x="524" y="213"/>
                      </a:lnTo>
                      <a:lnTo>
                        <a:pt x="523" y="213"/>
                      </a:lnTo>
                      <a:lnTo>
                        <a:pt x="523" y="212"/>
                      </a:lnTo>
                      <a:lnTo>
                        <a:pt x="523" y="208"/>
                      </a:lnTo>
                      <a:lnTo>
                        <a:pt x="523" y="212"/>
                      </a:lnTo>
                      <a:lnTo>
                        <a:pt x="519" y="212"/>
                      </a:lnTo>
                      <a:lnTo>
                        <a:pt x="516" y="212"/>
                      </a:lnTo>
                      <a:lnTo>
                        <a:pt x="514" y="208"/>
                      </a:lnTo>
                      <a:lnTo>
                        <a:pt x="511" y="208"/>
                      </a:lnTo>
                      <a:lnTo>
                        <a:pt x="508" y="204"/>
                      </a:lnTo>
                      <a:lnTo>
                        <a:pt x="508" y="202"/>
                      </a:lnTo>
                      <a:lnTo>
                        <a:pt x="508" y="198"/>
                      </a:lnTo>
                      <a:lnTo>
                        <a:pt x="506" y="198"/>
                      </a:lnTo>
                      <a:lnTo>
                        <a:pt x="503" y="197"/>
                      </a:lnTo>
                      <a:lnTo>
                        <a:pt x="500" y="197"/>
                      </a:lnTo>
                      <a:lnTo>
                        <a:pt x="500" y="193"/>
                      </a:lnTo>
                      <a:lnTo>
                        <a:pt x="500" y="191"/>
                      </a:lnTo>
                      <a:lnTo>
                        <a:pt x="498" y="191"/>
                      </a:lnTo>
                      <a:lnTo>
                        <a:pt x="498" y="187"/>
                      </a:lnTo>
                      <a:lnTo>
                        <a:pt x="495" y="187"/>
                      </a:lnTo>
                      <a:lnTo>
                        <a:pt x="492" y="191"/>
                      </a:lnTo>
                      <a:lnTo>
                        <a:pt x="490" y="191"/>
                      </a:lnTo>
                      <a:lnTo>
                        <a:pt x="487" y="191"/>
                      </a:lnTo>
                      <a:lnTo>
                        <a:pt x="483" y="191"/>
                      </a:lnTo>
                      <a:lnTo>
                        <a:pt x="483" y="187"/>
                      </a:lnTo>
                      <a:lnTo>
                        <a:pt x="480" y="187"/>
                      </a:lnTo>
                      <a:lnTo>
                        <a:pt x="479" y="187"/>
                      </a:lnTo>
                      <a:lnTo>
                        <a:pt x="475" y="187"/>
                      </a:lnTo>
                      <a:lnTo>
                        <a:pt x="472" y="187"/>
                      </a:lnTo>
                      <a:lnTo>
                        <a:pt x="470" y="187"/>
                      </a:lnTo>
                      <a:lnTo>
                        <a:pt x="467" y="187"/>
                      </a:lnTo>
                      <a:lnTo>
                        <a:pt x="464" y="187"/>
                      </a:lnTo>
                      <a:lnTo>
                        <a:pt x="464" y="191"/>
                      </a:lnTo>
                      <a:lnTo>
                        <a:pt x="462" y="191"/>
                      </a:lnTo>
                      <a:lnTo>
                        <a:pt x="459" y="191"/>
                      </a:lnTo>
                      <a:lnTo>
                        <a:pt x="459" y="193"/>
                      </a:lnTo>
                      <a:lnTo>
                        <a:pt x="456" y="197"/>
                      </a:lnTo>
                      <a:lnTo>
                        <a:pt x="454" y="197"/>
                      </a:lnTo>
                      <a:lnTo>
                        <a:pt x="451" y="197"/>
                      </a:lnTo>
                      <a:lnTo>
                        <a:pt x="448" y="198"/>
                      </a:lnTo>
                      <a:lnTo>
                        <a:pt x="446" y="198"/>
                      </a:lnTo>
                      <a:lnTo>
                        <a:pt x="439" y="198"/>
                      </a:lnTo>
                      <a:lnTo>
                        <a:pt x="438" y="198"/>
                      </a:lnTo>
                      <a:lnTo>
                        <a:pt x="435" y="202"/>
                      </a:lnTo>
                      <a:lnTo>
                        <a:pt x="435" y="204"/>
                      </a:lnTo>
                      <a:lnTo>
                        <a:pt x="435" y="208"/>
                      </a:lnTo>
                      <a:lnTo>
                        <a:pt x="435" y="212"/>
                      </a:lnTo>
                      <a:lnTo>
                        <a:pt x="435" y="213"/>
                      </a:lnTo>
                      <a:lnTo>
                        <a:pt x="435" y="217"/>
                      </a:lnTo>
                      <a:lnTo>
                        <a:pt x="435" y="219"/>
                      </a:lnTo>
                      <a:lnTo>
                        <a:pt x="435" y="223"/>
                      </a:lnTo>
                      <a:lnTo>
                        <a:pt x="431" y="225"/>
                      </a:lnTo>
                      <a:lnTo>
                        <a:pt x="428" y="228"/>
                      </a:lnTo>
                      <a:lnTo>
                        <a:pt x="426" y="228"/>
                      </a:lnTo>
                      <a:lnTo>
                        <a:pt x="423" y="228"/>
                      </a:lnTo>
                      <a:lnTo>
                        <a:pt x="423" y="232"/>
                      </a:lnTo>
                      <a:lnTo>
                        <a:pt x="420" y="232"/>
                      </a:lnTo>
                      <a:lnTo>
                        <a:pt x="418" y="232"/>
                      </a:lnTo>
                      <a:lnTo>
                        <a:pt x="418" y="234"/>
                      </a:lnTo>
                      <a:lnTo>
                        <a:pt x="415" y="234"/>
                      </a:lnTo>
                      <a:lnTo>
                        <a:pt x="412" y="234"/>
                      </a:lnTo>
                      <a:lnTo>
                        <a:pt x="410" y="234"/>
                      </a:lnTo>
                      <a:lnTo>
                        <a:pt x="407" y="238"/>
                      </a:lnTo>
                      <a:lnTo>
                        <a:pt x="403" y="238"/>
                      </a:lnTo>
                      <a:lnTo>
                        <a:pt x="402" y="240"/>
                      </a:lnTo>
                      <a:lnTo>
                        <a:pt x="399" y="240"/>
                      </a:lnTo>
                      <a:lnTo>
                        <a:pt x="395" y="240"/>
                      </a:lnTo>
                      <a:lnTo>
                        <a:pt x="394" y="240"/>
                      </a:lnTo>
                      <a:lnTo>
                        <a:pt x="390" y="240"/>
                      </a:lnTo>
                      <a:lnTo>
                        <a:pt x="387" y="240"/>
                      </a:lnTo>
                      <a:lnTo>
                        <a:pt x="387" y="238"/>
                      </a:lnTo>
                      <a:lnTo>
                        <a:pt x="384" y="238"/>
                      </a:lnTo>
                      <a:lnTo>
                        <a:pt x="384" y="240"/>
                      </a:lnTo>
                      <a:lnTo>
                        <a:pt x="384" y="243"/>
                      </a:lnTo>
                      <a:lnTo>
                        <a:pt x="387" y="245"/>
                      </a:lnTo>
                      <a:lnTo>
                        <a:pt x="390" y="249"/>
                      </a:lnTo>
                      <a:lnTo>
                        <a:pt x="387" y="249"/>
                      </a:lnTo>
                      <a:lnTo>
                        <a:pt x="384" y="249"/>
                      </a:lnTo>
                      <a:lnTo>
                        <a:pt x="382" y="249"/>
                      </a:lnTo>
                      <a:lnTo>
                        <a:pt x="382" y="253"/>
                      </a:lnTo>
                      <a:lnTo>
                        <a:pt x="382" y="255"/>
                      </a:lnTo>
                      <a:lnTo>
                        <a:pt x="379" y="253"/>
                      </a:lnTo>
                      <a:lnTo>
                        <a:pt x="376" y="253"/>
                      </a:lnTo>
                      <a:lnTo>
                        <a:pt x="376" y="249"/>
                      </a:lnTo>
                      <a:lnTo>
                        <a:pt x="374" y="249"/>
                      </a:lnTo>
                      <a:lnTo>
                        <a:pt x="371" y="249"/>
                      </a:lnTo>
                      <a:lnTo>
                        <a:pt x="368" y="249"/>
                      </a:lnTo>
                      <a:lnTo>
                        <a:pt x="368" y="253"/>
                      </a:lnTo>
                      <a:lnTo>
                        <a:pt x="366" y="253"/>
                      </a:lnTo>
                      <a:lnTo>
                        <a:pt x="366" y="249"/>
                      </a:lnTo>
                      <a:lnTo>
                        <a:pt x="359" y="249"/>
                      </a:lnTo>
                      <a:lnTo>
                        <a:pt x="358" y="249"/>
                      </a:lnTo>
                      <a:lnTo>
                        <a:pt x="358" y="245"/>
                      </a:lnTo>
                      <a:lnTo>
                        <a:pt x="355" y="245"/>
                      </a:lnTo>
                      <a:lnTo>
                        <a:pt x="355" y="249"/>
                      </a:lnTo>
                      <a:lnTo>
                        <a:pt x="351" y="249"/>
                      </a:lnTo>
                      <a:lnTo>
                        <a:pt x="351" y="253"/>
                      </a:lnTo>
                      <a:lnTo>
                        <a:pt x="350" y="253"/>
                      </a:lnTo>
                      <a:lnTo>
                        <a:pt x="350" y="249"/>
                      </a:lnTo>
                      <a:lnTo>
                        <a:pt x="346" y="249"/>
                      </a:lnTo>
                      <a:lnTo>
                        <a:pt x="346" y="245"/>
                      </a:lnTo>
                      <a:lnTo>
                        <a:pt x="343" y="245"/>
                      </a:lnTo>
                      <a:lnTo>
                        <a:pt x="343" y="243"/>
                      </a:lnTo>
                      <a:lnTo>
                        <a:pt x="341" y="243"/>
                      </a:lnTo>
                      <a:lnTo>
                        <a:pt x="341" y="245"/>
                      </a:lnTo>
                      <a:lnTo>
                        <a:pt x="338" y="249"/>
                      </a:lnTo>
                      <a:lnTo>
                        <a:pt x="335" y="249"/>
                      </a:lnTo>
                      <a:lnTo>
                        <a:pt x="332" y="249"/>
                      </a:lnTo>
                      <a:lnTo>
                        <a:pt x="330" y="249"/>
                      </a:lnTo>
                      <a:lnTo>
                        <a:pt x="327" y="249"/>
                      </a:lnTo>
                      <a:lnTo>
                        <a:pt x="324" y="249"/>
                      </a:lnTo>
                      <a:lnTo>
                        <a:pt x="322" y="253"/>
                      </a:lnTo>
                      <a:lnTo>
                        <a:pt x="319" y="253"/>
                      </a:lnTo>
                      <a:lnTo>
                        <a:pt x="315" y="253"/>
                      </a:lnTo>
                      <a:lnTo>
                        <a:pt x="315" y="255"/>
                      </a:lnTo>
                      <a:lnTo>
                        <a:pt x="315" y="258"/>
                      </a:lnTo>
                      <a:lnTo>
                        <a:pt x="315" y="260"/>
                      </a:lnTo>
                      <a:lnTo>
                        <a:pt x="314" y="260"/>
                      </a:lnTo>
                      <a:lnTo>
                        <a:pt x="314" y="264"/>
                      </a:lnTo>
                      <a:lnTo>
                        <a:pt x="310" y="264"/>
                      </a:lnTo>
                      <a:lnTo>
                        <a:pt x="310" y="266"/>
                      </a:lnTo>
                      <a:lnTo>
                        <a:pt x="307" y="266"/>
                      </a:lnTo>
                      <a:lnTo>
                        <a:pt x="307" y="264"/>
                      </a:lnTo>
                      <a:lnTo>
                        <a:pt x="306" y="264"/>
                      </a:lnTo>
                      <a:lnTo>
                        <a:pt x="302" y="260"/>
                      </a:lnTo>
                      <a:lnTo>
                        <a:pt x="299" y="260"/>
                      </a:lnTo>
                      <a:lnTo>
                        <a:pt x="299" y="264"/>
                      </a:lnTo>
                      <a:lnTo>
                        <a:pt x="299" y="266"/>
                      </a:lnTo>
                      <a:lnTo>
                        <a:pt x="297" y="266"/>
                      </a:lnTo>
                      <a:lnTo>
                        <a:pt x="294" y="266"/>
                      </a:lnTo>
                      <a:lnTo>
                        <a:pt x="294" y="270"/>
                      </a:lnTo>
                      <a:lnTo>
                        <a:pt x="291" y="270"/>
                      </a:lnTo>
                      <a:lnTo>
                        <a:pt x="291" y="275"/>
                      </a:lnTo>
                      <a:lnTo>
                        <a:pt x="288" y="279"/>
                      </a:lnTo>
                      <a:lnTo>
                        <a:pt x="288" y="281"/>
                      </a:lnTo>
                      <a:lnTo>
                        <a:pt x="286" y="284"/>
                      </a:lnTo>
                      <a:lnTo>
                        <a:pt x="286" y="286"/>
                      </a:lnTo>
                      <a:lnTo>
                        <a:pt x="291" y="286"/>
                      </a:lnTo>
                      <a:lnTo>
                        <a:pt x="291" y="290"/>
                      </a:lnTo>
                      <a:lnTo>
                        <a:pt x="288" y="294"/>
                      </a:lnTo>
                      <a:lnTo>
                        <a:pt x="286" y="296"/>
                      </a:lnTo>
                      <a:lnTo>
                        <a:pt x="283" y="299"/>
                      </a:lnTo>
                      <a:lnTo>
                        <a:pt x="278" y="301"/>
                      </a:lnTo>
                      <a:lnTo>
                        <a:pt x="275" y="301"/>
                      </a:lnTo>
                      <a:lnTo>
                        <a:pt x="270" y="305"/>
                      </a:lnTo>
                      <a:lnTo>
                        <a:pt x="270" y="307"/>
                      </a:lnTo>
                      <a:lnTo>
                        <a:pt x="266" y="311"/>
                      </a:lnTo>
                      <a:lnTo>
                        <a:pt x="263" y="314"/>
                      </a:lnTo>
                      <a:lnTo>
                        <a:pt x="261" y="316"/>
                      </a:lnTo>
                      <a:lnTo>
                        <a:pt x="258" y="322"/>
                      </a:lnTo>
                      <a:lnTo>
                        <a:pt x="250" y="326"/>
                      </a:lnTo>
                      <a:lnTo>
                        <a:pt x="247" y="327"/>
                      </a:lnTo>
                      <a:lnTo>
                        <a:pt x="245" y="331"/>
                      </a:lnTo>
                      <a:lnTo>
                        <a:pt x="242" y="335"/>
                      </a:lnTo>
                      <a:lnTo>
                        <a:pt x="234" y="335"/>
                      </a:lnTo>
                      <a:lnTo>
                        <a:pt x="234" y="331"/>
                      </a:lnTo>
                      <a:lnTo>
                        <a:pt x="227" y="331"/>
                      </a:lnTo>
                      <a:lnTo>
                        <a:pt x="226" y="331"/>
                      </a:lnTo>
                      <a:lnTo>
                        <a:pt x="219" y="327"/>
                      </a:lnTo>
                      <a:lnTo>
                        <a:pt x="219" y="322"/>
                      </a:lnTo>
                      <a:lnTo>
                        <a:pt x="217" y="322"/>
                      </a:lnTo>
                      <a:lnTo>
                        <a:pt x="217" y="320"/>
                      </a:lnTo>
                      <a:lnTo>
                        <a:pt x="214" y="316"/>
                      </a:lnTo>
                      <a:lnTo>
                        <a:pt x="214" y="314"/>
                      </a:lnTo>
                      <a:lnTo>
                        <a:pt x="217" y="311"/>
                      </a:lnTo>
                      <a:lnTo>
                        <a:pt x="219" y="305"/>
                      </a:lnTo>
                      <a:lnTo>
                        <a:pt x="217" y="301"/>
                      </a:lnTo>
                      <a:lnTo>
                        <a:pt x="217" y="296"/>
                      </a:lnTo>
                      <a:lnTo>
                        <a:pt x="217" y="294"/>
                      </a:lnTo>
                      <a:lnTo>
                        <a:pt x="217" y="290"/>
                      </a:lnTo>
                      <a:lnTo>
                        <a:pt x="217" y="286"/>
                      </a:lnTo>
                      <a:lnTo>
                        <a:pt x="217" y="281"/>
                      </a:lnTo>
                      <a:lnTo>
                        <a:pt x="217" y="279"/>
                      </a:lnTo>
                      <a:lnTo>
                        <a:pt x="217" y="275"/>
                      </a:lnTo>
                      <a:lnTo>
                        <a:pt x="214" y="275"/>
                      </a:lnTo>
                      <a:lnTo>
                        <a:pt x="214" y="273"/>
                      </a:lnTo>
                      <a:lnTo>
                        <a:pt x="211" y="270"/>
                      </a:lnTo>
                      <a:lnTo>
                        <a:pt x="209" y="273"/>
                      </a:lnTo>
                      <a:lnTo>
                        <a:pt x="206" y="273"/>
                      </a:lnTo>
                      <a:lnTo>
                        <a:pt x="203" y="275"/>
                      </a:lnTo>
                      <a:lnTo>
                        <a:pt x="201" y="275"/>
                      </a:lnTo>
                      <a:lnTo>
                        <a:pt x="198" y="275"/>
                      </a:lnTo>
                      <a:lnTo>
                        <a:pt x="195" y="275"/>
                      </a:lnTo>
                      <a:lnTo>
                        <a:pt x="191" y="275"/>
                      </a:lnTo>
                      <a:lnTo>
                        <a:pt x="191" y="273"/>
                      </a:lnTo>
                      <a:lnTo>
                        <a:pt x="191" y="270"/>
                      </a:lnTo>
                      <a:lnTo>
                        <a:pt x="195" y="270"/>
                      </a:lnTo>
                      <a:lnTo>
                        <a:pt x="198" y="266"/>
                      </a:lnTo>
                      <a:lnTo>
                        <a:pt x="201" y="266"/>
                      </a:lnTo>
                      <a:lnTo>
                        <a:pt x="201" y="264"/>
                      </a:lnTo>
                      <a:lnTo>
                        <a:pt x="203" y="260"/>
                      </a:lnTo>
                      <a:lnTo>
                        <a:pt x="206" y="258"/>
                      </a:lnTo>
                      <a:lnTo>
                        <a:pt x="209" y="258"/>
                      </a:lnTo>
                      <a:lnTo>
                        <a:pt x="209" y="255"/>
                      </a:lnTo>
                      <a:lnTo>
                        <a:pt x="211" y="253"/>
                      </a:lnTo>
                      <a:lnTo>
                        <a:pt x="214" y="253"/>
                      </a:lnTo>
                      <a:lnTo>
                        <a:pt x="217" y="249"/>
                      </a:lnTo>
                      <a:lnTo>
                        <a:pt x="217" y="245"/>
                      </a:lnTo>
                      <a:lnTo>
                        <a:pt x="217" y="243"/>
                      </a:lnTo>
                      <a:lnTo>
                        <a:pt x="217" y="238"/>
                      </a:lnTo>
                      <a:lnTo>
                        <a:pt x="214" y="234"/>
                      </a:lnTo>
                      <a:lnTo>
                        <a:pt x="214" y="232"/>
                      </a:lnTo>
                      <a:lnTo>
                        <a:pt x="211" y="232"/>
                      </a:lnTo>
                      <a:lnTo>
                        <a:pt x="209" y="225"/>
                      </a:lnTo>
                      <a:lnTo>
                        <a:pt x="209" y="223"/>
                      </a:lnTo>
                      <a:lnTo>
                        <a:pt x="209" y="219"/>
                      </a:lnTo>
                      <a:lnTo>
                        <a:pt x="211" y="217"/>
                      </a:lnTo>
                      <a:lnTo>
                        <a:pt x="214" y="213"/>
                      </a:lnTo>
                      <a:lnTo>
                        <a:pt x="217" y="213"/>
                      </a:lnTo>
                      <a:lnTo>
                        <a:pt x="219" y="212"/>
                      </a:lnTo>
                      <a:lnTo>
                        <a:pt x="219" y="208"/>
                      </a:lnTo>
                      <a:lnTo>
                        <a:pt x="222" y="208"/>
                      </a:lnTo>
                      <a:lnTo>
                        <a:pt x="226" y="208"/>
                      </a:lnTo>
                      <a:lnTo>
                        <a:pt x="226" y="204"/>
                      </a:lnTo>
                      <a:lnTo>
                        <a:pt x="227" y="204"/>
                      </a:lnTo>
                      <a:lnTo>
                        <a:pt x="230" y="204"/>
                      </a:lnTo>
                      <a:lnTo>
                        <a:pt x="234" y="204"/>
                      </a:lnTo>
                      <a:lnTo>
                        <a:pt x="235" y="204"/>
                      </a:lnTo>
                      <a:lnTo>
                        <a:pt x="239" y="204"/>
                      </a:lnTo>
                      <a:lnTo>
                        <a:pt x="242" y="202"/>
                      </a:lnTo>
                      <a:lnTo>
                        <a:pt x="242" y="198"/>
                      </a:lnTo>
                      <a:lnTo>
                        <a:pt x="239" y="198"/>
                      </a:lnTo>
                      <a:lnTo>
                        <a:pt x="235" y="197"/>
                      </a:lnTo>
                      <a:lnTo>
                        <a:pt x="235" y="191"/>
                      </a:lnTo>
                      <a:lnTo>
                        <a:pt x="234" y="187"/>
                      </a:lnTo>
                      <a:lnTo>
                        <a:pt x="230" y="187"/>
                      </a:lnTo>
                      <a:lnTo>
                        <a:pt x="227" y="187"/>
                      </a:lnTo>
                      <a:lnTo>
                        <a:pt x="226" y="184"/>
                      </a:lnTo>
                      <a:lnTo>
                        <a:pt x="226" y="182"/>
                      </a:lnTo>
                      <a:lnTo>
                        <a:pt x="222" y="182"/>
                      </a:lnTo>
                      <a:lnTo>
                        <a:pt x="219" y="182"/>
                      </a:lnTo>
                      <a:lnTo>
                        <a:pt x="217" y="182"/>
                      </a:lnTo>
                      <a:lnTo>
                        <a:pt x="211" y="178"/>
                      </a:lnTo>
                      <a:lnTo>
                        <a:pt x="209" y="172"/>
                      </a:lnTo>
                      <a:lnTo>
                        <a:pt x="206" y="172"/>
                      </a:lnTo>
                      <a:lnTo>
                        <a:pt x="203" y="172"/>
                      </a:lnTo>
                      <a:lnTo>
                        <a:pt x="201" y="172"/>
                      </a:lnTo>
                      <a:lnTo>
                        <a:pt x="198" y="172"/>
                      </a:lnTo>
                      <a:lnTo>
                        <a:pt x="195" y="176"/>
                      </a:lnTo>
                      <a:lnTo>
                        <a:pt x="191" y="178"/>
                      </a:lnTo>
                      <a:lnTo>
                        <a:pt x="190" y="178"/>
                      </a:lnTo>
                      <a:lnTo>
                        <a:pt x="190" y="182"/>
                      </a:lnTo>
                      <a:lnTo>
                        <a:pt x="186" y="184"/>
                      </a:lnTo>
                      <a:lnTo>
                        <a:pt x="186" y="187"/>
                      </a:lnTo>
                      <a:lnTo>
                        <a:pt x="183" y="187"/>
                      </a:lnTo>
                      <a:lnTo>
                        <a:pt x="182" y="187"/>
                      </a:lnTo>
                      <a:lnTo>
                        <a:pt x="178" y="184"/>
                      </a:lnTo>
                      <a:lnTo>
                        <a:pt x="175" y="184"/>
                      </a:lnTo>
                      <a:lnTo>
                        <a:pt x="175" y="187"/>
                      </a:lnTo>
                      <a:lnTo>
                        <a:pt x="173" y="191"/>
                      </a:lnTo>
                      <a:lnTo>
                        <a:pt x="173" y="193"/>
                      </a:lnTo>
                      <a:lnTo>
                        <a:pt x="170" y="197"/>
                      </a:lnTo>
                      <a:lnTo>
                        <a:pt x="170" y="198"/>
                      </a:lnTo>
                      <a:lnTo>
                        <a:pt x="167" y="202"/>
                      </a:lnTo>
                      <a:lnTo>
                        <a:pt x="162" y="204"/>
                      </a:lnTo>
                      <a:lnTo>
                        <a:pt x="159" y="204"/>
                      </a:lnTo>
                      <a:lnTo>
                        <a:pt x="159" y="208"/>
                      </a:lnTo>
                      <a:lnTo>
                        <a:pt x="157" y="208"/>
                      </a:lnTo>
                      <a:lnTo>
                        <a:pt x="154" y="208"/>
                      </a:lnTo>
                      <a:lnTo>
                        <a:pt x="154" y="212"/>
                      </a:lnTo>
                      <a:lnTo>
                        <a:pt x="151" y="208"/>
                      </a:lnTo>
                      <a:lnTo>
                        <a:pt x="151" y="212"/>
                      </a:lnTo>
                      <a:lnTo>
                        <a:pt x="149" y="212"/>
                      </a:lnTo>
                      <a:lnTo>
                        <a:pt x="146" y="213"/>
                      </a:lnTo>
                      <a:lnTo>
                        <a:pt x="142" y="217"/>
                      </a:lnTo>
                      <a:lnTo>
                        <a:pt x="142" y="219"/>
                      </a:lnTo>
                      <a:lnTo>
                        <a:pt x="139" y="223"/>
                      </a:lnTo>
                      <a:lnTo>
                        <a:pt x="137" y="223"/>
                      </a:lnTo>
                      <a:lnTo>
                        <a:pt x="137" y="225"/>
                      </a:lnTo>
                      <a:lnTo>
                        <a:pt x="134" y="225"/>
                      </a:lnTo>
                      <a:lnTo>
                        <a:pt x="134" y="223"/>
                      </a:lnTo>
                      <a:lnTo>
                        <a:pt x="131" y="225"/>
                      </a:lnTo>
                      <a:lnTo>
                        <a:pt x="129" y="225"/>
                      </a:lnTo>
                      <a:lnTo>
                        <a:pt x="126" y="225"/>
                      </a:lnTo>
                      <a:lnTo>
                        <a:pt x="123" y="228"/>
                      </a:lnTo>
                      <a:lnTo>
                        <a:pt x="121" y="232"/>
                      </a:lnTo>
                      <a:lnTo>
                        <a:pt x="118" y="234"/>
                      </a:lnTo>
                      <a:lnTo>
                        <a:pt x="115" y="238"/>
                      </a:lnTo>
                      <a:lnTo>
                        <a:pt x="113" y="240"/>
                      </a:lnTo>
                      <a:lnTo>
                        <a:pt x="113" y="243"/>
                      </a:lnTo>
                      <a:lnTo>
                        <a:pt x="110" y="243"/>
                      </a:lnTo>
                      <a:lnTo>
                        <a:pt x="106" y="243"/>
                      </a:lnTo>
                      <a:lnTo>
                        <a:pt x="105" y="243"/>
                      </a:lnTo>
                      <a:lnTo>
                        <a:pt x="102" y="240"/>
                      </a:lnTo>
                      <a:lnTo>
                        <a:pt x="98" y="240"/>
                      </a:lnTo>
                      <a:lnTo>
                        <a:pt x="95" y="240"/>
                      </a:lnTo>
                      <a:lnTo>
                        <a:pt x="95" y="243"/>
                      </a:lnTo>
                      <a:lnTo>
                        <a:pt x="95" y="245"/>
                      </a:lnTo>
                      <a:lnTo>
                        <a:pt x="95" y="249"/>
                      </a:lnTo>
                      <a:lnTo>
                        <a:pt x="98" y="253"/>
                      </a:lnTo>
                      <a:lnTo>
                        <a:pt x="95" y="253"/>
                      </a:lnTo>
                      <a:lnTo>
                        <a:pt x="93" y="253"/>
                      </a:lnTo>
                      <a:lnTo>
                        <a:pt x="87" y="249"/>
                      </a:lnTo>
                      <a:lnTo>
                        <a:pt x="87" y="245"/>
                      </a:lnTo>
                      <a:lnTo>
                        <a:pt x="85" y="243"/>
                      </a:lnTo>
                      <a:lnTo>
                        <a:pt x="82" y="245"/>
                      </a:lnTo>
                      <a:lnTo>
                        <a:pt x="82" y="249"/>
                      </a:lnTo>
                      <a:lnTo>
                        <a:pt x="79" y="249"/>
                      </a:lnTo>
                      <a:lnTo>
                        <a:pt x="77" y="249"/>
                      </a:lnTo>
                      <a:lnTo>
                        <a:pt x="74" y="253"/>
                      </a:lnTo>
                      <a:lnTo>
                        <a:pt x="71" y="253"/>
                      </a:lnTo>
                      <a:lnTo>
                        <a:pt x="69" y="253"/>
                      </a:lnTo>
                      <a:lnTo>
                        <a:pt x="66" y="249"/>
                      </a:lnTo>
                      <a:lnTo>
                        <a:pt x="69" y="243"/>
                      </a:lnTo>
                      <a:lnTo>
                        <a:pt x="66" y="243"/>
                      </a:lnTo>
                      <a:lnTo>
                        <a:pt x="62" y="243"/>
                      </a:lnTo>
                      <a:lnTo>
                        <a:pt x="62" y="240"/>
                      </a:lnTo>
                      <a:lnTo>
                        <a:pt x="66" y="240"/>
                      </a:lnTo>
                      <a:lnTo>
                        <a:pt x="62" y="238"/>
                      </a:lnTo>
                      <a:lnTo>
                        <a:pt x="62" y="234"/>
                      </a:lnTo>
                      <a:lnTo>
                        <a:pt x="62" y="232"/>
                      </a:lnTo>
                      <a:lnTo>
                        <a:pt x="61" y="232"/>
                      </a:lnTo>
                      <a:lnTo>
                        <a:pt x="57" y="232"/>
                      </a:lnTo>
                      <a:lnTo>
                        <a:pt x="54" y="232"/>
                      </a:lnTo>
                      <a:lnTo>
                        <a:pt x="54" y="234"/>
                      </a:lnTo>
                      <a:lnTo>
                        <a:pt x="53" y="234"/>
                      </a:lnTo>
                      <a:lnTo>
                        <a:pt x="53" y="238"/>
                      </a:lnTo>
                      <a:lnTo>
                        <a:pt x="49" y="238"/>
                      </a:lnTo>
                      <a:lnTo>
                        <a:pt x="46" y="234"/>
                      </a:lnTo>
                      <a:lnTo>
                        <a:pt x="43" y="238"/>
                      </a:lnTo>
                      <a:lnTo>
                        <a:pt x="43" y="240"/>
                      </a:lnTo>
                      <a:lnTo>
                        <a:pt x="41" y="240"/>
                      </a:lnTo>
                      <a:lnTo>
                        <a:pt x="38" y="240"/>
                      </a:lnTo>
                      <a:lnTo>
                        <a:pt x="35" y="240"/>
                      </a:lnTo>
                      <a:lnTo>
                        <a:pt x="33" y="240"/>
                      </a:lnTo>
                      <a:lnTo>
                        <a:pt x="30" y="240"/>
                      </a:lnTo>
                      <a:lnTo>
                        <a:pt x="26" y="240"/>
                      </a:lnTo>
                      <a:lnTo>
                        <a:pt x="26" y="238"/>
                      </a:lnTo>
                      <a:lnTo>
                        <a:pt x="26" y="234"/>
                      </a:lnTo>
                      <a:lnTo>
                        <a:pt x="26" y="232"/>
                      </a:lnTo>
                      <a:lnTo>
                        <a:pt x="25" y="232"/>
                      </a:lnTo>
                      <a:lnTo>
                        <a:pt x="22" y="232"/>
                      </a:lnTo>
                      <a:lnTo>
                        <a:pt x="18" y="232"/>
                      </a:lnTo>
                      <a:lnTo>
                        <a:pt x="18" y="228"/>
                      </a:lnTo>
                      <a:lnTo>
                        <a:pt x="17" y="225"/>
                      </a:lnTo>
                      <a:lnTo>
                        <a:pt x="13" y="225"/>
                      </a:lnTo>
                      <a:lnTo>
                        <a:pt x="10" y="223"/>
                      </a:lnTo>
                      <a:lnTo>
                        <a:pt x="10" y="217"/>
                      </a:lnTo>
                      <a:lnTo>
                        <a:pt x="13" y="217"/>
                      </a:lnTo>
                      <a:lnTo>
                        <a:pt x="17" y="213"/>
                      </a:lnTo>
                      <a:lnTo>
                        <a:pt x="18" y="213"/>
                      </a:lnTo>
                      <a:lnTo>
                        <a:pt x="18" y="212"/>
                      </a:lnTo>
                      <a:lnTo>
                        <a:pt x="18" y="208"/>
                      </a:lnTo>
                      <a:lnTo>
                        <a:pt x="22" y="204"/>
                      </a:lnTo>
                      <a:lnTo>
                        <a:pt x="22" y="202"/>
                      </a:lnTo>
                      <a:lnTo>
                        <a:pt x="22" y="198"/>
                      </a:lnTo>
                      <a:lnTo>
                        <a:pt x="25" y="198"/>
                      </a:lnTo>
                      <a:lnTo>
                        <a:pt x="26" y="198"/>
                      </a:lnTo>
                      <a:lnTo>
                        <a:pt x="26" y="197"/>
                      </a:lnTo>
                      <a:lnTo>
                        <a:pt x="26" y="193"/>
                      </a:lnTo>
                      <a:lnTo>
                        <a:pt x="26" y="191"/>
                      </a:lnTo>
                      <a:lnTo>
                        <a:pt x="30" y="191"/>
                      </a:lnTo>
                      <a:lnTo>
                        <a:pt x="30" y="187"/>
                      </a:lnTo>
                      <a:lnTo>
                        <a:pt x="30" y="184"/>
                      </a:lnTo>
                      <a:lnTo>
                        <a:pt x="33" y="182"/>
                      </a:lnTo>
                      <a:lnTo>
                        <a:pt x="33" y="178"/>
                      </a:lnTo>
                      <a:lnTo>
                        <a:pt x="35" y="178"/>
                      </a:lnTo>
                      <a:lnTo>
                        <a:pt x="35" y="176"/>
                      </a:lnTo>
                      <a:lnTo>
                        <a:pt x="35" y="172"/>
                      </a:lnTo>
                      <a:lnTo>
                        <a:pt x="33" y="172"/>
                      </a:lnTo>
                      <a:lnTo>
                        <a:pt x="33" y="170"/>
                      </a:lnTo>
                      <a:lnTo>
                        <a:pt x="30" y="170"/>
                      </a:lnTo>
                      <a:lnTo>
                        <a:pt x="26" y="170"/>
                      </a:lnTo>
                      <a:lnTo>
                        <a:pt x="25" y="170"/>
                      </a:lnTo>
                      <a:lnTo>
                        <a:pt x="25" y="167"/>
                      </a:lnTo>
                      <a:lnTo>
                        <a:pt x="22" y="163"/>
                      </a:lnTo>
                      <a:lnTo>
                        <a:pt x="22" y="161"/>
                      </a:lnTo>
                      <a:lnTo>
                        <a:pt x="18" y="161"/>
                      </a:lnTo>
                      <a:lnTo>
                        <a:pt x="17" y="161"/>
                      </a:lnTo>
                      <a:lnTo>
                        <a:pt x="13" y="161"/>
                      </a:lnTo>
                      <a:lnTo>
                        <a:pt x="13" y="155"/>
                      </a:lnTo>
                      <a:lnTo>
                        <a:pt x="17" y="155"/>
                      </a:lnTo>
                      <a:lnTo>
                        <a:pt x="17" y="152"/>
                      </a:lnTo>
                      <a:lnTo>
                        <a:pt x="18" y="150"/>
                      </a:lnTo>
                      <a:lnTo>
                        <a:pt x="18" y="146"/>
                      </a:lnTo>
                      <a:lnTo>
                        <a:pt x="17" y="142"/>
                      </a:lnTo>
                      <a:lnTo>
                        <a:pt x="13" y="141"/>
                      </a:lnTo>
                      <a:lnTo>
                        <a:pt x="13" y="137"/>
                      </a:lnTo>
                      <a:lnTo>
                        <a:pt x="10" y="137"/>
                      </a:lnTo>
                      <a:lnTo>
                        <a:pt x="10" y="135"/>
                      </a:lnTo>
                      <a:lnTo>
                        <a:pt x="5" y="135"/>
                      </a:lnTo>
                      <a:lnTo>
                        <a:pt x="2" y="135"/>
                      </a:lnTo>
                      <a:lnTo>
                        <a:pt x="2" y="131"/>
                      </a:lnTo>
                      <a:lnTo>
                        <a:pt x="2" y="129"/>
                      </a:lnTo>
                      <a:lnTo>
                        <a:pt x="5" y="129"/>
                      </a:lnTo>
                      <a:lnTo>
                        <a:pt x="5" y="126"/>
                      </a:lnTo>
                      <a:lnTo>
                        <a:pt x="2" y="126"/>
                      </a:lnTo>
                      <a:lnTo>
                        <a:pt x="2" y="129"/>
                      </a:lnTo>
                      <a:lnTo>
                        <a:pt x="2" y="126"/>
                      </a:lnTo>
                      <a:lnTo>
                        <a:pt x="0" y="126"/>
                      </a:lnTo>
                      <a:lnTo>
                        <a:pt x="2" y="126"/>
                      </a:lnTo>
                      <a:lnTo>
                        <a:pt x="5" y="122"/>
                      </a:lnTo>
                      <a:lnTo>
                        <a:pt x="2" y="122"/>
                      </a:lnTo>
                      <a:lnTo>
                        <a:pt x="5" y="120"/>
                      </a:lnTo>
                      <a:lnTo>
                        <a:pt x="10" y="120"/>
                      </a:lnTo>
                      <a:lnTo>
                        <a:pt x="10" y="116"/>
                      </a:lnTo>
                      <a:lnTo>
                        <a:pt x="13" y="116"/>
                      </a:lnTo>
                      <a:lnTo>
                        <a:pt x="17" y="114"/>
                      </a:lnTo>
                      <a:lnTo>
                        <a:pt x="17" y="111"/>
                      </a:lnTo>
                      <a:lnTo>
                        <a:pt x="18" y="109"/>
                      </a:lnTo>
                      <a:lnTo>
                        <a:pt x="22" y="109"/>
                      </a:lnTo>
                      <a:lnTo>
                        <a:pt x="22" y="105"/>
                      </a:lnTo>
                      <a:lnTo>
                        <a:pt x="22" y="101"/>
                      </a:lnTo>
                      <a:lnTo>
                        <a:pt x="25" y="101"/>
                      </a:lnTo>
                      <a:lnTo>
                        <a:pt x="22" y="101"/>
                      </a:lnTo>
                      <a:lnTo>
                        <a:pt x="22" y="99"/>
                      </a:lnTo>
                      <a:lnTo>
                        <a:pt x="18" y="99"/>
                      </a:lnTo>
                      <a:lnTo>
                        <a:pt x="18" y="96"/>
                      </a:lnTo>
                      <a:lnTo>
                        <a:pt x="18" y="94"/>
                      </a:lnTo>
                      <a:lnTo>
                        <a:pt x="17" y="90"/>
                      </a:lnTo>
                      <a:lnTo>
                        <a:pt x="18" y="90"/>
                      </a:lnTo>
                      <a:lnTo>
                        <a:pt x="18" y="88"/>
                      </a:lnTo>
                      <a:lnTo>
                        <a:pt x="18" y="84"/>
                      </a:lnTo>
                      <a:lnTo>
                        <a:pt x="18" y="81"/>
                      </a:lnTo>
                      <a:lnTo>
                        <a:pt x="22" y="75"/>
                      </a:lnTo>
                      <a:lnTo>
                        <a:pt x="22" y="73"/>
                      </a:lnTo>
                      <a:lnTo>
                        <a:pt x="22" y="70"/>
                      </a:lnTo>
                      <a:lnTo>
                        <a:pt x="25" y="68"/>
                      </a:lnTo>
                      <a:lnTo>
                        <a:pt x="25" y="64"/>
                      </a:lnTo>
                      <a:lnTo>
                        <a:pt x="26" y="64"/>
                      </a:lnTo>
                      <a:lnTo>
                        <a:pt x="26" y="60"/>
                      </a:lnTo>
                      <a:lnTo>
                        <a:pt x="30" y="58"/>
                      </a:lnTo>
                      <a:lnTo>
                        <a:pt x="30" y="55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5" y="53"/>
                      </a:lnTo>
                      <a:lnTo>
                        <a:pt x="35" y="49"/>
                      </a:lnTo>
                      <a:lnTo>
                        <a:pt x="38" y="49"/>
                      </a:lnTo>
                      <a:lnTo>
                        <a:pt x="38" y="47"/>
                      </a:lnTo>
                      <a:lnTo>
                        <a:pt x="35" y="47"/>
                      </a:lnTo>
                      <a:lnTo>
                        <a:pt x="30" y="49"/>
                      </a:lnTo>
                      <a:lnTo>
                        <a:pt x="26" y="47"/>
                      </a:lnTo>
                      <a:lnTo>
                        <a:pt x="30" y="47"/>
                      </a:lnTo>
                      <a:lnTo>
                        <a:pt x="30" y="43"/>
                      </a:lnTo>
                      <a:lnTo>
                        <a:pt x="30" y="40"/>
                      </a:lnTo>
                      <a:lnTo>
                        <a:pt x="33" y="40"/>
                      </a:lnTo>
                      <a:lnTo>
                        <a:pt x="35" y="40"/>
                      </a:lnTo>
                      <a:lnTo>
                        <a:pt x="38" y="40"/>
                      </a:lnTo>
                      <a:lnTo>
                        <a:pt x="38" y="38"/>
                      </a:lnTo>
                      <a:lnTo>
                        <a:pt x="38" y="40"/>
                      </a:lnTo>
                      <a:lnTo>
                        <a:pt x="41" y="40"/>
                      </a:lnTo>
                      <a:lnTo>
                        <a:pt x="43" y="40"/>
                      </a:lnTo>
                      <a:lnTo>
                        <a:pt x="43" y="38"/>
                      </a:lnTo>
                      <a:lnTo>
                        <a:pt x="43" y="40"/>
                      </a:lnTo>
                      <a:lnTo>
                        <a:pt x="41" y="43"/>
                      </a:lnTo>
                      <a:lnTo>
                        <a:pt x="43" y="47"/>
                      </a:lnTo>
                      <a:lnTo>
                        <a:pt x="46" y="47"/>
                      </a:lnTo>
                      <a:lnTo>
                        <a:pt x="46" y="49"/>
                      </a:lnTo>
                      <a:lnTo>
                        <a:pt x="49" y="49"/>
                      </a:lnTo>
                      <a:lnTo>
                        <a:pt x="53" y="49"/>
                      </a:lnTo>
                      <a:lnTo>
                        <a:pt x="54" y="49"/>
                      </a:lnTo>
                      <a:lnTo>
                        <a:pt x="54" y="53"/>
                      </a:lnTo>
                      <a:lnTo>
                        <a:pt x="54" y="55"/>
                      </a:lnTo>
                      <a:lnTo>
                        <a:pt x="57" y="55"/>
                      </a:lnTo>
                      <a:lnTo>
                        <a:pt x="61" y="55"/>
                      </a:lnTo>
                      <a:lnTo>
                        <a:pt x="62" y="58"/>
                      </a:lnTo>
                      <a:lnTo>
                        <a:pt x="66" y="58"/>
                      </a:lnTo>
                      <a:lnTo>
                        <a:pt x="69" y="60"/>
                      </a:lnTo>
                      <a:lnTo>
                        <a:pt x="71" y="60"/>
                      </a:lnTo>
                      <a:lnTo>
                        <a:pt x="71" y="58"/>
                      </a:lnTo>
                      <a:lnTo>
                        <a:pt x="74" y="58"/>
                      </a:lnTo>
                      <a:lnTo>
                        <a:pt x="77" y="58"/>
                      </a:lnTo>
                      <a:lnTo>
                        <a:pt x="79" y="58"/>
                      </a:lnTo>
                      <a:lnTo>
                        <a:pt x="82" y="60"/>
                      </a:lnTo>
                      <a:lnTo>
                        <a:pt x="85" y="60"/>
                      </a:lnTo>
                      <a:lnTo>
                        <a:pt x="87" y="60"/>
                      </a:lnTo>
                      <a:lnTo>
                        <a:pt x="87" y="64"/>
                      </a:lnTo>
                      <a:lnTo>
                        <a:pt x="87" y="68"/>
                      </a:lnTo>
                      <a:lnTo>
                        <a:pt x="90" y="68"/>
                      </a:lnTo>
                      <a:lnTo>
                        <a:pt x="93" y="64"/>
                      </a:lnTo>
                      <a:lnTo>
                        <a:pt x="95" y="58"/>
                      </a:lnTo>
                      <a:lnTo>
                        <a:pt x="98" y="55"/>
                      </a:lnTo>
                      <a:lnTo>
                        <a:pt x="102" y="55"/>
                      </a:lnTo>
                      <a:lnTo>
                        <a:pt x="102" y="58"/>
                      </a:lnTo>
                      <a:lnTo>
                        <a:pt x="105" y="58"/>
                      </a:lnTo>
                      <a:lnTo>
                        <a:pt x="105" y="55"/>
                      </a:lnTo>
                      <a:lnTo>
                        <a:pt x="105" y="53"/>
                      </a:lnTo>
                      <a:lnTo>
                        <a:pt x="110" y="53"/>
                      </a:lnTo>
                      <a:lnTo>
                        <a:pt x="110" y="49"/>
                      </a:lnTo>
                      <a:lnTo>
                        <a:pt x="113" y="49"/>
                      </a:lnTo>
                      <a:lnTo>
                        <a:pt x="115" y="47"/>
                      </a:lnTo>
                      <a:lnTo>
                        <a:pt x="118" y="47"/>
                      </a:lnTo>
                      <a:lnTo>
                        <a:pt x="118" y="49"/>
                      </a:lnTo>
                      <a:lnTo>
                        <a:pt x="121" y="49"/>
                      </a:lnTo>
                      <a:lnTo>
                        <a:pt x="121" y="47"/>
                      </a:lnTo>
                      <a:lnTo>
                        <a:pt x="123" y="47"/>
                      </a:lnTo>
                      <a:lnTo>
                        <a:pt x="126" y="43"/>
                      </a:lnTo>
                      <a:lnTo>
                        <a:pt x="126" y="40"/>
                      </a:lnTo>
                      <a:lnTo>
                        <a:pt x="126" y="38"/>
                      </a:lnTo>
                      <a:lnTo>
                        <a:pt x="129" y="38"/>
                      </a:lnTo>
                      <a:lnTo>
                        <a:pt x="129" y="34"/>
                      </a:lnTo>
                      <a:lnTo>
                        <a:pt x="131" y="32"/>
                      </a:lnTo>
                      <a:lnTo>
                        <a:pt x="134" y="32"/>
                      </a:lnTo>
                      <a:lnTo>
                        <a:pt x="137" y="32"/>
                      </a:lnTo>
                      <a:lnTo>
                        <a:pt x="137" y="28"/>
                      </a:lnTo>
                      <a:lnTo>
                        <a:pt x="137" y="27"/>
                      </a:lnTo>
                      <a:lnTo>
                        <a:pt x="137" y="23"/>
                      </a:lnTo>
                      <a:lnTo>
                        <a:pt x="142" y="19"/>
                      </a:lnTo>
                      <a:lnTo>
                        <a:pt x="146" y="19"/>
                      </a:lnTo>
                      <a:lnTo>
                        <a:pt x="149" y="19"/>
                      </a:lnTo>
                      <a:lnTo>
                        <a:pt x="151" y="19"/>
                      </a:lnTo>
                      <a:lnTo>
                        <a:pt x="154" y="19"/>
                      </a:lnTo>
                      <a:lnTo>
                        <a:pt x="157" y="17"/>
                      </a:lnTo>
                      <a:lnTo>
                        <a:pt x="157" y="13"/>
                      </a:lnTo>
                      <a:lnTo>
                        <a:pt x="159" y="13"/>
                      </a:lnTo>
                      <a:lnTo>
                        <a:pt x="162" y="13"/>
                      </a:lnTo>
                      <a:lnTo>
                        <a:pt x="162" y="12"/>
                      </a:lnTo>
                      <a:lnTo>
                        <a:pt x="165" y="12"/>
                      </a:lnTo>
                      <a:lnTo>
                        <a:pt x="167" y="12"/>
                      </a:lnTo>
                      <a:lnTo>
                        <a:pt x="167" y="8"/>
                      </a:lnTo>
                      <a:lnTo>
                        <a:pt x="170" y="6"/>
                      </a:lnTo>
                      <a:lnTo>
                        <a:pt x="173" y="6"/>
                      </a:lnTo>
                      <a:lnTo>
                        <a:pt x="175" y="6"/>
                      </a:lnTo>
                      <a:lnTo>
                        <a:pt x="178" y="6"/>
                      </a:lnTo>
                      <a:lnTo>
                        <a:pt x="182" y="6"/>
                      </a:lnTo>
                      <a:lnTo>
                        <a:pt x="183" y="6"/>
                      </a:lnTo>
                      <a:lnTo>
                        <a:pt x="186" y="2"/>
                      </a:lnTo>
                      <a:lnTo>
                        <a:pt x="191" y="2"/>
                      </a:lnTo>
                      <a:lnTo>
                        <a:pt x="191" y="6"/>
                      </a:lnTo>
                      <a:lnTo>
                        <a:pt x="195" y="6"/>
                      </a:lnTo>
                      <a:lnTo>
                        <a:pt x="195" y="2"/>
                      </a:lnTo>
                      <a:lnTo>
                        <a:pt x="198" y="2"/>
                      </a:lnTo>
                      <a:lnTo>
                        <a:pt x="201" y="2"/>
                      </a:lnTo>
                      <a:lnTo>
                        <a:pt x="201" y="0"/>
                      </a:lnTo>
                      <a:lnTo>
                        <a:pt x="203" y="0"/>
                      </a:lnTo>
                      <a:lnTo>
                        <a:pt x="209" y="2"/>
                      </a:lnTo>
                      <a:lnTo>
                        <a:pt x="211" y="0"/>
                      </a:lnTo>
                      <a:lnTo>
                        <a:pt x="214" y="0"/>
                      </a:lnTo>
                      <a:lnTo>
                        <a:pt x="217" y="0"/>
                      </a:lnTo>
                      <a:lnTo>
                        <a:pt x="217" y="2"/>
                      </a:lnTo>
                      <a:lnTo>
                        <a:pt x="217" y="6"/>
                      </a:lnTo>
                      <a:lnTo>
                        <a:pt x="219" y="8"/>
                      </a:lnTo>
                      <a:lnTo>
                        <a:pt x="219" y="12"/>
                      </a:lnTo>
                      <a:lnTo>
                        <a:pt x="219" y="13"/>
                      </a:lnTo>
                      <a:lnTo>
                        <a:pt x="217" y="13"/>
                      </a:lnTo>
                      <a:lnTo>
                        <a:pt x="214" y="13"/>
                      </a:lnTo>
                      <a:lnTo>
                        <a:pt x="211" y="17"/>
                      </a:lnTo>
                      <a:lnTo>
                        <a:pt x="209" y="19"/>
                      </a:lnTo>
                      <a:lnTo>
                        <a:pt x="209" y="23"/>
                      </a:lnTo>
                      <a:lnTo>
                        <a:pt x="206" y="23"/>
                      </a:lnTo>
                      <a:lnTo>
                        <a:pt x="203" y="23"/>
                      </a:lnTo>
                      <a:lnTo>
                        <a:pt x="203" y="27"/>
                      </a:lnTo>
                      <a:lnTo>
                        <a:pt x="203" y="28"/>
                      </a:lnTo>
                      <a:lnTo>
                        <a:pt x="201" y="32"/>
                      </a:lnTo>
                      <a:lnTo>
                        <a:pt x="198" y="32"/>
                      </a:lnTo>
                      <a:lnTo>
                        <a:pt x="195" y="32"/>
                      </a:lnTo>
                      <a:lnTo>
                        <a:pt x="195" y="34"/>
                      </a:lnTo>
                      <a:lnTo>
                        <a:pt x="191" y="34"/>
                      </a:lnTo>
                      <a:lnTo>
                        <a:pt x="191" y="38"/>
                      </a:lnTo>
                      <a:lnTo>
                        <a:pt x="191" y="40"/>
                      </a:lnTo>
                      <a:lnTo>
                        <a:pt x="190" y="47"/>
                      </a:lnTo>
                      <a:lnTo>
                        <a:pt x="186" y="49"/>
                      </a:lnTo>
                      <a:lnTo>
                        <a:pt x="186" y="55"/>
                      </a:lnTo>
                      <a:lnTo>
                        <a:pt x="186" y="58"/>
                      </a:lnTo>
                      <a:lnTo>
                        <a:pt x="186" y="60"/>
                      </a:lnTo>
                      <a:lnTo>
                        <a:pt x="183" y="60"/>
                      </a:lnTo>
                      <a:lnTo>
                        <a:pt x="183" y="68"/>
                      </a:lnTo>
                      <a:lnTo>
                        <a:pt x="182" y="68"/>
                      </a:lnTo>
                      <a:lnTo>
                        <a:pt x="178" y="68"/>
                      </a:lnTo>
                      <a:lnTo>
                        <a:pt x="175" y="68"/>
                      </a:lnTo>
                      <a:lnTo>
                        <a:pt x="170" y="68"/>
                      </a:lnTo>
                      <a:lnTo>
                        <a:pt x="170" y="70"/>
                      </a:lnTo>
                      <a:lnTo>
                        <a:pt x="167" y="73"/>
                      </a:lnTo>
                      <a:lnTo>
                        <a:pt x="167" y="75"/>
                      </a:lnTo>
                      <a:lnTo>
                        <a:pt x="167" y="81"/>
                      </a:lnTo>
                      <a:lnTo>
                        <a:pt x="167" y="84"/>
                      </a:lnTo>
                      <a:lnTo>
                        <a:pt x="167" y="88"/>
                      </a:lnTo>
                      <a:lnTo>
                        <a:pt x="167" y="90"/>
                      </a:lnTo>
                      <a:lnTo>
                        <a:pt x="170" y="90"/>
                      </a:lnTo>
                      <a:lnTo>
                        <a:pt x="173" y="90"/>
                      </a:lnTo>
                      <a:lnTo>
                        <a:pt x="182" y="90"/>
                      </a:lnTo>
                      <a:lnTo>
                        <a:pt x="186" y="90"/>
                      </a:lnTo>
                      <a:lnTo>
                        <a:pt x="190" y="90"/>
                      </a:lnTo>
                      <a:lnTo>
                        <a:pt x="191" y="90"/>
                      </a:lnTo>
                      <a:lnTo>
                        <a:pt x="198" y="94"/>
                      </a:lnTo>
                      <a:lnTo>
                        <a:pt x="201" y="94"/>
                      </a:lnTo>
                      <a:lnTo>
                        <a:pt x="203" y="94"/>
                      </a:lnTo>
                      <a:lnTo>
                        <a:pt x="203" y="99"/>
                      </a:lnTo>
                      <a:lnTo>
                        <a:pt x="206" y="99"/>
                      </a:lnTo>
                      <a:lnTo>
                        <a:pt x="209" y="99"/>
                      </a:lnTo>
                      <a:lnTo>
                        <a:pt x="209" y="101"/>
                      </a:lnTo>
                      <a:lnTo>
                        <a:pt x="209" y="105"/>
                      </a:lnTo>
                      <a:lnTo>
                        <a:pt x="209" y="109"/>
                      </a:lnTo>
                      <a:lnTo>
                        <a:pt x="206" y="109"/>
                      </a:lnTo>
                      <a:lnTo>
                        <a:pt x="206" y="111"/>
                      </a:lnTo>
                      <a:lnTo>
                        <a:pt x="209" y="111"/>
                      </a:lnTo>
                      <a:lnTo>
                        <a:pt x="211" y="109"/>
                      </a:lnTo>
                      <a:lnTo>
                        <a:pt x="214" y="105"/>
                      </a:lnTo>
                      <a:lnTo>
                        <a:pt x="217" y="105"/>
                      </a:lnTo>
                      <a:lnTo>
                        <a:pt x="219" y="101"/>
                      </a:lnTo>
                      <a:lnTo>
                        <a:pt x="222" y="101"/>
                      </a:lnTo>
                      <a:lnTo>
                        <a:pt x="226" y="101"/>
                      </a:lnTo>
                      <a:lnTo>
                        <a:pt x="227" y="101"/>
                      </a:lnTo>
                      <a:lnTo>
                        <a:pt x="227" y="99"/>
                      </a:lnTo>
                      <a:lnTo>
                        <a:pt x="234" y="99"/>
                      </a:lnTo>
                      <a:lnTo>
                        <a:pt x="234" y="96"/>
                      </a:lnTo>
                      <a:lnTo>
                        <a:pt x="235" y="94"/>
                      </a:lnTo>
                      <a:lnTo>
                        <a:pt x="239" y="94"/>
                      </a:lnTo>
                      <a:lnTo>
                        <a:pt x="242" y="94"/>
                      </a:lnTo>
                      <a:lnTo>
                        <a:pt x="242" y="90"/>
                      </a:lnTo>
                      <a:lnTo>
                        <a:pt x="242" y="94"/>
                      </a:lnTo>
                      <a:lnTo>
                        <a:pt x="242" y="96"/>
                      </a:lnTo>
                      <a:lnTo>
                        <a:pt x="245" y="99"/>
                      </a:lnTo>
                      <a:lnTo>
                        <a:pt x="245" y="101"/>
                      </a:lnTo>
                      <a:lnTo>
                        <a:pt x="247" y="101"/>
                      </a:lnTo>
                      <a:lnTo>
                        <a:pt x="250" y="99"/>
                      </a:lnTo>
                      <a:lnTo>
                        <a:pt x="253" y="99"/>
                      </a:lnTo>
                      <a:lnTo>
                        <a:pt x="255" y="99"/>
                      </a:lnTo>
                      <a:lnTo>
                        <a:pt x="261" y="96"/>
                      </a:lnTo>
                      <a:lnTo>
                        <a:pt x="263" y="99"/>
                      </a:lnTo>
                      <a:lnTo>
                        <a:pt x="266" y="101"/>
                      </a:lnTo>
                      <a:lnTo>
                        <a:pt x="266" y="105"/>
                      </a:lnTo>
                      <a:lnTo>
                        <a:pt x="266" y="111"/>
                      </a:lnTo>
                      <a:lnTo>
                        <a:pt x="270" y="111"/>
                      </a:lnTo>
                      <a:lnTo>
                        <a:pt x="271" y="111"/>
                      </a:lnTo>
                      <a:lnTo>
                        <a:pt x="275" y="111"/>
                      </a:lnTo>
                      <a:lnTo>
                        <a:pt x="275" y="114"/>
                      </a:lnTo>
                      <a:lnTo>
                        <a:pt x="271" y="120"/>
                      </a:lnTo>
                      <a:lnTo>
                        <a:pt x="270" y="122"/>
                      </a:lnTo>
                      <a:lnTo>
                        <a:pt x="270" y="126"/>
                      </a:lnTo>
                      <a:lnTo>
                        <a:pt x="271" y="126"/>
                      </a:lnTo>
                      <a:lnTo>
                        <a:pt x="271" y="129"/>
                      </a:lnTo>
                      <a:lnTo>
                        <a:pt x="275" y="129"/>
                      </a:lnTo>
                      <a:lnTo>
                        <a:pt x="278" y="131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4"/>
                <p:cNvSpPr/>
                <p:nvPr/>
              </p:nvSpPr>
              <p:spPr>
                <a:xfrm>
                  <a:off x="4808266" y="1515301"/>
                  <a:ext cx="437949" cy="649279"/>
                </a:xfrm>
                <a:custGeom>
                  <a:rect b="b" l="l" r="r" t="t"/>
                  <a:pathLst>
                    <a:path extrusionOk="0" h="1171" w="750">
                      <a:moveTo>
                        <a:pt x="629" y="27"/>
                      </a:moveTo>
                      <a:lnTo>
                        <a:pt x="629" y="29"/>
                      </a:lnTo>
                      <a:lnTo>
                        <a:pt x="629" y="32"/>
                      </a:lnTo>
                      <a:lnTo>
                        <a:pt x="632" y="32"/>
                      </a:lnTo>
                      <a:lnTo>
                        <a:pt x="635" y="32"/>
                      </a:lnTo>
                      <a:lnTo>
                        <a:pt x="639" y="34"/>
                      </a:lnTo>
                      <a:lnTo>
                        <a:pt x="639" y="38"/>
                      </a:lnTo>
                      <a:lnTo>
                        <a:pt x="639" y="42"/>
                      </a:lnTo>
                      <a:lnTo>
                        <a:pt x="639" y="43"/>
                      </a:lnTo>
                      <a:lnTo>
                        <a:pt x="639" y="47"/>
                      </a:lnTo>
                      <a:lnTo>
                        <a:pt x="639" y="49"/>
                      </a:lnTo>
                      <a:lnTo>
                        <a:pt x="629" y="53"/>
                      </a:lnTo>
                      <a:lnTo>
                        <a:pt x="629" y="57"/>
                      </a:lnTo>
                      <a:lnTo>
                        <a:pt x="629" y="58"/>
                      </a:lnTo>
                      <a:lnTo>
                        <a:pt x="629" y="62"/>
                      </a:lnTo>
                      <a:lnTo>
                        <a:pt x="624" y="68"/>
                      </a:lnTo>
                      <a:lnTo>
                        <a:pt x="624" y="70"/>
                      </a:lnTo>
                      <a:lnTo>
                        <a:pt x="621" y="73"/>
                      </a:lnTo>
                      <a:lnTo>
                        <a:pt x="621" y="77"/>
                      </a:lnTo>
                      <a:lnTo>
                        <a:pt x="619" y="79"/>
                      </a:lnTo>
                      <a:lnTo>
                        <a:pt x="616" y="83"/>
                      </a:lnTo>
                      <a:lnTo>
                        <a:pt x="616" y="85"/>
                      </a:lnTo>
                      <a:lnTo>
                        <a:pt x="613" y="88"/>
                      </a:lnTo>
                      <a:lnTo>
                        <a:pt x="613" y="94"/>
                      </a:lnTo>
                      <a:lnTo>
                        <a:pt x="616" y="103"/>
                      </a:lnTo>
                      <a:lnTo>
                        <a:pt x="616" y="105"/>
                      </a:lnTo>
                      <a:lnTo>
                        <a:pt x="616" y="109"/>
                      </a:lnTo>
                      <a:lnTo>
                        <a:pt x="616" y="113"/>
                      </a:lnTo>
                      <a:lnTo>
                        <a:pt x="616" y="114"/>
                      </a:lnTo>
                      <a:lnTo>
                        <a:pt x="619" y="118"/>
                      </a:lnTo>
                      <a:lnTo>
                        <a:pt x="621" y="124"/>
                      </a:lnTo>
                      <a:lnTo>
                        <a:pt x="624" y="129"/>
                      </a:lnTo>
                      <a:lnTo>
                        <a:pt x="624" y="133"/>
                      </a:lnTo>
                      <a:lnTo>
                        <a:pt x="627" y="135"/>
                      </a:lnTo>
                      <a:lnTo>
                        <a:pt x="629" y="141"/>
                      </a:lnTo>
                      <a:lnTo>
                        <a:pt x="632" y="144"/>
                      </a:lnTo>
                      <a:lnTo>
                        <a:pt x="632" y="148"/>
                      </a:lnTo>
                      <a:lnTo>
                        <a:pt x="635" y="150"/>
                      </a:lnTo>
                      <a:lnTo>
                        <a:pt x="639" y="150"/>
                      </a:lnTo>
                      <a:lnTo>
                        <a:pt x="639" y="154"/>
                      </a:lnTo>
                      <a:lnTo>
                        <a:pt x="639" y="156"/>
                      </a:lnTo>
                      <a:lnTo>
                        <a:pt x="640" y="159"/>
                      </a:lnTo>
                      <a:lnTo>
                        <a:pt x="640" y="161"/>
                      </a:lnTo>
                      <a:lnTo>
                        <a:pt x="640" y="165"/>
                      </a:lnTo>
                      <a:lnTo>
                        <a:pt x="640" y="169"/>
                      </a:lnTo>
                      <a:lnTo>
                        <a:pt x="640" y="174"/>
                      </a:lnTo>
                      <a:lnTo>
                        <a:pt x="644" y="176"/>
                      </a:lnTo>
                      <a:lnTo>
                        <a:pt x="644" y="180"/>
                      </a:lnTo>
                      <a:lnTo>
                        <a:pt x="644" y="184"/>
                      </a:lnTo>
                      <a:lnTo>
                        <a:pt x="647" y="186"/>
                      </a:lnTo>
                      <a:lnTo>
                        <a:pt x="648" y="191"/>
                      </a:lnTo>
                      <a:lnTo>
                        <a:pt x="652" y="191"/>
                      </a:lnTo>
                      <a:lnTo>
                        <a:pt x="655" y="200"/>
                      </a:lnTo>
                      <a:lnTo>
                        <a:pt x="657" y="204"/>
                      </a:lnTo>
                      <a:lnTo>
                        <a:pt x="657" y="206"/>
                      </a:lnTo>
                      <a:lnTo>
                        <a:pt x="657" y="210"/>
                      </a:lnTo>
                      <a:lnTo>
                        <a:pt x="655" y="210"/>
                      </a:lnTo>
                      <a:lnTo>
                        <a:pt x="655" y="212"/>
                      </a:lnTo>
                      <a:lnTo>
                        <a:pt x="655" y="215"/>
                      </a:lnTo>
                      <a:lnTo>
                        <a:pt x="655" y="217"/>
                      </a:lnTo>
                      <a:lnTo>
                        <a:pt x="652" y="217"/>
                      </a:lnTo>
                      <a:lnTo>
                        <a:pt x="652" y="221"/>
                      </a:lnTo>
                      <a:lnTo>
                        <a:pt x="652" y="227"/>
                      </a:lnTo>
                      <a:lnTo>
                        <a:pt x="652" y="230"/>
                      </a:lnTo>
                      <a:lnTo>
                        <a:pt x="652" y="236"/>
                      </a:lnTo>
                      <a:lnTo>
                        <a:pt x="652" y="240"/>
                      </a:lnTo>
                      <a:lnTo>
                        <a:pt x="652" y="242"/>
                      </a:lnTo>
                      <a:lnTo>
                        <a:pt x="648" y="242"/>
                      </a:lnTo>
                      <a:lnTo>
                        <a:pt x="648" y="245"/>
                      </a:lnTo>
                      <a:lnTo>
                        <a:pt x="647" y="245"/>
                      </a:lnTo>
                      <a:lnTo>
                        <a:pt x="647" y="247"/>
                      </a:lnTo>
                      <a:lnTo>
                        <a:pt x="647" y="251"/>
                      </a:lnTo>
                      <a:lnTo>
                        <a:pt x="647" y="253"/>
                      </a:lnTo>
                      <a:lnTo>
                        <a:pt x="644" y="257"/>
                      </a:lnTo>
                      <a:lnTo>
                        <a:pt x="640" y="260"/>
                      </a:lnTo>
                      <a:lnTo>
                        <a:pt x="640" y="262"/>
                      </a:lnTo>
                      <a:lnTo>
                        <a:pt x="640" y="266"/>
                      </a:lnTo>
                      <a:lnTo>
                        <a:pt x="644" y="268"/>
                      </a:lnTo>
                      <a:lnTo>
                        <a:pt x="647" y="271"/>
                      </a:lnTo>
                      <a:lnTo>
                        <a:pt x="647" y="275"/>
                      </a:lnTo>
                      <a:lnTo>
                        <a:pt x="647" y="277"/>
                      </a:lnTo>
                      <a:lnTo>
                        <a:pt x="647" y="281"/>
                      </a:lnTo>
                      <a:lnTo>
                        <a:pt x="644" y="283"/>
                      </a:lnTo>
                      <a:lnTo>
                        <a:pt x="640" y="283"/>
                      </a:lnTo>
                      <a:lnTo>
                        <a:pt x="639" y="286"/>
                      </a:lnTo>
                      <a:lnTo>
                        <a:pt x="639" y="288"/>
                      </a:lnTo>
                      <a:lnTo>
                        <a:pt x="640" y="288"/>
                      </a:lnTo>
                      <a:lnTo>
                        <a:pt x="640" y="292"/>
                      </a:lnTo>
                      <a:lnTo>
                        <a:pt x="640" y="296"/>
                      </a:lnTo>
                      <a:lnTo>
                        <a:pt x="640" y="298"/>
                      </a:lnTo>
                      <a:lnTo>
                        <a:pt x="640" y="301"/>
                      </a:lnTo>
                      <a:lnTo>
                        <a:pt x="644" y="303"/>
                      </a:lnTo>
                      <a:lnTo>
                        <a:pt x="647" y="309"/>
                      </a:lnTo>
                      <a:lnTo>
                        <a:pt x="648" y="316"/>
                      </a:lnTo>
                      <a:lnTo>
                        <a:pt x="648" y="318"/>
                      </a:lnTo>
                      <a:lnTo>
                        <a:pt x="652" y="322"/>
                      </a:lnTo>
                      <a:lnTo>
                        <a:pt x="655" y="322"/>
                      </a:lnTo>
                      <a:lnTo>
                        <a:pt x="657" y="324"/>
                      </a:lnTo>
                      <a:lnTo>
                        <a:pt x="660" y="328"/>
                      </a:lnTo>
                      <a:lnTo>
                        <a:pt x="663" y="331"/>
                      </a:lnTo>
                      <a:lnTo>
                        <a:pt x="663" y="333"/>
                      </a:lnTo>
                      <a:lnTo>
                        <a:pt x="663" y="337"/>
                      </a:lnTo>
                      <a:lnTo>
                        <a:pt x="660" y="343"/>
                      </a:lnTo>
                      <a:lnTo>
                        <a:pt x="660" y="344"/>
                      </a:lnTo>
                      <a:lnTo>
                        <a:pt x="660" y="348"/>
                      </a:lnTo>
                      <a:lnTo>
                        <a:pt x="663" y="352"/>
                      </a:lnTo>
                      <a:lnTo>
                        <a:pt x="663" y="357"/>
                      </a:lnTo>
                      <a:lnTo>
                        <a:pt x="663" y="359"/>
                      </a:lnTo>
                      <a:lnTo>
                        <a:pt x="663" y="363"/>
                      </a:lnTo>
                      <a:lnTo>
                        <a:pt x="663" y="367"/>
                      </a:lnTo>
                      <a:lnTo>
                        <a:pt x="666" y="369"/>
                      </a:lnTo>
                      <a:lnTo>
                        <a:pt x="666" y="372"/>
                      </a:lnTo>
                      <a:lnTo>
                        <a:pt x="668" y="374"/>
                      </a:lnTo>
                      <a:lnTo>
                        <a:pt x="668" y="378"/>
                      </a:lnTo>
                      <a:lnTo>
                        <a:pt x="671" y="378"/>
                      </a:lnTo>
                      <a:lnTo>
                        <a:pt x="668" y="380"/>
                      </a:lnTo>
                      <a:lnTo>
                        <a:pt x="668" y="384"/>
                      </a:lnTo>
                      <a:lnTo>
                        <a:pt x="666" y="387"/>
                      </a:lnTo>
                      <a:lnTo>
                        <a:pt x="663" y="389"/>
                      </a:lnTo>
                      <a:lnTo>
                        <a:pt x="663" y="393"/>
                      </a:lnTo>
                      <a:lnTo>
                        <a:pt x="660" y="395"/>
                      </a:lnTo>
                      <a:lnTo>
                        <a:pt x="660" y="399"/>
                      </a:lnTo>
                      <a:lnTo>
                        <a:pt x="657" y="400"/>
                      </a:lnTo>
                      <a:lnTo>
                        <a:pt x="657" y="404"/>
                      </a:lnTo>
                      <a:lnTo>
                        <a:pt x="657" y="408"/>
                      </a:lnTo>
                      <a:lnTo>
                        <a:pt x="657" y="410"/>
                      </a:lnTo>
                      <a:lnTo>
                        <a:pt x="657" y="414"/>
                      </a:lnTo>
                      <a:lnTo>
                        <a:pt x="660" y="415"/>
                      </a:lnTo>
                      <a:lnTo>
                        <a:pt x="663" y="415"/>
                      </a:lnTo>
                      <a:lnTo>
                        <a:pt x="663" y="419"/>
                      </a:lnTo>
                      <a:lnTo>
                        <a:pt x="666" y="423"/>
                      </a:lnTo>
                      <a:lnTo>
                        <a:pt x="668" y="428"/>
                      </a:lnTo>
                      <a:lnTo>
                        <a:pt x="671" y="430"/>
                      </a:lnTo>
                      <a:lnTo>
                        <a:pt x="675" y="436"/>
                      </a:lnTo>
                      <a:lnTo>
                        <a:pt x="675" y="440"/>
                      </a:lnTo>
                      <a:lnTo>
                        <a:pt x="676" y="443"/>
                      </a:lnTo>
                      <a:lnTo>
                        <a:pt x="676" y="449"/>
                      </a:lnTo>
                      <a:lnTo>
                        <a:pt x="679" y="449"/>
                      </a:lnTo>
                      <a:lnTo>
                        <a:pt x="679" y="458"/>
                      </a:lnTo>
                      <a:lnTo>
                        <a:pt x="679" y="460"/>
                      </a:lnTo>
                      <a:lnTo>
                        <a:pt x="683" y="464"/>
                      </a:lnTo>
                      <a:lnTo>
                        <a:pt x="684" y="466"/>
                      </a:lnTo>
                      <a:lnTo>
                        <a:pt x="688" y="470"/>
                      </a:lnTo>
                      <a:lnTo>
                        <a:pt x="688" y="471"/>
                      </a:lnTo>
                      <a:lnTo>
                        <a:pt x="691" y="479"/>
                      </a:lnTo>
                      <a:lnTo>
                        <a:pt x="691" y="481"/>
                      </a:lnTo>
                      <a:lnTo>
                        <a:pt x="694" y="485"/>
                      </a:lnTo>
                      <a:lnTo>
                        <a:pt x="691" y="486"/>
                      </a:lnTo>
                      <a:lnTo>
                        <a:pt x="691" y="490"/>
                      </a:lnTo>
                      <a:lnTo>
                        <a:pt x="691" y="492"/>
                      </a:lnTo>
                      <a:lnTo>
                        <a:pt x="694" y="496"/>
                      </a:lnTo>
                      <a:lnTo>
                        <a:pt x="696" y="501"/>
                      </a:lnTo>
                      <a:lnTo>
                        <a:pt x="699" y="505"/>
                      </a:lnTo>
                      <a:lnTo>
                        <a:pt x="699" y="507"/>
                      </a:lnTo>
                      <a:lnTo>
                        <a:pt x="702" y="511"/>
                      </a:lnTo>
                      <a:lnTo>
                        <a:pt x="702" y="514"/>
                      </a:lnTo>
                      <a:lnTo>
                        <a:pt x="699" y="516"/>
                      </a:lnTo>
                      <a:lnTo>
                        <a:pt x="699" y="520"/>
                      </a:lnTo>
                      <a:lnTo>
                        <a:pt x="699" y="522"/>
                      </a:lnTo>
                      <a:lnTo>
                        <a:pt x="699" y="526"/>
                      </a:lnTo>
                      <a:lnTo>
                        <a:pt x="699" y="528"/>
                      </a:lnTo>
                      <a:lnTo>
                        <a:pt x="699" y="531"/>
                      </a:lnTo>
                      <a:lnTo>
                        <a:pt x="699" y="535"/>
                      </a:lnTo>
                      <a:lnTo>
                        <a:pt x="699" y="537"/>
                      </a:lnTo>
                      <a:lnTo>
                        <a:pt x="702" y="537"/>
                      </a:lnTo>
                      <a:lnTo>
                        <a:pt x="704" y="541"/>
                      </a:lnTo>
                      <a:lnTo>
                        <a:pt x="704" y="543"/>
                      </a:lnTo>
                      <a:lnTo>
                        <a:pt x="707" y="546"/>
                      </a:lnTo>
                      <a:lnTo>
                        <a:pt x="710" y="546"/>
                      </a:lnTo>
                      <a:lnTo>
                        <a:pt x="712" y="550"/>
                      </a:lnTo>
                      <a:lnTo>
                        <a:pt x="715" y="550"/>
                      </a:lnTo>
                      <a:lnTo>
                        <a:pt x="715" y="552"/>
                      </a:lnTo>
                      <a:lnTo>
                        <a:pt x="715" y="556"/>
                      </a:lnTo>
                      <a:lnTo>
                        <a:pt x="722" y="556"/>
                      </a:lnTo>
                      <a:lnTo>
                        <a:pt x="724" y="556"/>
                      </a:lnTo>
                      <a:lnTo>
                        <a:pt x="730" y="557"/>
                      </a:lnTo>
                      <a:lnTo>
                        <a:pt x="732" y="561"/>
                      </a:lnTo>
                      <a:lnTo>
                        <a:pt x="735" y="563"/>
                      </a:lnTo>
                      <a:lnTo>
                        <a:pt x="738" y="563"/>
                      </a:lnTo>
                      <a:lnTo>
                        <a:pt x="738" y="567"/>
                      </a:lnTo>
                      <a:lnTo>
                        <a:pt x="740" y="567"/>
                      </a:lnTo>
                      <a:lnTo>
                        <a:pt x="743" y="571"/>
                      </a:lnTo>
                      <a:lnTo>
                        <a:pt x="746" y="572"/>
                      </a:lnTo>
                      <a:lnTo>
                        <a:pt x="746" y="576"/>
                      </a:lnTo>
                      <a:lnTo>
                        <a:pt x="750" y="576"/>
                      </a:lnTo>
                      <a:lnTo>
                        <a:pt x="750" y="578"/>
                      </a:lnTo>
                      <a:lnTo>
                        <a:pt x="750" y="582"/>
                      </a:lnTo>
                      <a:lnTo>
                        <a:pt x="750" y="586"/>
                      </a:lnTo>
                      <a:lnTo>
                        <a:pt x="746" y="591"/>
                      </a:lnTo>
                      <a:lnTo>
                        <a:pt x="746" y="593"/>
                      </a:lnTo>
                      <a:lnTo>
                        <a:pt x="743" y="599"/>
                      </a:lnTo>
                      <a:lnTo>
                        <a:pt x="738" y="606"/>
                      </a:lnTo>
                      <a:lnTo>
                        <a:pt x="738" y="608"/>
                      </a:lnTo>
                      <a:lnTo>
                        <a:pt x="735" y="612"/>
                      </a:lnTo>
                      <a:lnTo>
                        <a:pt x="732" y="617"/>
                      </a:lnTo>
                      <a:lnTo>
                        <a:pt x="732" y="619"/>
                      </a:lnTo>
                      <a:lnTo>
                        <a:pt x="730" y="627"/>
                      </a:lnTo>
                      <a:lnTo>
                        <a:pt x="727" y="628"/>
                      </a:lnTo>
                      <a:lnTo>
                        <a:pt x="727" y="634"/>
                      </a:lnTo>
                      <a:lnTo>
                        <a:pt x="724" y="638"/>
                      </a:lnTo>
                      <a:lnTo>
                        <a:pt x="727" y="642"/>
                      </a:lnTo>
                      <a:lnTo>
                        <a:pt x="727" y="643"/>
                      </a:lnTo>
                      <a:lnTo>
                        <a:pt x="730" y="647"/>
                      </a:lnTo>
                      <a:lnTo>
                        <a:pt x="730" y="649"/>
                      </a:lnTo>
                      <a:lnTo>
                        <a:pt x="732" y="649"/>
                      </a:lnTo>
                      <a:lnTo>
                        <a:pt x="732" y="653"/>
                      </a:lnTo>
                      <a:lnTo>
                        <a:pt x="732" y="655"/>
                      </a:lnTo>
                      <a:lnTo>
                        <a:pt x="732" y="658"/>
                      </a:lnTo>
                      <a:lnTo>
                        <a:pt x="732" y="662"/>
                      </a:lnTo>
                      <a:lnTo>
                        <a:pt x="732" y="664"/>
                      </a:lnTo>
                      <a:lnTo>
                        <a:pt x="730" y="664"/>
                      </a:lnTo>
                      <a:lnTo>
                        <a:pt x="727" y="664"/>
                      </a:lnTo>
                      <a:lnTo>
                        <a:pt x="724" y="664"/>
                      </a:lnTo>
                      <a:lnTo>
                        <a:pt x="722" y="664"/>
                      </a:lnTo>
                      <a:lnTo>
                        <a:pt x="722" y="662"/>
                      </a:lnTo>
                      <a:lnTo>
                        <a:pt x="719" y="662"/>
                      </a:lnTo>
                      <a:lnTo>
                        <a:pt x="719" y="658"/>
                      </a:lnTo>
                      <a:lnTo>
                        <a:pt x="715" y="658"/>
                      </a:lnTo>
                      <a:lnTo>
                        <a:pt x="715" y="662"/>
                      </a:lnTo>
                      <a:lnTo>
                        <a:pt x="712" y="658"/>
                      </a:lnTo>
                      <a:lnTo>
                        <a:pt x="710" y="662"/>
                      </a:lnTo>
                      <a:lnTo>
                        <a:pt x="707" y="662"/>
                      </a:lnTo>
                      <a:lnTo>
                        <a:pt x="710" y="662"/>
                      </a:lnTo>
                      <a:lnTo>
                        <a:pt x="712" y="664"/>
                      </a:lnTo>
                      <a:lnTo>
                        <a:pt x="712" y="668"/>
                      </a:lnTo>
                      <a:lnTo>
                        <a:pt x="710" y="670"/>
                      </a:lnTo>
                      <a:lnTo>
                        <a:pt x="710" y="673"/>
                      </a:lnTo>
                      <a:lnTo>
                        <a:pt x="710" y="677"/>
                      </a:lnTo>
                      <a:lnTo>
                        <a:pt x="710" y="679"/>
                      </a:lnTo>
                      <a:lnTo>
                        <a:pt x="710" y="683"/>
                      </a:lnTo>
                      <a:lnTo>
                        <a:pt x="712" y="683"/>
                      </a:lnTo>
                      <a:lnTo>
                        <a:pt x="712" y="685"/>
                      </a:lnTo>
                      <a:lnTo>
                        <a:pt x="715" y="688"/>
                      </a:lnTo>
                      <a:lnTo>
                        <a:pt x="719" y="690"/>
                      </a:lnTo>
                      <a:lnTo>
                        <a:pt x="719" y="694"/>
                      </a:lnTo>
                      <a:lnTo>
                        <a:pt x="722" y="698"/>
                      </a:lnTo>
                      <a:lnTo>
                        <a:pt x="722" y="700"/>
                      </a:lnTo>
                      <a:lnTo>
                        <a:pt x="722" y="703"/>
                      </a:lnTo>
                      <a:lnTo>
                        <a:pt x="722" y="705"/>
                      </a:lnTo>
                      <a:lnTo>
                        <a:pt x="722" y="709"/>
                      </a:lnTo>
                      <a:lnTo>
                        <a:pt x="719" y="709"/>
                      </a:lnTo>
                      <a:lnTo>
                        <a:pt x="715" y="711"/>
                      </a:lnTo>
                      <a:lnTo>
                        <a:pt x="715" y="714"/>
                      </a:lnTo>
                      <a:lnTo>
                        <a:pt x="715" y="718"/>
                      </a:lnTo>
                      <a:lnTo>
                        <a:pt x="719" y="720"/>
                      </a:lnTo>
                      <a:lnTo>
                        <a:pt x="722" y="720"/>
                      </a:lnTo>
                      <a:lnTo>
                        <a:pt x="722" y="724"/>
                      </a:lnTo>
                      <a:lnTo>
                        <a:pt x="724" y="724"/>
                      </a:lnTo>
                      <a:lnTo>
                        <a:pt x="727" y="724"/>
                      </a:lnTo>
                      <a:lnTo>
                        <a:pt x="730" y="724"/>
                      </a:lnTo>
                      <a:lnTo>
                        <a:pt x="732" y="726"/>
                      </a:lnTo>
                      <a:lnTo>
                        <a:pt x="732" y="729"/>
                      </a:lnTo>
                      <a:lnTo>
                        <a:pt x="732" y="733"/>
                      </a:lnTo>
                      <a:lnTo>
                        <a:pt x="732" y="741"/>
                      </a:lnTo>
                      <a:lnTo>
                        <a:pt x="732" y="744"/>
                      </a:lnTo>
                      <a:lnTo>
                        <a:pt x="732" y="746"/>
                      </a:lnTo>
                      <a:lnTo>
                        <a:pt x="732" y="750"/>
                      </a:lnTo>
                      <a:lnTo>
                        <a:pt x="730" y="750"/>
                      </a:lnTo>
                      <a:lnTo>
                        <a:pt x="727" y="756"/>
                      </a:lnTo>
                      <a:lnTo>
                        <a:pt x="727" y="759"/>
                      </a:lnTo>
                      <a:lnTo>
                        <a:pt x="724" y="765"/>
                      </a:lnTo>
                      <a:lnTo>
                        <a:pt x="724" y="769"/>
                      </a:lnTo>
                      <a:lnTo>
                        <a:pt x="727" y="771"/>
                      </a:lnTo>
                      <a:lnTo>
                        <a:pt x="724" y="771"/>
                      </a:lnTo>
                      <a:lnTo>
                        <a:pt x="722" y="771"/>
                      </a:lnTo>
                      <a:lnTo>
                        <a:pt x="719" y="771"/>
                      </a:lnTo>
                      <a:lnTo>
                        <a:pt x="715" y="776"/>
                      </a:lnTo>
                      <a:lnTo>
                        <a:pt x="712" y="780"/>
                      </a:lnTo>
                      <a:lnTo>
                        <a:pt x="710" y="782"/>
                      </a:lnTo>
                      <a:lnTo>
                        <a:pt x="707" y="786"/>
                      </a:lnTo>
                      <a:lnTo>
                        <a:pt x="704" y="786"/>
                      </a:lnTo>
                      <a:lnTo>
                        <a:pt x="702" y="789"/>
                      </a:lnTo>
                      <a:lnTo>
                        <a:pt x="702" y="791"/>
                      </a:lnTo>
                      <a:lnTo>
                        <a:pt x="699" y="795"/>
                      </a:lnTo>
                      <a:lnTo>
                        <a:pt x="699" y="797"/>
                      </a:lnTo>
                      <a:lnTo>
                        <a:pt x="696" y="797"/>
                      </a:lnTo>
                      <a:lnTo>
                        <a:pt x="696" y="800"/>
                      </a:lnTo>
                      <a:lnTo>
                        <a:pt x="696" y="802"/>
                      </a:lnTo>
                      <a:lnTo>
                        <a:pt x="696" y="806"/>
                      </a:lnTo>
                      <a:lnTo>
                        <a:pt x="694" y="806"/>
                      </a:lnTo>
                      <a:lnTo>
                        <a:pt x="691" y="806"/>
                      </a:lnTo>
                      <a:lnTo>
                        <a:pt x="691" y="802"/>
                      </a:lnTo>
                      <a:lnTo>
                        <a:pt x="688" y="802"/>
                      </a:lnTo>
                      <a:lnTo>
                        <a:pt x="688" y="800"/>
                      </a:lnTo>
                      <a:lnTo>
                        <a:pt x="688" y="802"/>
                      </a:lnTo>
                      <a:lnTo>
                        <a:pt x="684" y="806"/>
                      </a:lnTo>
                      <a:lnTo>
                        <a:pt x="684" y="810"/>
                      </a:lnTo>
                      <a:lnTo>
                        <a:pt x="683" y="812"/>
                      </a:lnTo>
                      <a:lnTo>
                        <a:pt x="683" y="815"/>
                      </a:lnTo>
                      <a:lnTo>
                        <a:pt x="679" y="815"/>
                      </a:lnTo>
                      <a:lnTo>
                        <a:pt x="676" y="812"/>
                      </a:lnTo>
                      <a:lnTo>
                        <a:pt x="675" y="810"/>
                      </a:lnTo>
                      <a:lnTo>
                        <a:pt x="671" y="810"/>
                      </a:lnTo>
                      <a:lnTo>
                        <a:pt x="666" y="812"/>
                      </a:lnTo>
                      <a:lnTo>
                        <a:pt x="666" y="815"/>
                      </a:lnTo>
                      <a:lnTo>
                        <a:pt x="663" y="817"/>
                      </a:lnTo>
                      <a:lnTo>
                        <a:pt x="663" y="821"/>
                      </a:lnTo>
                      <a:lnTo>
                        <a:pt x="660" y="825"/>
                      </a:lnTo>
                      <a:lnTo>
                        <a:pt x="657" y="827"/>
                      </a:lnTo>
                      <a:lnTo>
                        <a:pt x="655" y="827"/>
                      </a:lnTo>
                      <a:lnTo>
                        <a:pt x="652" y="830"/>
                      </a:lnTo>
                      <a:lnTo>
                        <a:pt x="648" y="830"/>
                      </a:lnTo>
                      <a:lnTo>
                        <a:pt x="648" y="832"/>
                      </a:lnTo>
                      <a:lnTo>
                        <a:pt x="647" y="836"/>
                      </a:lnTo>
                      <a:lnTo>
                        <a:pt x="647" y="838"/>
                      </a:lnTo>
                      <a:lnTo>
                        <a:pt x="644" y="838"/>
                      </a:lnTo>
                      <a:lnTo>
                        <a:pt x="644" y="842"/>
                      </a:lnTo>
                      <a:lnTo>
                        <a:pt x="640" y="842"/>
                      </a:lnTo>
                      <a:lnTo>
                        <a:pt x="639" y="842"/>
                      </a:lnTo>
                      <a:lnTo>
                        <a:pt x="639" y="845"/>
                      </a:lnTo>
                      <a:lnTo>
                        <a:pt x="635" y="847"/>
                      </a:lnTo>
                      <a:lnTo>
                        <a:pt x="632" y="847"/>
                      </a:lnTo>
                      <a:lnTo>
                        <a:pt x="629" y="851"/>
                      </a:lnTo>
                      <a:lnTo>
                        <a:pt x="627" y="851"/>
                      </a:lnTo>
                      <a:lnTo>
                        <a:pt x="624" y="851"/>
                      </a:lnTo>
                      <a:lnTo>
                        <a:pt x="621" y="851"/>
                      </a:lnTo>
                      <a:lnTo>
                        <a:pt x="621" y="853"/>
                      </a:lnTo>
                      <a:lnTo>
                        <a:pt x="621" y="857"/>
                      </a:lnTo>
                      <a:lnTo>
                        <a:pt x="619" y="860"/>
                      </a:lnTo>
                      <a:lnTo>
                        <a:pt x="616" y="866"/>
                      </a:lnTo>
                      <a:lnTo>
                        <a:pt x="616" y="868"/>
                      </a:lnTo>
                      <a:lnTo>
                        <a:pt x="613" y="868"/>
                      </a:lnTo>
                      <a:lnTo>
                        <a:pt x="611" y="871"/>
                      </a:lnTo>
                      <a:lnTo>
                        <a:pt x="608" y="873"/>
                      </a:lnTo>
                      <a:lnTo>
                        <a:pt x="608" y="877"/>
                      </a:lnTo>
                      <a:lnTo>
                        <a:pt x="604" y="881"/>
                      </a:lnTo>
                      <a:lnTo>
                        <a:pt x="604" y="883"/>
                      </a:lnTo>
                      <a:lnTo>
                        <a:pt x="599" y="886"/>
                      </a:lnTo>
                      <a:lnTo>
                        <a:pt x="599" y="888"/>
                      </a:lnTo>
                      <a:lnTo>
                        <a:pt x="596" y="888"/>
                      </a:lnTo>
                      <a:lnTo>
                        <a:pt x="593" y="888"/>
                      </a:lnTo>
                      <a:lnTo>
                        <a:pt x="591" y="886"/>
                      </a:lnTo>
                      <a:lnTo>
                        <a:pt x="588" y="888"/>
                      </a:lnTo>
                      <a:lnTo>
                        <a:pt x="585" y="888"/>
                      </a:lnTo>
                      <a:lnTo>
                        <a:pt x="583" y="892"/>
                      </a:lnTo>
                      <a:lnTo>
                        <a:pt x="580" y="892"/>
                      </a:lnTo>
                      <a:lnTo>
                        <a:pt x="573" y="892"/>
                      </a:lnTo>
                      <a:lnTo>
                        <a:pt x="572" y="892"/>
                      </a:lnTo>
                      <a:lnTo>
                        <a:pt x="572" y="894"/>
                      </a:lnTo>
                      <a:lnTo>
                        <a:pt x="572" y="898"/>
                      </a:lnTo>
                      <a:lnTo>
                        <a:pt x="573" y="907"/>
                      </a:lnTo>
                      <a:lnTo>
                        <a:pt x="573" y="909"/>
                      </a:lnTo>
                      <a:lnTo>
                        <a:pt x="573" y="913"/>
                      </a:lnTo>
                      <a:lnTo>
                        <a:pt x="573" y="916"/>
                      </a:lnTo>
                      <a:lnTo>
                        <a:pt x="573" y="918"/>
                      </a:lnTo>
                      <a:lnTo>
                        <a:pt x="572" y="918"/>
                      </a:lnTo>
                      <a:lnTo>
                        <a:pt x="568" y="918"/>
                      </a:lnTo>
                      <a:lnTo>
                        <a:pt x="565" y="918"/>
                      </a:lnTo>
                      <a:lnTo>
                        <a:pt x="564" y="922"/>
                      </a:lnTo>
                      <a:lnTo>
                        <a:pt x="564" y="924"/>
                      </a:lnTo>
                      <a:lnTo>
                        <a:pt x="564" y="928"/>
                      </a:lnTo>
                      <a:lnTo>
                        <a:pt x="560" y="929"/>
                      </a:lnTo>
                      <a:lnTo>
                        <a:pt x="557" y="929"/>
                      </a:lnTo>
                      <a:lnTo>
                        <a:pt x="555" y="929"/>
                      </a:lnTo>
                      <a:lnTo>
                        <a:pt x="552" y="929"/>
                      </a:lnTo>
                      <a:lnTo>
                        <a:pt x="552" y="928"/>
                      </a:lnTo>
                      <a:lnTo>
                        <a:pt x="549" y="928"/>
                      </a:lnTo>
                      <a:lnTo>
                        <a:pt x="549" y="924"/>
                      </a:lnTo>
                      <a:lnTo>
                        <a:pt x="549" y="928"/>
                      </a:lnTo>
                      <a:lnTo>
                        <a:pt x="546" y="928"/>
                      </a:lnTo>
                      <a:lnTo>
                        <a:pt x="544" y="928"/>
                      </a:lnTo>
                      <a:lnTo>
                        <a:pt x="541" y="928"/>
                      </a:lnTo>
                      <a:lnTo>
                        <a:pt x="537" y="924"/>
                      </a:lnTo>
                      <a:lnTo>
                        <a:pt x="537" y="928"/>
                      </a:lnTo>
                      <a:lnTo>
                        <a:pt x="536" y="924"/>
                      </a:lnTo>
                      <a:lnTo>
                        <a:pt x="533" y="922"/>
                      </a:lnTo>
                      <a:lnTo>
                        <a:pt x="533" y="924"/>
                      </a:lnTo>
                      <a:lnTo>
                        <a:pt x="529" y="928"/>
                      </a:lnTo>
                      <a:lnTo>
                        <a:pt x="529" y="929"/>
                      </a:lnTo>
                      <a:lnTo>
                        <a:pt x="528" y="929"/>
                      </a:lnTo>
                      <a:lnTo>
                        <a:pt x="524" y="937"/>
                      </a:lnTo>
                      <a:lnTo>
                        <a:pt x="521" y="937"/>
                      </a:lnTo>
                      <a:lnTo>
                        <a:pt x="521" y="939"/>
                      </a:lnTo>
                      <a:lnTo>
                        <a:pt x="518" y="939"/>
                      </a:lnTo>
                      <a:lnTo>
                        <a:pt x="516" y="939"/>
                      </a:lnTo>
                      <a:lnTo>
                        <a:pt x="513" y="939"/>
                      </a:lnTo>
                      <a:lnTo>
                        <a:pt x="508" y="939"/>
                      </a:lnTo>
                      <a:lnTo>
                        <a:pt x="505" y="939"/>
                      </a:lnTo>
                      <a:lnTo>
                        <a:pt x="502" y="943"/>
                      </a:lnTo>
                      <a:lnTo>
                        <a:pt x="500" y="939"/>
                      </a:lnTo>
                      <a:lnTo>
                        <a:pt x="497" y="939"/>
                      </a:lnTo>
                      <a:lnTo>
                        <a:pt x="490" y="943"/>
                      </a:lnTo>
                      <a:lnTo>
                        <a:pt x="488" y="944"/>
                      </a:lnTo>
                      <a:lnTo>
                        <a:pt x="488" y="948"/>
                      </a:lnTo>
                      <a:lnTo>
                        <a:pt x="485" y="952"/>
                      </a:lnTo>
                      <a:lnTo>
                        <a:pt x="482" y="952"/>
                      </a:lnTo>
                      <a:lnTo>
                        <a:pt x="482" y="954"/>
                      </a:lnTo>
                      <a:lnTo>
                        <a:pt x="480" y="954"/>
                      </a:lnTo>
                      <a:lnTo>
                        <a:pt x="480" y="957"/>
                      </a:lnTo>
                      <a:lnTo>
                        <a:pt x="477" y="957"/>
                      </a:lnTo>
                      <a:lnTo>
                        <a:pt x="474" y="959"/>
                      </a:lnTo>
                      <a:lnTo>
                        <a:pt x="474" y="963"/>
                      </a:lnTo>
                      <a:lnTo>
                        <a:pt x="472" y="965"/>
                      </a:lnTo>
                      <a:lnTo>
                        <a:pt x="469" y="969"/>
                      </a:lnTo>
                      <a:lnTo>
                        <a:pt x="466" y="969"/>
                      </a:lnTo>
                      <a:lnTo>
                        <a:pt x="466" y="965"/>
                      </a:lnTo>
                      <a:lnTo>
                        <a:pt x="462" y="965"/>
                      </a:lnTo>
                      <a:lnTo>
                        <a:pt x="461" y="965"/>
                      </a:lnTo>
                      <a:lnTo>
                        <a:pt x="457" y="965"/>
                      </a:lnTo>
                      <a:lnTo>
                        <a:pt x="454" y="972"/>
                      </a:lnTo>
                      <a:lnTo>
                        <a:pt x="454" y="974"/>
                      </a:lnTo>
                      <a:lnTo>
                        <a:pt x="453" y="974"/>
                      </a:lnTo>
                      <a:lnTo>
                        <a:pt x="449" y="974"/>
                      </a:lnTo>
                      <a:lnTo>
                        <a:pt x="446" y="974"/>
                      </a:lnTo>
                      <a:lnTo>
                        <a:pt x="444" y="972"/>
                      </a:lnTo>
                      <a:lnTo>
                        <a:pt x="441" y="972"/>
                      </a:lnTo>
                      <a:lnTo>
                        <a:pt x="438" y="972"/>
                      </a:lnTo>
                      <a:lnTo>
                        <a:pt x="435" y="972"/>
                      </a:lnTo>
                      <a:lnTo>
                        <a:pt x="433" y="972"/>
                      </a:lnTo>
                      <a:lnTo>
                        <a:pt x="430" y="972"/>
                      </a:lnTo>
                      <a:lnTo>
                        <a:pt x="425" y="974"/>
                      </a:lnTo>
                      <a:lnTo>
                        <a:pt x="422" y="974"/>
                      </a:lnTo>
                      <a:lnTo>
                        <a:pt x="417" y="972"/>
                      </a:lnTo>
                      <a:lnTo>
                        <a:pt x="413" y="972"/>
                      </a:lnTo>
                      <a:lnTo>
                        <a:pt x="410" y="972"/>
                      </a:lnTo>
                      <a:lnTo>
                        <a:pt x="407" y="972"/>
                      </a:lnTo>
                      <a:lnTo>
                        <a:pt x="407" y="969"/>
                      </a:lnTo>
                      <a:lnTo>
                        <a:pt x="407" y="965"/>
                      </a:lnTo>
                      <a:lnTo>
                        <a:pt x="410" y="965"/>
                      </a:lnTo>
                      <a:lnTo>
                        <a:pt x="410" y="963"/>
                      </a:lnTo>
                      <a:lnTo>
                        <a:pt x="410" y="959"/>
                      </a:lnTo>
                      <a:lnTo>
                        <a:pt x="407" y="959"/>
                      </a:lnTo>
                      <a:lnTo>
                        <a:pt x="405" y="957"/>
                      </a:lnTo>
                      <a:lnTo>
                        <a:pt x="402" y="957"/>
                      </a:lnTo>
                      <a:lnTo>
                        <a:pt x="399" y="957"/>
                      </a:lnTo>
                      <a:lnTo>
                        <a:pt x="397" y="957"/>
                      </a:lnTo>
                      <a:lnTo>
                        <a:pt x="397" y="954"/>
                      </a:lnTo>
                      <a:lnTo>
                        <a:pt x="397" y="952"/>
                      </a:lnTo>
                      <a:lnTo>
                        <a:pt x="394" y="952"/>
                      </a:lnTo>
                      <a:lnTo>
                        <a:pt x="391" y="952"/>
                      </a:lnTo>
                      <a:lnTo>
                        <a:pt x="389" y="948"/>
                      </a:lnTo>
                      <a:lnTo>
                        <a:pt x="389" y="952"/>
                      </a:lnTo>
                      <a:lnTo>
                        <a:pt x="386" y="952"/>
                      </a:lnTo>
                      <a:lnTo>
                        <a:pt x="382" y="948"/>
                      </a:lnTo>
                      <a:lnTo>
                        <a:pt x="379" y="952"/>
                      </a:lnTo>
                      <a:lnTo>
                        <a:pt x="379" y="954"/>
                      </a:lnTo>
                      <a:lnTo>
                        <a:pt x="377" y="954"/>
                      </a:lnTo>
                      <a:lnTo>
                        <a:pt x="377" y="957"/>
                      </a:lnTo>
                      <a:lnTo>
                        <a:pt x="374" y="957"/>
                      </a:lnTo>
                      <a:lnTo>
                        <a:pt x="374" y="954"/>
                      </a:lnTo>
                      <a:lnTo>
                        <a:pt x="371" y="954"/>
                      </a:lnTo>
                      <a:lnTo>
                        <a:pt x="369" y="954"/>
                      </a:lnTo>
                      <a:lnTo>
                        <a:pt x="366" y="954"/>
                      </a:lnTo>
                      <a:lnTo>
                        <a:pt x="363" y="954"/>
                      </a:lnTo>
                      <a:lnTo>
                        <a:pt x="361" y="954"/>
                      </a:lnTo>
                      <a:lnTo>
                        <a:pt x="358" y="954"/>
                      </a:lnTo>
                      <a:lnTo>
                        <a:pt x="358" y="957"/>
                      </a:lnTo>
                      <a:lnTo>
                        <a:pt x="355" y="957"/>
                      </a:lnTo>
                      <a:lnTo>
                        <a:pt x="351" y="957"/>
                      </a:lnTo>
                      <a:lnTo>
                        <a:pt x="350" y="957"/>
                      </a:lnTo>
                      <a:lnTo>
                        <a:pt x="350" y="954"/>
                      </a:lnTo>
                      <a:lnTo>
                        <a:pt x="346" y="954"/>
                      </a:lnTo>
                      <a:lnTo>
                        <a:pt x="346" y="952"/>
                      </a:lnTo>
                      <a:lnTo>
                        <a:pt x="346" y="948"/>
                      </a:lnTo>
                      <a:lnTo>
                        <a:pt x="346" y="944"/>
                      </a:lnTo>
                      <a:lnTo>
                        <a:pt x="346" y="939"/>
                      </a:lnTo>
                      <a:lnTo>
                        <a:pt x="343" y="937"/>
                      </a:lnTo>
                      <a:lnTo>
                        <a:pt x="342" y="933"/>
                      </a:lnTo>
                      <a:lnTo>
                        <a:pt x="342" y="929"/>
                      </a:lnTo>
                      <a:lnTo>
                        <a:pt x="338" y="929"/>
                      </a:lnTo>
                      <a:lnTo>
                        <a:pt x="335" y="929"/>
                      </a:lnTo>
                      <a:lnTo>
                        <a:pt x="330" y="928"/>
                      </a:lnTo>
                      <a:lnTo>
                        <a:pt x="327" y="928"/>
                      </a:lnTo>
                      <a:lnTo>
                        <a:pt x="324" y="929"/>
                      </a:lnTo>
                      <a:lnTo>
                        <a:pt x="322" y="933"/>
                      </a:lnTo>
                      <a:lnTo>
                        <a:pt x="322" y="937"/>
                      </a:lnTo>
                      <a:lnTo>
                        <a:pt x="319" y="939"/>
                      </a:lnTo>
                      <a:lnTo>
                        <a:pt x="315" y="939"/>
                      </a:lnTo>
                      <a:lnTo>
                        <a:pt x="314" y="939"/>
                      </a:lnTo>
                      <a:lnTo>
                        <a:pt x="311" y="939"/>
                      </a:lnTo>
                      <a:lnTo>
                        <a:pt x="311" y="943"/>
                      </a:lnTo>
                      <a:lnTo>
                        <a:pt x="311" y="944"/>
                      </a:lnTo>
                      <a:lnTo>
                        <a:pt x="311" y="948"/>
                      </a:lnTo>
                      <a:lnTo>
                        <a:pt x="307" y="948"/>
                      </a:lnTo>
                      <a:lnTo>
                        <a:pt x="307" y="952"/>
                      </a:lnTo>
                      <a:lnTo>
                        <a:pt x="306" y="954"/>
                      </a:lnTo>
                      <a:lnTo>
                        <a:pt x="299" y="957"/>
                      </a:lnTo>
                      <a:lnTo>
                        <a:pt x="296" y="959"/>
                      </a:lnTo>
                      <a:lnTo>
                        <a:pt x="294" y="963"/>
                      </a:lnTo>
                      <a:lnTo>
                        <a:pt x="291" y="963"/>
                      </a:lnTo>
                      <a:lnTo>
                        <a:pt x="291" y="965"/>
                      </a:lnTo>
                      <a:lnTo>
                        <a:pt x="291" y="969"/>
                      </a:lnTo>
                      <a:lnTo>
                        <a:pt x="291" y="972"/>
                      </a:lnTo>
                      <a:lnTo>
                        <a:pt x="294" y="974"/>
                      </a:lnTo>
                      <a:lnTo>
                        <a:pt x="296" y="974"/>
                      </a:lnTo>
                      <a:lnTo>
                        <a:pt x="296" y="980"/>
                      </a:lnTo>
                      <a:lnTo>
                        <a:pt x="296" y="984"/>
                      </a:lnTo>
                      <a:lnTo>
                        <a:pt x="299" y="985"/>
                      </a:lnTo>
                      <a:lnTo>
                        <a:pt x="299" y="989"/>
                      </a:lnTo>
                      <a:lnTo>
                        <a:pt x="299" y="993"/>
                      </a:lnTo>
                      <a:lnTo>
                        <a:pt x="299" y="999"/>
                      </a:lnTo>
                      <a:lnTo>
                        <a:pt x="299" y="1000"/>
                      </a:lnTo>
                      <a:lnTo>
                        <a:pt x="302" y="1000"/>
                      </a:lnTo>
                      <a:lnTo>
                        <a:pt x="306" y="1004"/>
                      </a:lnTo>
                      <a:lnTo>
                        <a:pt x="306" y="1008"/>
                      </a:lnTo>
                      <a:lnTo>
                        <a:pt x="307" y="1008"/>
                      </a:lnTo>
                      <a:lnTo>
                        <a:pt x="311" y="1010"/>
                      </a:lnTo>
                      <a:lnTo>
                        <a:pt x="311" y="1015"/>
                      </a:lnTo>
                      <a:lnTo>
                        <a:pt x="314" y="1015"/>
                      </a:lnTo>
                      <a:lnTo>
                        <a:pt x="314" y="1019"/>
                      </a:lnTo>
                      <a:lnTo>
                        <a:pt x="311" y="1021"/>
                      </a:lnTo>
                      <a:lnTo>
                        <a:pt x="311" y="1025"/>
                      </a:lnTo>
                      <a:lnTo>
                        <a:pt x="307" y="1025"/>
                      </a:lnTo>
                      <a:lnTo>
                        <a:pt x="307" y="1028"/>
                      </a:lnTo>
                      <a:lnTo>
                        <a:pt x="306" y="1028"/>
                      </a:lnTo>
                      <a:lnTo>
                        <a:pt x="306" y="1034"/>
                      </a:lnTo>
                      <a:lnTo>
                        <a:pt x="307" y="1036"/>
                      </a:lnTo>
                      <a:lnTo>
                        <a:pt x="311" y="1043"/>
                      </a:lnTo>
                      <a:lnTo>
                        <a:pt x="311" y="1045"/>
                      </a:lnTo>
                      <a:lnTo>
                        <a:pt x="314" y="1045"/>
                      </a:lnTo>
                      <a:lnTo>
                        <a:pt x="314" y="1049"/>
                      </a:lnTo>
                      <a:lnTo>
                        <a:pt x="311" y="1049"/>
                      </a:lnTo>
                      <a:lnTo>
                        <a:pt x="307" y="1049"/>
                      </a:lnTo>
                      <a:lnTo>
                        <a:pt x="306" y="1045"/>
                      </a:lnTo>
                      <a:lnTo>
                        <a:pt x="302" y="1045"/>
                      </a:lnTo>
                      <a:lnTo>
                        <a:pt x="299" y="1045"/>
                      </a:lnTo>
                      <a:lnTo>
                        <a:pt x="296" y="1049"/>
                      </a:lnTo>
                      <a:lnTo>
                        <a:pt x="296" y="1051"/>
                      </a:lnTo>
                      <a:lnTo>
                        <a:pt x="296" y="1055"/>
                      </a:lnTo>
                      <a:lnTo>
                        <a:pt x="296" y="1060"/>
                      </a:lnTo>
                      <a:lnTo>
                        <a:pt x="296" y="1064"/>
                      </a:lnTo>
                      <a:lnTo>
                        <a:pt x="294" y="1064"/>
                      </a:lnTo>
                      <a:lnTo>
                        <a:pt x="291" y="1066"/>
                      </a:lnTo>
                      <a:lnTo>
                        <a:pt x="291" y="1070"/>
                      </a:lnTo>
                      <a:lnTo>
                        <a:pt x="291" y="1071"/>
                      </a:lnTo>
                      <a:lnTo>
                        <a:pt x="288" y="1071"/>
                      </a:lnTo>
                      <a:lnTo>
                        <a:pt x="288" y="1077"/>
                      </a:lnTo>
                      <a:lnTo>
                        <a:pt x="286" y="1077"/>
                      </a:lnTo>
                      <a:lnTo>
                        <a:pt x="286" y="1081"/>
                      </a:lnTo>
                      <a:lnTo>
                        <a:pt x="283" y="1086"/>
                      </a:lnTo>
                      <a:lnTo>
                        <a:pt x="283" y="1090"/>
                      </a:lnTo>
                      <a:lnTo>
                        <a:pt x="283" y="1092"/>
                      </a:lnTo>
                      <a:lnTo>
                        <a:pt x="280" y="1096"/>
                      </a:lnTo>
                      <a:lnTo>
                        <a:pt x="280" y="1100"/>
                      </a:lnTo>
                      <a:lnTo>
                        <a:pt x="275" y="1100"/>
                      </a:lnTo>
                      <a:lnTo>
                        <a:pt x="271" y="1100"/>
                      </a:lnTo>
                      <a:lnTo>
                        <a:pt x="268" y="1100"/>
                      </a:lnTo>
                      <a:lnTo>
                        <a:pt x="266" y="1100"/>
                      </a:lnTo>
                      <a:lnTo>
                        <a:pt x="266" y="1101"/>
                      </a:lnTo>
                      <a:lnTo>
                        <a:pt x="263" y="1105"/>
                      </a:lnTo>
                      <a:lnTo>
                        <a:pt x="263" y="1107"/>
                      </a:lnTo>
                      <a:lnTo>
                        <a:pt x="263" y="1111"/>
                      </a:lnTo>
                      <a:lnTo>
                        <a:pt x="260" y="1113"/>
                      </a:lnTo>
                      <a:lnTo>
                        <a:pt x="258" y="1116"/>
                      </a:lnTo>
                      <a:lnTo>
                        <a:pt x="258" y="1122"/>
                      </a:lnTo>
                      <a:lnTo>
                        <a:pt x="258" y="1126"/>
                      </a:lnTo>
                      <a:lnTo>
                        <a:pt x="255" y="1126"/>
                      </a:lnTo>
                      <a:lnTo>
                        <a:pt x="252" y="1126"/>
                      </a:lnTo>
                      <a:lnTo>
                        <a:pt x="250" y="1126"/>
                      </a:lnTo>
                      <a:lnTo>
                        <a:pt x="247" y="1126"/>
                      </a:lnTo>
                      <a:lnTo>
                        <a:pt x="244" y="1128"/>
                      </a:lnTo>
                      <a:lnTo>
                        <a:pt x="239" y="1131"/>
                      </a:lnTo>
                      <a:lnTo>
                        <a:pt x="235" y="1131"/>
                      </a:lnTo>
                      <a:lnTo>
                        <a:pt x="232" y="1131"/>
                      </a:lnTo>
                      <a:lnTo>
                        <a:pt x="231" y="1128"/>
                      </a:lnTo>
                      <a:lnTo>
                        <a:pt x="227" y="1126"/>
                      </a:lnTo>
                      <a:lnTo>
                        <a:pt x="224" y="1126"/>
                      </a:lnTo>
                      <a:lnTo>
                        <a:pt x="219" y="1126"/>
                      </a:lnTo>
                      <a:lnTo>
                        <a:pt x="216" y="1122"/>
                      </a:lnTo>
                      <a:lnTo>
                        <a:pt x="213" y="1122"/>
                      </a:lnTo>
                      <a:lnTo>
                        <a:pt x="208" y="1126"/>
                      </a:lnTo>
                      <a:lnTo>
                        <a:pt x="204" y="1126"/>
                      </a:lnTo>
                      <a:lnTo>
                        <a:pt x="203" y="1128"/>
                      </a:lnTo>
                      <a:lnTo>
                        <a:pt x="200" y="1128"/>
                      </a:lnTo>
                      <a:lnTo>
                        <a:pt x="196" y="1128"/>
                      </a:lnTo>
                      <a:lnTo>
                        <a:pt x="196" y="1131"/>
                      </a:lnTo>
                      <a:lnTo>
                        <a:pt x="195" y="1131"/>
                      </a:lnTo>
                      <a:lnTo>
                        <a:pt x="191" y="1131"/>
                      </a:lnTo>
                      <a:lnTo>
                        <a:pt x="191" y="1135"/>
                      </a:lnTo>
                      <a:lnTo>
                        <a:pt x="188" y="1135"/>
                      </a:lnTo>
                      <a:lnTo>
                        <a:pt x="185" y="1135"/>
                      </a:lnTo>
                      <a:lnTo>
                        <a:pt x="183" y="1137"/>
                      </a:lnTo>
                      <a:lnTo>
                        <a:pt x="180" y="1141"/>
                      </a:lnTo>
                      <a:lnTo>
                        <a:pt x="177" y="1143"/>
                      </a:lnTo>
                      <a:lnTo>
                        <a:pt x="177" y="1146"/>
                      </a:lnTo>
                      <a:lnTo>
                        <a:pt x="175" y="1148"/>
                      </a:lnTo>
                      <a:lnTo>
                        <a:pt x="172" y="1148"/>
                      </a:lnTo>
                      <a:lnTo>
                        <a:pt x="169" y="1148"/>
                      </a:lnTo>
                      <a:lnTo>
                        <a:pt x="167" y="1148"/>
                      </a:lnTo>
                      <a:lnTo>
                        <a:pt x="167" y="1156"/>
                      </a:lnTo>
                      <a:lnTo>
                        <a:pt x="164" y="1156"/>
                      </a:lnTo>
                      <a:lnTo>
                        <a:pt x="164" y="1157"/>
                      </a:lnTo>
                      <a:lnTo>
                        <a:pt x="164" y="1161"/>
                      </a:lnTo>
                      <a:lnTo>
                        <a:pt x="160" y="1167"/>
                      </a:lnTo>
                      <a:lnTo>
                        <a:pt x="157" y="1167"/>
                      </a:lnTo>
                      <a:lnTo>
                        <a:pt x="156" y="1171"/>
                      </a:lnTo>
                      <a:lnTo>
                        <a:pt x="152" y="1171"/>
                      </a:lnTo>
                      <a:lnTo>
                        <a:pt x="149" y="1171"/>
                      </a:lnTo>
                      <a:lnTo>
                        <a:pt x="144" y="1171"/>
                      </a:lnTo>
                      <a:lnTo>
                        <a:pt x="141" y="1171"/>
                      </a:lnTo>
                      <a:lnTo>
                        <a:pt x="139" y="1171"/>
                      </a:lnTo>
                      <a:lnTo>
                        <a:pt x="136" y="1171"/>
                      </a:lnTo>
                      <a:lnTo>
                        <a:pt x="133" y="1171"/>
                      </a:lnTo>
                      <a:lnTo>
                        <a:pt x="129" y="1171"/>
                      </a:lnTo>
                      <a:lnTo>
                        <a:pt x="128" y="1167"/>
                      </a:lnTo>
                      <a:lnTo>
                        <a:pt x="124" y="1167"/>
                      </a:lnTo>
                      <a:lnTo>
                        <a:pt x="121" y="1167"/>
                      </a:lnTo>
                      <a:lnTo>
                        <a:pt x="120" y="1167"/>
                      </a:lnTo>
                      <a:lnTo>
                        <a:pt x="116" y="1163"/>
                      </a:lnTo>
                      <a:lnTo>
                        <a:pt x="113" y="1163"/>
                      </a:lnTo>
                      <a:lnTo>
                        <a:pt x="113" y="1161"/>
                      </a:lnTo>
                      <a:lnTo>
                        <a:pt x="111" y="1161"/>
                      </a:lnTo>
                      <a:lnTo>
                        <a:pt x="108" y="1157"/>
                      </a:lnTo>
                      <a:lnTo>
                        <a:pt x="105" y="1157"/>
                      </a:lnTo>
                      <a:lnTo>
                        <a:pt x="102" y="1157"/>
                      </a:lnTo>
                      <a:lnTo>
                        <a:pt x="100" y="1157"/>
                      </a:lnTo>
                      <a:lnTo>
                        <a:pt x="100" y="1156"/>
                      </a:lnTo>
                      <a:lnTo>
                        <a:pt x="100" y="1152"/>
                      </a:lnTo>
                      <a:lnTo>
                        <a:pt x="97" y="1152"/>
                      </a:lnTo>
                      <a:lnTo>
                        <a:pt x="92" y="1152"/>
                      </a:lnTo>
                      <a:lnTo>
                        <a:pt x="89" y="1148"/>
                      </a:lnTo>
                      <a:lnTo>
                        <a:pt x="89" y="1146"/>
                      </a:lnTo>
                      <a:lnTo>
                        <a:pt x="89" y="1143"/>
                      </a:lnTo>
                      <a:lnTo>
                        <a:pt x="85" y="1143"/>
                      </a:lnTo>
                      <a:lnTo>
                        <a:pt x="84" y="1141"/>
                      </a:lnTo>
                      <a:lnTo>
                        <a:pt x="80" y="1137"/>
                      </a:lnTo>
                      <a:lnTo>
                        <a:pt x="80" y="1135"/>
                      </a:lnTo>
                      <a:lnTo>
                        <a:pt x="80" y="1131"/>
                      </a:lnTo>
                      <a:lnTo>
                        <a:pt x="77" y="1131"/>
                      </a:lnTo>
                      <a:lnTo>
                        <a:pt x="74" y="1131"/>
                      </a:lnTo>
                      <a:lnTo>
                        <a:pt x="72" y="1126"/>
                      </a:lnTo>
                      <a:lnTo>
                        <a:pt x="72" y="1122"/>
                      </a:lnTo>
                      <a:lnTo>
                        <a:pt x="72" y="1120"/>
                      </a:lnTo>
                      <a:lnTo>
                        <a:pt x="72" y="1116"/>
                      </a:lnTo>
                      <a:lnTo>
                        <a:pt x="72" y="1113"/>
                      </a:lnTo>
                      <a:lnTo>
                        <a:pt x="72" y="1111"/>
                      </a:lnTo>
                      <a:lnTo>
                        <a:pt x="69" y="1111"/>
                      </a:lnTo>
                      <a:lnTo>
                        <a:pt x="69" y="1107"/>
                      </a:lnTo>
                      <a:lnTo>
                        <a:pt x="66" y="1105"/>
                      </a:lnTo>
                      <a:lnTo>
                        <a:pt x="66" y="1101"/>
                      </a:lnTo>
                      <a:lnTo>
                        <a:pt x="64" y="1100"/>
                      </a:lnTo>
                      <a:lnTo>
                        <a:pt x="61" y="1096"/>
                      </a:lnTo>
                      <a:lnTo>
                        <a:pt x="58" y="1092"/>
                      </a:lnTo>
                      <a:lnTo>
                        <a:pt x="58" y="1090"/>
                      </a:lnTo>
                      <a:lnTo>
                        <a:pt x="56" y="1090"/>
                      </a:lnTo>
                      <a:lnTo>
                        <a:pt x="53" y="1086"/>
                      </a:lnTo>
                      <a:lnTo>
                        <a:pt x="49" y="1086"/>
                      </a:lnTo>
                      <a:lnTo>
                        <a:pt x="46" y="1086"/>
                      </a:lnTo>
                      <a:lnTo>
                        <a:pt x="45" y="1086"/>
                      </a:lnTo>
                      <a:lnTo>
                        <a:pt x="41" y="1086"/>
                      </a:lnTo>
                      <a:lnTo>
                        <a:pt x="38" y="1086"/>
                      </a:lnTo>
                      <a:lnTo>
                        <a:pt x="36" y="1086"/>
                      </a:lnTo>
                      <a:lnTo>
                        <a:pt x="33" y="1086"/>
                      </a:lnTo>
                      <a:lnTo>
                        <a:pt x="30" y="1086"/>
                      </a:lnTo>
                      <a:lnTo>
                        <a:pt x="28" y="1086"/>
                      </a:lnTo>
                      <a:lnTo>
                        <a:pt x="22" y="1086"/>
                      </a:lnTo>
                      <a:lnTo>
                        <a:pt x="18" y="1086"/>
                      </a:lnTo>
                      <a:lnTo>
                        <a:pt x="17" y="1086"/>
                      </a:lnTo>
                      <a:lnTo>
                        <a:pt x="13" y="1086"/>
                      </a:lnTo>
                      <a:lnTo>
                        <a:pt x="9" y="1086"/>
                      </a:lnTo>
                      <a:lnTo>
                        <a:pt x="5" y="1085"/>
                      </a:lnTo>
                      <a:lnTo>
                        <a:pt x="5" y="1081"/>
                      </a:lnTo>
                      <a:lnTo>
                        <a:pt x="5" y="1077"/>
                      </a:lnTo>
                      <a:lnTo>
                        <a:pt x="5" y="1075"/>
                      </a:lnTo>
                      <a:lnTo>
                        <a:pt x="5" y="1071"/>
                      </a:lnTo>
                      <a:lnTo>
                        <a:pt x="5" y="1070"/>
                      </a:lnTo>
                      <a:lnTo>
                        <a:pt x="9" y="1070"/>
                      </a:lnTo>
                      <a:lnTo>
                        <a:pt x="5" y="1066"/>
                      </a:lnTo>
                      <a:lnTo>
                        <a:pt x="5" y="1064"/>
                      </a:lnTo>
                      <a:lnTo>
                        <a:pt x="9" y="1064"/>
                      </a:lnTo>
                      <a:lnTo>
                        <a:pt x="9" y="1060"/>
                      </a:lnTo>
                      <a:lnTo>
                        <a:pt x="9" y="1057"/>
                      </a:lnTo>
                      <a:lnTo>
                        <a:pt x="10" y="1055"/>
                      </a:lnTo>
                      <a:lnTo>
                        <a:pt x="13" y="1055"/>
                      </a:lnTo>
                      <a:lnTo>
                        <a:pt x="13" y="1051"/>
                      </a:lnTo>
                      <a:lnTo>
                        <a:pt x="13" y="1049"/>
                      </a:lnTo>
                      <a:lnTo>
                        <a:pt x="13" y="1045"/>
                      </a:lnTo>
                      <a:lnTo>
                        <a:pt x="13" y="1043"/>
                      </a:lnTo>
                      <a:lnTo>
                        <a:pt x="13" y="1040"/>
                      </a:lnTo>
                      <a:lnTo>
                        <a:pt x="17" y="1040"/>
                      </a:lnTo>
                      <a:lnTo>
                        <a:pt x="17" y="1036"/>
                      </a:lnTo>
                      <a:lnTo>
                        <a:pt x="17" y="1034"/>
                      </a:lnTo>
                      <a:lnTo>
                        <a:pt x="17" y="1030"/>
                      </a:lnTo>
                      <a:lnTo>
                        <a:pt x="17" y="1028"/>
                      </a:lnTo>
                      <a:lnTo>
                        <a:pt x="17" y="1025"/>
                      </a:lnTo>
                      <a:lnTo>
                        <a:pt x="17" y="1021"/>
                      </a:lnTo>
                      <a:lnTo>
                        <a:pt x="17" y="1019"/>
                      </a:lnTo>
                      <a:lnTo>
                        <a:pt x="17" y="1015"/>
                      </a:lnTo>
                      <a:lnTo>
                        <a:pt x="17" y="1014"/>
                      </a:lnTo>
                      <a:lnTo>
                        <a:pt x="17" y="1010"/>
                      </a:lnTo>
                      <a:lnTo>
                        <a:pt x="18" y="1010"/>
                      </a:lnTo>
                      <a:lnTo>
                        <a:pt x="22" y="1010"/>
                      </a:lnTo>
                      <a:lnTo>
                        <a:pt x="22" y="1008"/>
                      </a:lnTo>
                      <a:lnTo>
                        <a:pt x="22" y="1004"/>
                      </a:lnTo>
                      <a:lnTo>
                        <a:pt x="22" y="1000"/>
                      </a:lnTo>
                      <a:lnTo>
                        <a:pt x="18" y="999"/>
                      </a:lnTo>
                      <a:lnTo>
                        <a:pt x="18" y="995"/>
                      </a:lnTo>
                      <a:lnTo>
                        <a:pt x="18" y="993"/>
                      </a:lnTo>
                      <a:lnTo>
                        <a:pt x="18" y="989"/>
                      </a:lnTo>
                      <a:lnTo>
                        <a:pt x="22" y="989"/>
                      </a:lnTo>
                      <a:lnTo>
                        <a:pt x="22" y="985"/>
                      </a:lnTo>
                      <a:lnTo>
                        <a:pt x="22" y="984"/>
                      </a:lnTo>
                      <a:lnTo>
                        <a:pt x="18" y="984"/>
                      </a:lnTo>
                      <a:lnTo>
                        <a:pt x="18" y="980"/>
                      </a:lnTo>
                      <a:lnTo>
                        <a:pt x="18" y="978"/>
                      </a:lnTo>
                      <a:lnTo>
                        <a:pt x="18" y="974"/>
                      </a:lnTo>
                      <a:lnTo>
                        <a:pt x="22" y="974"/>
                      </a:lnTo>
                      <a:lnTo>
                        <a:pt x="22" y="972"/>
                      </a:lnTo>
                      <a:lnTo>
                        <a:pt x="22" y="969"/>
                      </a:lnTo>
                      <a:lnTo>
                        <a:pt x="25" y="965"/>
                      </a:lnTo>
                      <a:lnTo>
                        <a:pt x="28" y="965"/>
                      </a:lnTo>
                      <a:lnTo>
                        <a:pt x="28" y="963"/>
                      </a:lnTo>
                      <a:lnTo>
                        <a:pt x="25" y="963"/>
                      </a:lnTo>
                      <a:lnTo>
                        <a:pt x="25" y="959"/>
                      </a:lnTo>
                      <a:lnTo>
                        <a:pt x="25" y="957"/>
                      </a:lnTo>
                      <a:lnTo>
                        <a:pt x="25" y="954"/>
                      </a:lnTo>
                      <a:lnTo>
                        <a:pt x="25" y="952"/>
                      </a:lnTo>
                      <a:lnTo>
                        <a:pt x="22" y="952"/>
                      </a:lnTo>
                      <a:lnTo>
                        <a:pt x="22" y="948"/>
                      </a:lnTo>
                      <a:lnTo>
                        <a:pt x="18" y="948"/>
                      </a:lnTo>
                      <a:lnTo>
                        <a:pt x="17" y="948"/>
                      </a:lnTo>
                      <a:lnTo>
                        <a:pt x="13" y="944"/>
                      </a:lnTo>
                      <a:lnTo>
                        <a:pt x="13" y="943"/>
                      </a:lnTo>
                      <a:lnTo>
                        <a:pt x="10" y="939"/>
                      </a:lnTo>
                      <a:lnTo>
                        <a:pt x="10" y="937"/>
                      </a:lnTo>
                      <a:lnTo>
                        <a:pt x="13" y="937"/>
                      </a:lnTo>
                      <a:lnTo>
                        <a:pt x="10" y="937"/>
                      </a:lnTo>
                      <a:lnTo>
                        <a:pt x="10" y="933"/>
                      </a:lnTo>
                      <a:lnTo>
                        <a:pt x="10" y="929"/>
                      </a:lnTo>
                      <a:lnTo>
                        <a:pt x="10" y="928"/>
                      </a:lnTo>
                      <a:lnTo>
                        <a:pt x="10" y="924"/>
                      </a:lnTo>
                      <a:lnTo>
                        <a:pt x="10" y="922"/>
                      </a:lnTo>
                      <a:lnTo>
                        <a:pt x="13" y="922"/>
                      </a:lnTo>
                      <a:lnTo>
                        <a:pt x="10" y="922"/>
                      </a:lnTo>
                      <a:lnTo>
                        <a:pt x="9" y="922"/>
                      </a:lnTo>
                      <a:lnTo>
                        <a:pt x="9" y="918"/>
                      </a:lnTo>
                      <a:lnTo>
                        <a:pt x="9" y="916"/>
                      </a:lnTo>
                      <a:lnTo>
                        <a:pt x="9" y="913"/>
                      </a:lnTo>
                      <a:lnTo>
                        <a:pt x="9" y="909"/>
                      </a:lnTo>
                      <a:lnTo>
                        <a:pt x="9" y="907"/>
                      </a:lnTo>
                      <a:lnTo>
                        <a:pt x="5" y="903"/>
                      </a:lnTo>
                      <a:lnTo>
                        <a:pt x="5" y="901"/>
                      </a:lnTo>
                      <a:lnTo>
                        <a:pt x="5" y="898"/>
                      </a:lnTo>
                      <a:lnTo>
                        <a:pt x="5" y="894"/>
                      </a:lnTo>
                      <a:lnTo>
                        <a:pt x="2" y="892"/>
                      </a:lnTo>
                      <a:lnTo>
                        <a:pt x="0" y="892"/>
                      </a:lnTo>
                      <a:lnTo>
                        <a:pt x="0" y="888"/>
                      </a:lnTo>
                      <a:lnTo>
                        <a:pt x="0" y="886"/>
                      </a:lnTo>
                      <a:lnTo>
                        <a:pt x="0" y="883"/>
                      </a:lnTo>
                      <a:lnTo>
                        <a:pt x="0" y="881"/>
                      </a:lnTo>
                      <a:lnTo>
                        <a:pt x="0" y="877"/>
                      </a:lnTo>
                      <a:lnTo>
                        <a:pt x="2" y="877"/>
                      </a:lnTo>
                      <a:lnTo>
                        <a:pt x="5" y="873"/>
                      </a:lnTo>
                      <a:lnTo>
                        <a:pt x="5" y="871"/>
                      </a:lnTo>
                      <a:lnTo>
                        <a:pt x="5" y="868"/>
                      </a:lnTo>
                      <a:lnTo>
                        <a:pt x="9" y="866"/>
                      </a:lnTo>
                      <a:lnTo>
                        <a:pt x="10" y="862"/>
                      </a:lnTo>
                      <a:lnTo>
                        <a:pt x="10" y="860"/>
                      </a:lnTo>
                      <a:lnTo>
                        <a:pt x="13" y="860"/>
                      </a:lnTo>
                      <a:lnTo>
                        <a:pt x="13" y="857"/>
                      </a:lnTo>
                      <a:lnTo>
                        <a:pt x="17" y="857"/>
                      </a:lnTo>
                      <a:lnTo>
                        <a:pt x="18" y="857"/>
                      </a:lnTo>
                      <a:lnTo>
                        <a:pt x="18" y="853"/>
                      </a:lnTo>
                      <a:lnTo>
                        <a:pt x="22" y="853"/>
                      </a:lnTo>
                      <a:lnTo>
                        <a:pt x="22" y="851"/>
                      </a:lnTo>
                      <a:lnTo>
                        <a:pt x="22" y="847"/>
                      </a:lnTo>
                      <a:lnTo>
                        <a:pt x="22" y="845"/>
                      </a:lnTo>
                      <a:lnTo>
                        <a:pt x="25" y="842"/>
                      </a:lnTo>
                      <a:lnTo>
                        <a:pt x="25" y="838"/>
                      </a:lnTo>
                      <a:lnTo>
                        <a:pt x="30" y="838"/>
                      </a:lnTo>
                      <a:lnTo>
                        <a:pt x="28" y="838"/>
                      </a:lnTo>
                      <a:lnTo>
                        <a:pt x="25" y="836"/>
                      </a:lnTo>
                      <a:lnTo>
                        <a:pt x="28" y="836"/>
                      </a:lnTo>
                      <a:lnTo>
                        <a:pt x="28" y="832"/>
                      </a:lnTo>
                      <a:lnTo>
                        <a:pt x="30" y="832"/>
                      </a:lnTo>
                      <a:lnTo>
                        <a:pt x="30" y="830"/>
                      </a:lnTo>
                      <a:lnTo>
                        <a:pt x="33" y="830"/>
                      </a:lnTo>
                      <a:lnTo>
                        <a:pt x="30" y="827"/>
                      </a:lnTo>
                      <a:lnTo>
                        <a:pt x="30" y="825"/>
                      </a:lnTo>
                      <a:lnTo>
                        <a:pt x="33" y="825"/>
                      </a:lnTo>
                      <a:lnTo>
                        <a:pt x="33" y="821"/>
                      </a:lnTo>
                      <a:lnTo>
                        <a:pt x="33" y="817"/>
                      </a:lnTo>
                      <a:lnTo>
                        <a:pt x="33" y="815"/>
                      </a:lnTo>
                      <a:lnTo>
                        <a:pt x="33" y="812"/>
                      </a:lnTo>
                      <a:lnTo>
                        <a:pt x="36" y="810"/>
                      </a:lnTo>
                      <a:lnTo>
                        <a:pt x="36" y="806"/>
                      </a:lnTo>
                      <a:lnTo>
                        <a:pt x="38" y="806"/>
                      </a:lnTo>
                      <a:lnTo>
                        <a:pt x="38" y="802"/>
                      </a:lnTo>
                      <a:lnTo>
                        <a:pt x="38" y="800"/>
                      </a:lnTo>
                      <a:lnTo>
                        <a:pt x="41" y="795"/>
                      </a:lnTo>
                      <a:lnTo>
                        <a:pt x="41" y="791"/>
                      </a:lnTo>
                      <a:lnTo>
                        <a:pt x="41" y="789"/>
                      </a:lnTo>
                      <a:lnTo>
                        <a:pt x="45" y="786"/>
                      </a:lnTo>
                      <a:lnTo>
                        <a:pt x="46" y="786"/>
                      </a:lnTo>
                      <a:lnTo>
                        <a:pt x="49" y="782"/>
                      </a:lnTo>
                      <a:lnTo>
                        <a:pt x="49" y="780"/>
                      </a:lnTo>
                      <a:lnTo>
                        <a:pt x="49" y="776"/>
                      </a:lnTo>
                      <a:lnTo>
                        <a:pt x="53" y="776"/>
                      </a:lnTo>
                      <a:lnTo>
                        <a:pt x="56" y="776"/>
                      </a:lnTo>
                      <a:lnTo>
                        <a:pt x="56" y="774"/>
                      </a:lnTo>
                      <a:lnTo>
                        <a:pt x="56" y="771"/>
                      </a:lnTo>
                      <a:lnTo>
                        <a:pt x="56" y="769"/>
                      </a:lnTo>
                      <a:lnTo>
                        <a:pt x="56" y="765"/>
                      </a:lnTo>
                      <a:lnTo>
                        <a:pt x="56" y="761"/>
                      </a:lnTo>
                      <a:lnTo>
                        <a:pt x="56" y="759"/>
                      </a:lnTo>
                      <a:lnTo>
                        <a:pt x="56" y="756"/>
                      </a:lnTo>
                      <a:lnTo>
                        <a:pt x="56" y="754"/>
                      </a:lnTo>
                      <a:lnTo>
                        <a:pt x="58" y="754"/>
                      </a:lnTo>
                      <a:lnTo>
                        <a:pt x="56" y="750"/>
                      </a:lnTo>
                      <a:lnTo>
                        <a:pt x="58" y="746"/>
                      </a:lnTo>
                      <a:lnTo>
                        <a:pt x="58" y="744"/>
                      </a:lnTo>
                      <a:lnTo>
                        <a:pt x="58" y="741"/>
                      </a:lnTo>
                      <a:lnTo>
                        <a:pt x="58" y="739"/>
                      </a:lnTo>
                      <a:lnTo>
                        <a:pt x="61" y="741"/>
                      </a:lnTo>
                      <a:lnTo>
                        <a:pt x="64" y="741"/>
                      </a:lnTo>
                      <a:lnTo>
                        <a:pt x="61" y="741"/>
                      </a:lnTo>
                      <a:lnTo>
                        <a:pt x="64" y="739"/>
                      </a:lnTo>
                      <a:lnTo>
                        <a:pt x="61" y="735"/>
                      </a:lnTo>
                      <a:lnTo>
                        <a:pt x="58" y="735"/>
                      </a:lnTo>
                      <a:lnTo>
                        <a:pt x="64" y="735"/>
                      </a:lnTo>
                      <a:lnTo>
                        <a:pt x="61" y="733"/>
                      </a:lnTo>
                      <a:lnTo>
                        <a:pt x="58" y="733"/>
                      </a:lnTo>
                      <a:lnTo>
                        <a:pt x="61" y="733"/>
                      </a:lnTo>
                      <a:lnTo>
                        <a:pt x="64" y="729"/>
                      </a:lnTo>
                      <a:lnTo>
                        <a:pt x="61" y="726"/>
                      </a:lnTo>
                      <a:lnTo>
                        <a:pt x="64" y="726"/>
                      </a:lnTo>
                      <a:lnTo>
                        <a:pt x="64" y="724"/>
                      </a:lnTo>
                      <a:lnTo>
                        <a:pt x="66" y="720"/>
                      </a:lnTo>
                      <a:lnTo>
                        <a:pt x="66" y="718"/>
                      </a:lnTo>
                      <a:lnTo>
                        <a:pt x="66" y="714"/>
                      </a:lnTo>
                      <a:lnTo>
                        <a:pt x="66" y="711"/>
                      </a:lnTo>
                      <a:lnTo>
                        <a:pt x="66" y="709"/>
                      </a:lnTo>
                      <a:lnTo>
                        <a:pt x="69" y="709"/>
                      </a:lnTo>
                      <a:lnTo>
                        <a:pt x="69" y="705"/>
                      </a:lnTo>
                      <a:lnTo>
                        <a:pt x="72" y="705"/>
                      </a:lnTo>
                      <a:lnTo>
                        <a:pt x="72" y="703"/>
                      </a:lnTo>
                      <a:lnTo>
                        <a:pt x="72" y="705"/>
                      </a:lnTo>
                      <a:lnTo>
                        <a:pt x="74" y="705"/>
                      </a:lnTo>
                      <a:lnTo>
                        <a:pt x="74" y="703"/>
                      </a:lnTo>
                      <a:lnTo>
                        <a:pt x="74" y="700"/>
                      </a:lnTo>
                      <a:lnTo>
                        <a:pt x="77" y="700"/>
                      </a:lnTo>
                      <a:lnTo>
                        <a:pt x="80" y="700"/>
                      </a:lnTo>
                      <a:lnTo>
                        <a:pt x="80" y="698"/>
                      </a:lnTo>
                      <a:lnTo>
                        <a:pt x="84" y="698"/>
                      </a:lnTo>
                      <a:lnTo>
                        <a:pt x="85" y="690"/>
                      </a:lnTo>
                      <a:lnTo>
                        <a:pt x="89" y="690"/>
                      </a:lnTo>
                      <a:lnTo>
                        <a:pt x="92" y="690"/>
                      </a:lnTo>
                      <a:lnTo>
                        <a:pt x="93" y="688"/>
                      </a:lnTo>
                      <a:lnTo>
                        <a:pt x="97" y="688"/>
                      </a:lnTo>
                      <a:lnTo>
                        <a:pt x="100" y="688"/>
                      </a:lnTo>
                      <a:lnTo>
                        <a:pt x="102" y="688"/>
                      </a:lnTo>
                      <a:lnTo>
                        <a:pt x="105" y="688"/>
                      </a:lnTo>
                      <a:lnTo>
                        <a:pt x="108" y="685"/>
                      </a:lnTo>
                      <a:lnTo>
                        <a:pt x="108" y="683"/>
                      </a:lnTo>
                      <a:lnTo>
                        <a:pt x="111" y="683"/>
                      </a:lnTo>
                      <a:lnTo>
                        <a:pt x="113" y="683"/>
                      </a:lnTo>
                      <a:lnTo>
                        <a:pt x="116" y="683"/>
                      </a:lnTo>
                      <a:lnTo>
                        <a:pt x="116" y="679"/>
                      </a:lnTo>
                      <a:lnTo>
                        <a:pt x="121" y="679"/>
                      </a:lnTo>
                      <a:lnTo>
                        <a:pt x="124" y="679"/>
                      </a:lnTo>
                      <a:lnTo>
                        <a:pt x="124" y="683"/>
                      </a:lnTo>
                      <a:lnTo>
                        <a:pt x="129" y="679"/>
                      </a:lnTo>
                      <a:lnTo>
                        <a:pt x="133" y="679"/>
                      </a:lnTo>
                      <a:lnTo>
                        <a:pt x="133" y="677"/>
                      </a:lnTo>
                      <a:lnTo>
                        <a:pt x="136" y="677"/>
                      </a:lnTo>
                      <a:lnTo>
                        <a:pt x="139" y="677"/>
                      </a:lnTo>
                      <a:lnTo>
                        <a:pt x="141" y="673"/>
                      </a:lnTo>
                      <a:lnTo>
                        <a:pt x="144" y="673"/>
                      </a:lnTo>
                      <a:lnTo>
                        <a:pt x="144" y="670"/>
                      </a:lnTo>
                      <a:lnTo>
                        <a:pt x="147" y="670"/>
                      </a:lnTo>
                      <a:lnTo>
                        <a:pt x="149" y="670"/>
                      </a:lnTo>
                      <a:lnTo>
                        <a:pt x="152" y="664"/>
                      </a:lnTo>
                      <a:lnTo>
                        <a:pt x="156" y="664"/>
                      </a:lnTo>
                      <a:lnTo>
                        <a:pt x="156" y="662"/>
                      </a:lnTo>
                      <a:lnTo>
                        <a:pt x="157" y="662"/>
                      </a:lnTo>
                      <a:lnTo>
                        <a:pt x="160" y="662"/>
                      </a:lnTo>
                      <a:lnTo>
                        <a:pt x="164" y="662"/>
                      </a:lnTo>
                      <a:lnTo>
                        <a:pt x="167" y="662"/>
                      </a:lnTo>
                      <a:lnTo>
                        <a:pt x="169" y="664"/>
                      </a:lnTo>
                      <a:lnTo>
                        <a:pt x="172" y="664"/>
                      </a:lnTo>
                      <a:lnTo>
                        <a:pt x="175" y="664"/>
                      </a:lnTo>
                      <a:lnTo>
                        <a:pt x="175" y="662"/>
                      </a:lnTo>
                      <a:lnTo>
                        <a:pt x="175" y="658"/>
                      </a:lnTo>
                      <a:lnTo>
                        <a:pt x="177" y="655"/>
                      </a:lnTo>
                      <a:lnTo>
                        <a:pt x="180" y="655"/>
                      </a:lnTo>
                      <a:lnTo>
                        <a:pt x="183" y="653"/>
                      </a:lnTo>
                      <a:lnTo>
                        <a:pt x="185" y="649"/>
                      </a:lnTo>
                      <a:lnTo>
                        <a:pt x="188" y="647"/>
                      </a:lnTo>
                      <a:lnTo>
                        <a:pt x="188" y="643"/>
                      </a:lnTo>
                      <a:lnTo>
                        <a:pt x="191" y="642"/>
                      </a:lnTo>
                      <a:lnTo>
                        <a:pt x="195" y="642"/>
                      </a:lnTo>
                      <a:lnTo>
                        <a:pt x="196" y="642"/>
                      </a:lnTo>
                      <a:lnTo>
                        <a:pt x="196" y="638"/>
                      </a:lnTo>
                      <a:lnTo>
                        <a:pt x="200" y="634"/>
                      </a:lnTo>
                      <a:lnTo>
                        <a:pt x="203" y="634"/>
                      </a:lnTo>
                      <a:lnTo>
                        <a:pt x="204" y="632"/>
                      </a:lnTo>
                      <a:lnTo>
                        <a:pt x="204" y="628"/>
                      </a:lnTo>
                      <a:lnTo>
                        <a:pt x="208" y="628"/>
                      </a:lnTo>
                      <a:lnTo>
                        <a:pt x="211" y="628"/>
                      </a:lnTo>
                      <a:lnTo>
                        <a:pt x="213" y="628"/>
                      </a:lnTo>
                      <a:lnTo>
                        <a:pt x="213" y="627"/>
                      </a:lnTo>
                      <a:lnTo>
                        <a:pt x="216" y="627"/>
                      </a:lnTo>
                      <a:lnTo>
                        <a:pt x="219" y="627"/>
                      </a:lnTo>
                      <a:lnTo>
                        <a:pt x="222" y="623"/>
                      </a:lnTo>
                      <a:lnTo>
                        <a:pt x="224" y="623"/>
                      </a:lnTo>
                      <a:lnTo>
                        <a:pt x="224" y="627"/>
                      </a:lnTo>
                      <a:lnTo>
                        <a:pt x="227" y="619"/>
                      </a:lnTo>
                      <a:lnTo>
                        <a:pt x="231" y="619"/>
                      </a:lnTo>
                      <a:lnTo>
                        <a:pt x="231" y="617"/>
                      </a:lnTo>
                      <a:lnTo>
                        <a:pt x="231" y="614"/>
                      </a:lnTo>
                      <a:lnTo>
                        <a:pt x="231" y="612"/>
                      </a:lnTo>
                      <a:lnTo>
                        <a:pt x="232" y="612"/>
                      </a:lnTo>
                      <a:lnTo>
                        <a:pt x="232" y="608"/>
                      </a:lnTo>
                      <a:lnTo>
                        <a:pt x="235" y="608"/>
                      </a:lnTo>
                      <a:lnTo>
                        <a:pt x="239" y="606"/>
                      </a:lnTo>
                      <a:lnTo>
                        <a:pt x="239" y="602"/>
                      </a:lnTo>
                      <a:lnTo>
                        <a:pt x="240" y="602"/>
                      </a:lnTo>
                      <a:lnTo>
                        <a:pt x="240" y="599"/>
                      </a:lnTo>
                      <a:lnTo>
                        <a:pt x="240" y="597"/>
                      </a:lnTo>
                      <a:lnTo>
                        <a:pt x="244" y="597"/>
                      </a:lnTo>
                      <a:lnTo>
                        <a:pt x="244" y="593"/>
                      </a:lnTo>
                      <a:lnTo>
                        <a:pt x="247" y="593"/>
                      </a:lnTo>
                      <a:lnTo>
                        <a:pt x="247" y="587"/>
                      </a:lnTo>
                      <a:lnTo>
                        <a:pt x="250" y="586"/>
                      </a:lnTo>
                      <a:lnTo>
                        <a:pt x="252" y="586"/>
                      </a:lnTo>
                      <a:lnTo>
                        <a:pt x="255" y="586"/>
                      </a:lnTo>
                      <a:lnTo>
                        <a:pt x="252" y="582"/>
                      </a:lnTo>
                      <a:lnTo>
                        <a:pt x="250" y="582"/>
                      </a:lnTo>
                      <a:lnTo>
                        <a:pt x="252" y="582"/>
                      </a:lnTo>
                      <a:lnTo>
                        <a:pt x="252" y="578"/>
                      </a:lnTo>
                      <a:lnTo>
                        <a:pt x="255" y="578"/>
                      </a:lnTo>
                      <a:lnTo>
                        <a:pt x="255" y="582"/>
                      </a:lnTo>
                      <a:lnTo>
                        <a:pt x="258" y="582"/>
                      </a:lnTo>
                      <a:lnTo>
                        <a:pt x="258" y="578"/>
                      </a:lnTo>
                      <a:lnTo>
                        <a:pt x="258" y="576"/>
                      </a:lnTo>
                      <a:lnTo>
                        <a:pt x="260" y="576"/>
                      </a:lnTo>
                      <a:lnTo>
                        <a:pt x="260" y="572"/>
                      </a:lnTo>
                      <a:lnTo>
                        <a:pt x="263" y="572"/>
                      </a:lnTo>
                      <a:lnTo>
                        <a:pt x="266" y="572"/>
                      </a:lnTo>
                      <a:lnTo>
                        <a:pt x="268" y="572"/>
                      </a:lnTo>
                      <a:lnTo>
                        <a:pt x="271" y="572"/>
                      </a:lnTo>
                      <a:lnTo>
                        <a:pt x="275" y="572"/>
                      </a:lnTo>
                      <a:lnTo>
                        <a:pt x="278" y="572"/>
                      </a:lnTo>
                      <a:lnTo>
                        <a:pt x="280" y="572"/>
                      </a:lnTo>
                      <a:lnTo>
                        <a:pt x="283" y="572"/>
                      </a:lnTo>
                      <a:lnTo>
                        <a:pt x="288" y="571"/>
                      </a:lnTo>
                      <a:lnTo>
                        <a:pt x="291" y="571"/>
                      </a:lnTo>
                      <a:lnTo>
                        <a:pt x="291" y="567"/>
                      </a:lnTo>
                      <a:lnTo>
                        <a:pt x="296" y="567"/>
                      </a:lnTo>
                      <a:lnTo>
                        <a:pt x="299" y="567"/>
                      </a:lnTo>
                      <a:lnTo>
                        <a:pt x="302" y="567"/>
                      </a:lnTo>
                      <a:lnTo>
                        <a:pt x="306" y="567"/>
                      </a:lnTo>
                      <a:lnTo>
                        <a:pt x="306" y="563"/>
                      </a:lnTo>
                      <a:lnTo>
                        <a:pt x="307" y="563"/>
                      </a:lnTo>
                      <a:lnTo>
                        <a:pt x="307" y="567"/>
                      </a:lnTo>
                      <a:lnTo>
                        <a:pt x="314" y="567"/>
                      </a:lnTo>
                      <a:lnTo>
                        <a:pt x="315" y="567"/>
                      </a:lnTo>
                      <a:lnTo>
                        <a:pt x="319" y="567"/>
                      </a:lnTo>
                      <a:lnTo>
                        <a:pt x="322" y="571"/>
                      </a:lnTo>
                      <a:lnTo>
                        <a:pt x="322" y="572"/>
                      </a:lnTo>
                      <a:lnTo>
                        <a:pt x="324" y="572"/>
                      </a:lnTo>
                      <a:lnTo>
                        <a:pt x="327" y="572"/>
                      </a:lnTo>
                      <a:lnTo>
                        <a:pt x="330" y="576"/>
                      </a:lnTo>
                      <a:lnTo>
                        <a:pt x="330" y="578"/>
                      </a:lnTo>
                      <a:lnTo>
                        <a:pt x="335" y="578"/>
                      </a:lnTo>
                      <a:lnTo>
                        <a:pt x="335" y="582"/>
                      </a:lnTo>
                      <a:lnTo>
                        <a:pt x="338" y="586"/>
                      </a:lnTo>
                      <a:lnTo>
                        <a:pt x="342" y="586"/>
                      </a:lnTo>
                      <a:lnTo>
                        <a:pt x="343" y="586"/>
                      </a:lnTo>
                      <a:lnTo>
                        <a:pt x="346" y="586"/>
                      </a:lnTo>
                      <a:lnTo>
                        <a:pt x="350" y="586"/>
                      </a:lnTo>
                      <a:lnTo>
                        <a:pt x="350" y="582"/>
                      </a:lnTo>
                      <a:lnTo>
                        <a:pt x="351" y="582"/>
                      </a:lnTo>
                      <a:lnTo>
                        <a:pt x="355" y="582"/>
                      </a:lnTo>
                      <a:lnTo>
                        <a:pt x="355" y="578"/>
                      </a:lnTo>
                      <a:lnTo>
                        <a:pt x="358" y="578"/>
                      </a:lnTo>
                      <a:lnTo>
                        <a:pt x="363" y="578"/>
                      </a:lnTo>
                      <a:lnTo>
                        <a:pt x="366" y="578"/>
                      </a:lnTo>
                      <a:lnTo>
                        <a:pt x="366" y="576"/>
                      </a:lnTo>
                      <a:lnTo>
                        <a:pt x="369" y="576"/>
                      </a:lnTo>
                      <a:lnTo>
                        <a:pt x="369" y="572"/>
                      </a:lnTo>
                      <a:lnTo>
                        <a:pt x="371" y="572"/>
                      </a:lnTo>
                      <a:lnTo>
                        <a:pt x="374" y="572"/>
                      </a:lnTo>
                      <a:lnTo>
                        <a:pt x="379" y="572"/>
                      </a:lnTo>
                      <a:lnTo>
                        <a:pt x="382" y="576"/>
                      </a:lnTo>
                      <a:lnTo>
                        <a:pt x="386" y="576"/>
                      </a:lnTo>
                      <a:lnTo>
                        <a:pt x="389" y="572"/>
                      </a:lnTo>
                      <a:lnTo>
                        <a:pt x="391" y="572"/>
                      </a:lnTo>
                      <a:lnTo>
                        <a:pt x="397" y="572"/>
                      </a:lnTo>
                      <a:lnTo>
                        <a:pt x="399" y="572"/>
                      </a:lnTo>
                      <a:lnTo>
                        <a:pt x="402" y="572"/>
                      </a:lnTo>
                      <a:lnTo>
                        <a:pt x="405" y="572"/>
                      </a:lnTo>
                      <a:lnTo>
                        <a:pt x="405" y="567"/>
                      </a:lnTo>
                      <a:lnTo>
                        <a:pt x="407" y="567"/>
                      </a:lnTo>
                      <a:lnTo>
                        <a:pt x="410" y="563"/>
                      </a:lnTo>
                      <a:lnTo>
                        <a:pt x="413" y="563"/>
                      </a:lnTo>
                      <a:lnTo>
                        <a:pt x="413" y="561"/>
                      </a:lnTo>
                      <a:lnTo>
                        <a:pt x="413" y="557"/>
                      </a:lnTo>
                      <a:lnTo>
                        <a:pt x="413" y="556"/>
                      </a:lnTo>
                      <a:lnTo>
                        <a:pt x="417" y="550"/>
                      </a:lnTo>
                      <a:lnTo>
                        <a:pt x="417" y="546"/>
                      </a:lnTo>
                      <a:lnTo>
                        <a:pt x="418" y="546"/>
                      </a:lnTo>
                      <a:lnTo>
                        <a:pt x="417" y="543"/>
                      </a:lnTo>
                      <a:lnTo>
                        <a:pt x="417" y="541"/>
                      </a:lnTo>
                      <a:lnTo>
                        <a:pt x="418" y="541"/>
                      </a:lnTo>
                      <a:lnTo>
                        <a:pt x="422" y="537"/>
                      </a:lnTo>
                      <a:lnTo>
                        <a:pt x="418" y="537"/>
                      </a:lnTo>
                      <a:lnTo>
                        <a:pt x="422" y="535"/>
                      </a:lnTo>
                      <a:lnTo>
                        <a:pt x="422" y="531"/>
                      </a:lnTo>
                      <a:lnTo>
                        <a:pt x="418" y="526"/>
                      </a:lnTo>
                      <a:lnTo>
                        <a:pt x="418" y="522"/>
                      </a:lnTo>
                      <a:lnTo>
                        <a:pt x="422" y="520"/>
                      </a:lnTo>
                      <a:lnTo>
                        <a:pt x="422" y="516"/>
                      </a:lnTo>
                      <a:lnTo>
                        <a:pt x="425" y="514"/>
                      </a:lnTo>
                      <a:lnTo>
                        <a:pt x="425" y="511"/>
                      </a:lnTo>
                      <a:lnTo>
                        <a:pt x="422" y="511"/>
                      </a:lnTo>
                      <a:lnTo>
                        <a:pt x="422" y="507"/>
                      </a:lnTo>
                      <a:lnTo>
                        <a:pt x="425" y="505"/>
                      </a:lnTo>
                      <a:lnTo>
                        <a:pt x="422" y="501"/>
                      </a:lnTo>
                      <a:lnTo>
                        <a:pt x="422" y="500"/>
                      </a:lnTo>
                      <a:lnTo>
                        <a:pt x="422" y="496"/>
                      </a:lnTo>
                      <a:lnTo>
                        <a:pt x="418" y="496"/>
                      </a:lnTo>
                      <a:lnTo>
                        <a:pt x="417" y="496"/>
                      </a:lnTo>
                      <a:lnTo>
                        <a:pt x="413" y="492"/>
                      </a:lnTo>
                      <a:lnTo>
                        <a:pt x="407" y="492"/>
                      </a:lnTo>
                      <a:lnTo>
                        <a:pt x="407" y="490"/>
                      </a:lnTo>
                      <a:lnTo>
                        <a:pt x="405" y="486"/>
                      </a:lnTo>
                      <a:lnTo>
                        <a:pt x="405" y="485"/>
                      </a:lnTo>
                      <a:lnTo>
                        <a:pt x="405" y="481"/>
                      </a:lnTo>
                      <a:lnTo>
                        <a:pt x="402" y="479"/>
                      </a:lnTo>
                      <a:lnTo>
                        <a:pt x="399" y="479"/>
                      </a:lnTo>
                      <a:lnTo>
                        <a:pt x="397" y="481"/>
                      </a:lnTo>
                      <a:lnTo>
                        <a:pt x="397" y="479"/>
                      </a:lnTo>
                      <a:lnTo>
                        <a:pt x="397" y="475"/>
                      </a:lnTo>
                      <a:lnTo>
                        <a:pt x="394" y="471"/>
                      </a:lnTo>
                      <a:lnTo>
                        <a:pt x="391" y="471"/>
                      </a:lnTo>
                      <a:lnTo>
                        <a:pt x="391" y="470"/>
                      </a:lnTo>
                      <a:lnTo>
                        <a:pt x="394" y="470"/>
                      </a:lnTo>
                      <a:lnTo>
                        <a:pt x="397" y="466"/>
                      </a:lnTo>
                      <a:lnTo>
                        <a:pt x="397" y="464"/>
                      </a:lnTo>
                      <a:lnTo>
                        <a:pt x="391" y="460"/>
                      </a:lnTo>
                      <a:lnTo>
                        <a:pt x="391" y="455"/>
                      </a:lnTo>
                      <a:lnTo>
                        <a:pt x="391" y="451"/>
                      </a:lnTo>
                      <a:lnTo>
                        <a:pt x="389" y="451"/>
                      </a:lnTo>
                      <a:lnTo>
                        <a:pt x="389" y="449"/>
                      </a:lnTo>
                      <a:lnTo>
                        <a:pt x="391" y="445"/>
                      </a:lnTo>
                      <a:lnTo>
                        <a:pt x="391" y="443"/>
                      </a:lnTo>
                      <a:lnTo>
                        <a:pt x="389" y="440"/>
                      </a:lnTo>
                      <a:lnTo>
                        <a:pt x="391" y="436"/>
                      </a:lnTo>
                      <a:lnTo>
                        <a:pt x="389" y="434"/>
                      </a:lnTo>
                      <a:lnTo>
                        <a:pt x="389" y="430"/>
                      </a:lnTo>
                      <a:lnTo>
                        <a:pt x="389" y="428"/>
                      </a:lnTo>
                      <a:lnTo>
                        <a:pt x="391" y="428"/>
                      </a:lnTo>
                      <a:lnTo>
                        <a:pt x="391" y="425"/>
                      </a:lnTo>
                      <a:lnTo>
                        <a:pt x="391" y="423"/>
                      </a:lnTo>
                      <a:lnTo>
                        <a:pt x="391" y="415"/>
                      </a:lnTo>
                      <a:lnTo>
                        <a:pt x="391" y="414"/>
                      </a:lnTo>
                      <a:lnTo>
                        <a:pt x="389" y="414"/>
                      </a:lnTo>
                      <a:lnTo>
                        <a:pt x="389" y="410"/>
                      </a:lnTo>
                      <a:lnTo>
                        <a:pt x="391" y="408"/>
                      </a:lnTo>
                      <a:lnTo>
                        <a:pt x="394" y="408"/>
                      </a:lnTo>
                      <a:lnTo>
                        <a:pt x="397" y="408"/>
                      </a:lnTo>
                      <a:lnTo>
                        <a:pt x="399" y="404"/>
                      </a:lnTo>
                      <a:lnTo>
                        <a:pt x="399" y="400"/>
                      </a:lnTo>
                      <a:lnTo>
                        <a:pt x="399" y="399"/>
                      </a:lnTo>
                      <a:lnTo>
                        <a:pt x="402" y="399"/>
                      </a:lnTo>
                      <a:lnTo>
                        <a:pt x="402" y="395"/>
                      </a:lnTo>
                      <a:lnTo>
                        <a:pt x="405" y="393"/>
                      </a:lnTo>
                      <a:lnTo>
                        <a:pt x="405" y="389"/>
                      </a:lnTo>
                      <a:lnTo>
                        <a:pt x="407" y="387"/>
                      </a:lnTo>
                      <a:lnTo>
                        <a:pt x="413" y="384"/>
                      </a:lnTo>
                      <a:lnTo>
                        <a:pt x="413" y="380"/>
                      </a:lnTo>
                      <a:lnTo>
                        <a:pt x="413" y="378"/>
                      </a:lnTo>
                      <a:lnTo>
                        <a:pt x="417" y="378"/>
                      </a:lnTo>
                      <a:lnTo>
                        <a:pt x="418" y="378"/>
                      </a:lnTo>
                      <a:lnTo>
                        <a:pt x="422" y="374"/>
                      </a:lnTo>
                      <a:lnTo>
                        <a:pt x="422" y="372"/>
                      </a:lnTo>
                      <a:lnTo>
                        <a:pt x="425" y="372"/>
                      </a:lnTo>
                      <a:lnTo>
                        <a:pt x="426" y="369"/>
                      </a:lnTo>
                      <a:lnTo>
                        <a:pt x="430" y="363"/>
                      </a:lnTo>
                      <a:lnTo>
                        <a:pt x="426" y="359"/>
                      </a:lnTo>
                      <a:lnTo>
                        <a:pt x="425" y="357"/>
                      </a:lnTo>
                      <a:lnTo>
                        <a:pt x="425" y="354"/>
                      </a:lnTo>
                      <a:lnTo>
                        <a:pt x="426" y="354"/>
                      </a:lnTo>
                      <a:lnTo>
                        <a:pt x="430" y="352"/>
                      </a:lnTo>
                      <a:lnTo>
                        <a:pt x="430" y="344"/>
                      </a:lnTo>
                      <a:lnTo>
                        <a:pt x="430" y="343"/>
                      </a:lnTo>
                      <a:lnTo>
                        <a:pt x="426" y="339"/>
                      </a:lnTo>
                      <a:lnTo>
                        <a:pt x="426" y="337"/>
                      </a:lnTo>
                      <a:lnTo>
                        <a:pt x="426" y="333"/>
                      </a:lnTo>
                      <a:lnTo>
                        <a:pt x="425" y="333"/>
                      </a:lnTo>
                      <a:lnTo>
                        <a:pt x="425" y="331"/>
                      </a:lnTo>
                      <a:lnTo>
                        <a:pt x="425" y="328"/>
                      </a:lnTo>
                      <a:lnTo>
                        <a:pt x="425" y="324"/>
                      </a:lnTo>
                      <a:lnTo>
                        <a:pt x="422" y="324"/>
                      </a:lnTo>
                      <a:lnTo>
                        <a:pt x="422" y="322"/>
                      </a:lnTo>
                      <a:lnTo>
                        <a:pt x="422" y="318"/>
                      </a:lnTo>
                      <a:lnTo>
                        <a:pt x="422" y="316"/>
                      </a:lnTo>
                      <a:lnTo>
                        <a:pt x="422" y="313"/>
                      </a:lnTo>
                      <a:lnTo>
                        <a:pt x="422" y="309"/>
                      </a:lnTo>
                      <a:lnTo>
                        <a:pt x="418" y="309"/>
                      </a:lnTo>
                      <a:lnTo>
                        <a:pt x="417" y="309"/>
                      </a:lnTo>
                      <a:lnTo>
                        <a:pt x="417" y="307"/>
                      </a:lnTo>
                      <a:lnTo>
                        <a:pt x="417" y="301"/>
                      </a:lnTo>
                      <a:lnTo>
                        <a:pt x="417" y="298"/>
                      </a:lnTo>
                      <a:lnTo>
                        <a:pt x="413" y="298"/>
                      </a:lnTo>
                      <a:lnTo>
                        <a:pt x="413" y="296"/>
                      </a:lnTo>
                      <a:lnTo>
                        <a:pt x="410" y="292"/>
                      </a:lnTo>
                      <a:lnTo>
                        <a:pt x="407" y="292"/>
                      </a:lnTo>
                      <a:lnTo>
                        <a:pt x="407" y="288"/>
                      </a:lnTo>
                      <a:lnTo>
                        <a:pt x="407" y="286"/>
                      </a:lnTo>
                      <a:lnTo>
                        <a:pt x="413" y="283"/>
                      </a:lnTo>
                      <a:lnTo>
                        <a:pt x="413" y="281"/>
                      </a:lnTo>
                      <a:lnTo>
                        <a:pt x="410" y="281"/>
                      </a:lnTo>
                      <a:lnTo>
                        <a:pt x="407" y="277"/>
                      </a:lnTo>
                      <a:lnTo>
                        <a:pt x="407" y="275"/>
                      </a:lnTo>
                      <a:lnTo>
                        <a:pt x="410" y="275"/>
                      </a:lnTo>
                      <a:lnTo>
                        <a:pt x="413" y="271"/>
                      </a:lnTo>
                      <a:lnTo>
                        <a:pt x="417" y="266"/>
                      </a:lnTo>
                      <a:lnTo>
                        <a:pt x="418" y="262"/>
                      </a:lnTo>
                      <a:lnTo>
                        <a:pt x="418" y="260"/>
                      </a:lnTo>
                      <a:lnTo>
                        <a:pt x="422" y="257"/>
                      </a:lnTo>
                      <a:lnTo>
                        <a:pt x="418" y="257"/>
                      </a:lnTo>
                      <a:lnTo>
                        <a:pt x="418" y="253"/>
                      </a:lnTo>
                      <a:lnTo>
                        <a:pt x="422" y="253"/>
                      </a:lnTo>
                      <a:lnTo>
                        <a:pt x="422" y="251"/>
                      </a:lnTo>
                      <a:lnTo>
                        <a:pt x="422" y="247"/>
                      </a:lnTo>
                      <a:lnTo>
                        <a:pt x="422" y="245"/>
                      </a:lnTo>
                      <a:lnTo>
                        <a:pt x="418" y="245"/>
                      </a:lnTo>
                      <a:lnTo>
                        <a:pt x="418" y="242"/>
                      </a:lnTo>
                      <a:lnTo>
                        <a:pt x="418" y="240"/>
                      </a:lnTo>
                      <a:lnTo>
                        <a:pt x="417" y="236"/>
                      </a:lnTo>
                      <a:lnTo>
                        <a:pt x="413" y="232"/>
                      </a:lnTo>
                      <a:lnTo>
                        <a:pt x="410" y="232"/>
                      </a:lnTo>
                      <a:lnTo>
                        <a:pt x="407" y="232"/>
                      </a:lnTo>
                      <a:lnTo>
                        <a:pt x="407" y="230"/>
                      </a:lnTo>
                      <a:lnTo>
                        <a:pt x="407" y="227"/>
                      </a:lnTo>
                      <a:lnTo>
                        <a:pt x="407" y="225"/>
                      </a:lnTo>
                      <a:lnTo>
                        <a:pt x="405" y="221"/>
                      </a:lnTo>
                      <a:lnTo>
                        <a:pt x="405" y="217"/>
                      </a:lnTo>
                      <a:lnTo>
                        <a:pt x="405" y="215"/>
                      </a:lnTo>
                      <a:lnTo>
                        <a:pt x="405" y="212"/>
                      </a:lnTo>
                      <a:lnTo>
                        <a:pt x="405" y="210"/>
                      </a:lnTo>
                      <a:lnTo>
                        <a:pt x="405" y="206"/>
                      </a:lnTo>
                      <a:lnTo>
                        <a:pt x="407" y="204"/>
                      </a:lnTo>
                      <a:lnTo>
                        <a:pt x="410" y="200"/>
                      </a:lnTo>
                      <a:lnTo>
                        <a:pt x="413" y="200"/>
                      </a:lnTo>
                      <a:lnTo>
                        <a:pt x="417" y="200"/>
                      </a:lnTo>
                      <a:lnTo>
                        <a:pt x="417" y="197"/>
                      </a:lnTo>
                      <a:lnTo>
                        <a:pt x="417" y="195"/>
                      </a:lnTo>
                      <a:lnTo>
                        <a:pt x="418" y="195"/>
                      </a:lnTo>
                      <a:lnTo>
                        <a:pt x="422" y="191"/>
                      </a:lnTo>
                      <a:lnTo>
                        <a:pt x="422" y="189"/>
                      </a:lnTo>
                      <a:lnTo>
                        <a:pt x="422" y="186"/>
                      </a:lnTo>
                      <a:lnTo>
                        <a:pt x="425" y="184"/>
                      </a:lnTo>
                      <a:lnTo>
                        <a:pt x="425" y="180"/>
                      </a:lnTo>
                      <a:lnTo>
                        <a:pt x="426" y="176"/>
                      </a:lnTo>
                      <a:lnTo>
                        <a:pt x="430" y="176"/>
                      </a:lnTo>
                      <a:lnTo>
                        <a:pt x="430" y="174"/>
                      </a:lnTo>
                      <a:lnTo>
                        <a:pt x="433" y="174"/>
                      </a:lnTo>
                      <a:lnTo>
                        <a:pt x="433" y="171"/>
                      </a:lnTo>
                      <a:lnTo>
                        <a:pt x="435" y="169"/>
                      </a:lnTo>
                      <a:lnTo>
                        <a:pt x="438" y="169"/>
                      </a:lnTo>
                      <a:lnTo>
                        <a:pt x="438" y="165"/>
                      </a:lnTo>
                      <a:lnTo>
                        <a:pt x="441" y="161"/>
                      </a:lnTo>
                      <a:lnTo>
                        <a:pt x="441" y="159"/>
                      </a:lnTo>
                      <a:lnTo>
                        <a:pt x="441" y="156"/>
                      </a:lnTo>
                      <a:lnTo>
                        <a:pt x="444" y="154"/>
                      </a:lnTo>
                      <a:lnTo>
                        <a:pt x="444" y="150"/>
                      </a:lnTo>
                      <a:lnTo>
                        <a:pt x="446" y="150"/>
                      </a:lnTo>
                      <a:lnTo>
                        <a:pt x="446" y="148"/>
                      </a:lnTo>
                      <a:lnTo>
                        <a:pt x="446" y="144"/>
                      </a:lnTo>
                      <a:lnTo>
                        <a:pt x="446" y="141"/>
                      </a:lnTo>
                      <a:lnTo>
                        <a:pt x="446" y="139"/>
                      </a:lnTo>
                      <a:lnTo>
                        <a:pt x="446" y="135"/>
                      </a:lnTo>
                      <a:lnTo>
                        <a:pt x="446" y="133"/>
                      </a:lnTo>
                      <a:lnTo>
                        <a:pt x="449" y="129"/>
                      </a:lnTo>
                      <a:lnTo>
                        <a:pt x="449" y="126"/>
                      </a:lnTo>
                      <a:lnTo>
                        <a:pt x="453" y="124"/>
                      </a:lnTo>
                      <a:lnTo>
                        <a:pt x="454" y="124"/>
                      </a:lnTo>
                      <a:lnTo>
                        <a:pt x="454" y="120"/>
                      </a:lnTo>
                      <a:lnTo>
                        <a:pt x="454" y="118"/>
                      </a:lnTo>
                      <a:lnTo>
                        <a:pt x="457" y="118"/>
                      </a:lnTo>
                      <a:lnTo>
                        <a:pt x="461" y="114"/>
                      </a:lnTo>
                      <a:lnTo>
                        <a:pt x="462" y="114"/>
                      </a:lnTo>
                      <a:lnTo>
                        <a:pt x="462" y="113"/>
                      </a:lnTo>
                      <a:lnTo>
                        <a:pt x="466" y="113"/>
                      </a:lnTo>
                      <a:lnTo>
                        <a:pt x="466" y="109"/>
                      </a:lnTo>
                      <a:lnTo>
                        <a:pt x="466" y="105"/>
                      </a:lnTo>
                      <a:lnTo>
                        <a:pt x="466" y="103"/>
                      </a:lnTo>
                      <a:lnTo>
                        <a:pt x="469" y="100"/>
                      </a:lnTo>
                      <a:lnTo>
                        <a:pt x="472" y="100"/>
                      </a:lnTo>
                      <a:lnTo>
                        <a:pt x="472" y="103"/>
                      </a:lnTo>
                      <a:lnTo>
                        <a:pt x="472" y="105"/>
                      </a:lnTo>
                      <a:lnTo>
                        <a:pt x="474" y="105"/>
                      </a:lnTo>
                      <a:lnTo>
                        <a:pt x="477" y="103"/>
                      </a:lnTo>
                      <a:lnTo>
                        <a:pt x="480" y="103"/>
                      </a:lnTo>
                      <a:lnTo>
                        <a:pt x="482" y="103"/>
                      </a:lnTo>
                      <a:lnTo>
                        <a:pt x="482" y="100"/>
                      </a:lnTo>
                      <a:lnTo>
                        <a:pt x="485" y="100"/>
                      </a:lnTo>
                      <a:lnTo>
                        <a:pt x="488" y="100"/>
                      </a:lnTo>
                      <a:lnTo>
                        <a:pt x="490" y="98"/>
                      </a:lnTo>
                      <a:lnTo>
                        <a:pt x="493" y="98"/>
                      </a:lnTo>
                      <a:lnTo>
                        <a:pt x="497" y="100"/>
                      </a:lnTo>
                      <a:lnTo>
                        <a:pt x="500" y="100"/>
                      </a:lnTo>
                      <a:lnTo>
                        <a:pt x="502" y="98"/>
                      </a:lnTo>
                      <a:lnTo>
                        <a:pt x="505" y="98"/>
                      </a:lnTo>
                      <a:lnTo>
                        <a:pt x="508" y="98"/>
                      </a:lnTo>
                      <a:lnTo>
                        <a:pt x="510" y="94"/>
                      </a:lnTo>
                      <a:lnTo>
                        <a:pt x="513" y="92"/>
                      </a:lnTo>
                      <a:lnTo>
                        <a:pt x="516" y="92"/>
                      </a:lnTo>
                      <a:lnTo>
                        <a:pt x="516" y="88"/>
                      </a:lnTo>
                      <a:lnTo>
                        <a:pt x="518" y="88"/>
                      </a:lnTo>
                      <a:lnTo>
                        <a:pt x="518" y="85"/>
                      </a:lnTo>
                      <a:lnTo>
                        <a:pt x="521" y="85"/>
                      </a:lnTo>
                      <a:lnTo>
                        <a:pt x="518" y="85"/>
                      </a:lnTo>
                      <a:lnTo>
                        <a:pt x="521" y="83"/>
                      </a:lnTo>
                      <a:lnTo>
                        <a:pt x="521" y="79"/>
                      </a:lnTo>
                      <a:lnTo>
                        <a:pt x="524" y="79"/>
                      </a:lnTo>
                      <a:lnTo>
                        <a:pt x="521" y="77"/>
                      </a:lnTo>
                      <a:lnTo>
                        <a:pt x="518" y="77"/>
                      </a:lnTo>
                      <a:lnTo>
                        <a:pt x="521" y="77"/>
                      </a:lnTo>
                      <a:lnTo>
                        <a:pt x="521" y="73"/>
                      </a:lnTo>
                      <a:lnTo>
                        <a:pt x="524" y="73"/>
                      </a:lnTo>
                      <a:lnTo>
                        <a:pt x="528" y="73"/>
                      </a:lnTo>
                      <a:lnTo>
                        <a:pt x="529" y="70"/>
                      </a:lnTo>
                      <a:lnTo>
                        <a:pt x="533" y="70"/>
                      </a:lnTo>
                      <a:lnTo>
                        <a:pt x="536" y="70"/>
                      </a:lnTo>
                      <a:lnTo>
                        <a:pt x="537" y="68"/>
                      </a:lnTo>
                      <a:lnTo>
                        <a:pt x="541" y="68"/>
                      </a:lnTo>
                      <a:lnTo>
                        <a:pt x="541" y="64"/>
                      </a:lnTo>
                      <a:lnTo>
                        <a:pt x="541" y="62"/>
                      </a:lnTo>
                      <a:lnTo>
                        <a:pt x="544" y="62"/>
                      </a:lnTo>
                      <a:lnTo>
                        <a:pt x="546" y="62"/>
                      </a:lnTo>
                      <a:lnTo>
                        <a:pt x="546" y="58"/>
                      </a:lnTo>
                      <a:lnTo>
                        <a:pt x="546" y="57"/>
                      </a:lnTo>
                      <a:lnTo>
                        <a:pt x="546" y="53"/>
                      </a:lnTo>
                      <a:lnTo>
                        <a:pt x="549" y="49"/>
                      </a:lnTo>
                      <a:lnTo>
                        <a:pt x="552" y="49"/>
                      </a:lnTo>
                      <a:lnTo>
                        <a:pt x="555" y="43"/>
                      </a:lnTo>
                      <a:lnTo>
                        <a:pt x="557" y="43"/>
                      </a:lnTo>
                      <a:lnTo>
                        <a:pt x="557" y="42"/>
                      </a:lnTo>
                      <a:lnTo>
                        <a:pt x="560" y="42"/>
                      </a:lnTo>
                      <a:lnTo>
                        <a:pt x="564" y="38"/>
                      </a:lnTo>
                      <a:lnTo>
                        <a:pt x="564" y="34"/>
                      </a:lnTo>
                      <a:lnTo>
                        <a:pt x="564" y="32"/>
                      </a:lnTo>
                      <a:lnTo>
                        <a:pt x="565" y="32"/>
                      </a:lnTo>
                      <a:lnTo>
                        <a:pt x="565" y="29"/>
                      </a:lnTo>
                      <a:lnTo>
                        <a:pt x="564" y="27"/>
                      </a:lnTo>
                      <a:lnTo>
                        <a:pt x="560" y="23"/>
                      </a:lnTo>
                      <a:lnTo>
                        <a:pt x="557" y="23"/>
                      </a:lnTo>
                      <a:lnTo>
                        <a:pt x="557" y="21"/>
                      </a:lnTo>
                      <a:lnTo>
                        <a:pt x="555" y="17"/>
                      </a:lnTo>
                      <a:lnTo>
                        <a:pt x="557" y="17"/>
                      </a:lnTo>
                      <a:lnTo>
                        <a:pt x="557" y="14"/>
                      </a:lnTo>
                      <a:lnTo>
                        <a:pt x="555" y="14"/>
                      </a:lnTo>
                      <a:lnTo>
                        <a:pt x="557" y="12"/>
                      </a:lnTo>
                      <a:lnTo>
                        <a:pt x="557" y="8"/>
                      </a:lnTo>
                      <a:lnTo>
                        <a:pt x="557" y="6"/>
                      </a:lnTo>
                      <a:lnTo>
                        <a:pt x="564" y="2"/>
                      </a:lnTo>
                      <a:lnTo>
                        <a:pt x="564" y="0"/>
                      </a:lnTo>
                      <a:lnTo>
                        <a:pt x="565" y="0"/>
                      </a:lnTo>
                      <a:lnTo>
                        <a:pt x="565" y="2"/>
                      </a:lnTo>
                      <a:lnTo>
                        <a:pt x="565" y="6"/>
                      </a:lnTo>
                      <a:lnTo>
                        <a:pt x="572" y="8"/>
                      </a:lnTo>
                      <a:lnTo>
                        <a:pt x="573" y="8"/>
                      </a:lnTo>
                      <a:lnTo>
                        <a:pt x="573" y="12"/>
                      </a:lnTo>
                      <a:lnTo>
                        <a:pt x="580" y="12"/>
                      </a:lnTo>
                      <a:lnTo>
                        <a:pt x="583" y="17"/>
                      </a:lnTo>
                      <a:lnTo>
                        <a:pt x="585" y="17"/>
                      </a:lnTo>
                      <a:lnTo>
                        <a:pt x="588" y="21"/>
                      </a:lnTo>
                      <a:lnTo>
                        <a:pt x="588" y="23"/>
                      </a:lnTo>
                      <a:lnTo>
                        <a:pt x="593" y="23"/>
                      </a:lnTo>
                      <a:lnTo>
                        <a:pt x="596" y="23"/>
                      </a:lnTo>
                      <a:lnTo>
                        <a:pt x="601" y="23"/>
                      </a:lnTo>
                      <a:lnTo>
                        <a:pt x="604" y="23"/>
                      </a:lnTo>
                      <a:lnTo>
                        <a:pt x="608" y="23"/>
                      </a:lnTo>
                      <a:lnTo>
                        <a:pt x="613" y="23"/>
                      </a:lnTo>
                      <a:lnTo>
                        <a:pt x="611" y="23"/>
                      </a:lnTo>
                      <a:lnTo>
                        <a:pt x="611" y="27"/>
                      </a:lnTo>
                      <a:lnTo>
                        <a:pt x="613" y="27"/>
                      </a:lnTo>
                      <a:lnTo>
                        <a:pt x="613" y="23"/>
                      </a:lnTo>
                      <a:lnTo>
                        <a:pt x="616" y="23"/>
                      </a:lnTo>
                      <a:lnTo>
                        <a:pt x="619" y="23"/>
                      </a:lnTo>
                      <a:lnTo>
                        <a:pt x="621" y="23"/>
                      </a:lnTo>
                      <a:lnTo>
                        <a:pt x="624" y="23"/>
                      </a:lnTo>
                      <a:lnTo>
                        <a:pt x="624" y="27"/>
                      </a:lnTo>
                      <a:lnTo>
                        <a:pt x="627" y="27"/>
                      </a:lnTo>
                      <a:lnTo>
                        <a:pt x="629" y="27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14"/>
                <p:cNvSpPr/>
                <p:nvPr/>
              </p:nvSpPr>
              <p:spPr>
                <a:xfrm>
                  <a:off x="4594602" y="1392528"/>
                  <a:ext cx="544191" cy="730734"/>
                </a:xfrm>
                <a:custGeom>
                  <a:rect b="b" l="l" r="r" t="t"/>
                  <a:pathLst>
                    <a:path extrusionOk="0" h="1322" w="931">
                      <a:moveTo>
                        <a:pt x="348" y="26"/>
                      </a:moveTo>
                      <a:lnTo>
                        <a:pt x="348" y="23"/>
                      </a:lnTo>
                      <a:lnTo>
                        <a:pt x="350" y="23"/>
                      </a:lnTo>
                      <a:lnTo>
                        <a:pt x="353" y="23"/>
                      </a:lnTo>
                      <a:lnTo>
                        <a:pt x="353" y="21"/>
                      </a:lnTo>
                      <a:lnTo>
                        <a:pt x="356" y="21"/>
                      </a:lnTo>
                      <a:lnTo>
                        <a:pt x="356" y="23"/>
                      </a:lnTo>
                      <a:lnTo>
                        <a:pt x="356" y="21"/>
                      </a:lnTo>
                      <a:lnTo>
                        <a:pt x="356" y="17"/>
                      </a:lnTo>
                      <a:lnTo>
                        <a:pt x="358" y="13"/>
                      </a:lnTo>
                      <a:lnTo>
                        <a:pt x="358" y="11"/>
                      </a:lnTo>
                      <a:lnTo>
                        <a:pt x="358" y="8"/>
                      </a:lnTo>
                      <a:lnTo>
                        <a:pt x="361" y="8"/>
                      </a:lnTo>
                      <a:lnTo>
                        <a:pt x="364" y="6"/>
                      </a:lnTo>
                      <a:lnTo>
                        <a:pt x="364" y="2"/>
                      </a:lnTo>
                      <a:lnTo>
                        <a:pt x="364" y="6"/>
                      </a:lnTo>
                      <a:lnTo>
                        <a:pt x="366" y="6"/>
                      </a:lnTo>
                      <a:lnTo>
                        <a:pt x="366" y="2"/>
                      </a:lnTo>
                      <a:lnTo>
                        <a:pt x="366" y="0"/>
                      </a:lnTo>
                      <a:lnTo>
                        <a:pt x="369" y="0"/>
                      </a:lnTo>
                      <a:lnTo>
                        <a:pt x="373" y="2"/>
                      </a:lnTo>
                      <a:lnTo>
                        <a:pt x="369" y="2"/>
                      </a:lnTo>
                      <a:lnTo>
                        <a:pt x="366" y="2"/>
                      </a:lnTo>
                      <a:lnTo>
                        <a:pt x="369" y="2"/>
                      </a:lnTo>
                      <a:lnTo>
                        <a:pt x="369" y="6"/>
                      </a:lnTo>
                      <a:lnTo>
                        <a:pt x="373" y="6"/>
                      </a:lnTo>
                      <a:lnTo>
                        <a:pt x="369" y="6"/>
                      </a:lnTo>
                      <a:lnTo>
                        <a:pt x="366" y="6"/>
                      </a:lnTo>
                      <a:lnTo>
                        <a:pt x="369" y="8"/>
                      </a:lnTo>
                      <a:lnTo>
                        <a:pt x="366" y="8"/>
                      </a:lnTo>
                      <a:lnTo>
                        <a:pt x="369" y="8"/>
                      </a:lnTo>
                      <a:lnTo>
                        <a:pt x="373" y="8"/>
                      </a:lnTo>
                      <a:lnTo>
                        <a:pt x="373" y="11"/>
                      </a:lnTo>
                      <a:lnTo>
                        <a:pt x="369" y="13"/>
                      </a:lnTo>
                      <a:lnTo>
                        <a:pt x="366" y="13"/>
                      </a:lnTo>
                      <a:lnTo>
                        <a:pt x="366" y="11"/>
                      </a:lnTo>
                      <a:lnTo>
                        <a:pt x="366" y="13"/>
                      </a:lnTo>
                      <a:lnTo>
                        <a:pt x="366" y="17"/>
                      </a:lnTo>
                      <a:lnTo>
                        <a:pt x="366" y="13"/>
                      </a:lnTo>
                      <a:lnTo>
                        <a:pt x="369" y="13"/>
                      </a:lnTo>
                      <a:lnTo>
                        <a:pt x="373" y="13"/>
                      </a:lnTo>
                      <a:lnTo>
                        <a:pt x="373" y="17"/>
                      </a:lnTo>
                      <a:lnTo>
                        <a:pt x="373" y="21"/>
                      </a:lnTo>
                      <a:lnTo>
                        <a:pt x="373" y="17"/>
                      </a:lnTo>
                      <a:lnTo>
                        <a:pt x="369" y="17"/>
                      </a:lnTo>
                      <a:lnTo>
                        <a:pt x="366" y="17"/>
                      </a:lnTo>
                      <a:lnTo>
                        <a:pt x="366" y="21"/>
                      </a:lnTo>
                      <a:lnTo>
                        <a:pt x="366" y="17"/>
                      </a:lnTo>
                      <a:lnTo>
                        <a:pt x="366" y="21"/>
                      </a:lnTo>
                      <a:lnTo>
                        <a:pt x="369" y="21"/>
                      </a:lnTo>
                      <a:lnTo>
                        <a:pt x="373" y="21"/>
                      </a:lnTo>
                      <a:lnTo>
                        <a:pt x="373" y="23"/>
                      </a:lnTo>
                      <a:lnTo>
                        <a:pt x="369" y="26"/>
                      </a:lnTo>
                      <a:lnTo>
                        <a:pt x="373" y="26"/>
                      </a:lnTo>
                      <a:lnTo>
                        <a:pt x="373" y="23"/>
                      </a:lnTo>
                      <a:lnTo>
                        <a:pt x="376" y="23"/>
                      </a:lnTo>
                      <a:lnTo>
                        <a:pt x="373" y="21"/>
                      </a:lnTo>
                      <a:lnTo>
                        <a:pt x="376" y="13"/>
                      </a:lnTo>
                      <a:lnTo>
                        <a:pt x="377" y="8"/>
                      </a:lnTo>
                      <a:lnTo>
                        <a:pt x="381" y="13"/>
                      </a:lnTo>
                      <a:lnTo>
                        <a:pt x="377" y="17"/>
                      </a:lnTo>
                      <a:lnTo>
                        <a:pt x="376" y="17"/>
                      </a:lnTo>
                      <a:lnTo>
                        <a:pt x="377" y="17"/>
                      </a:lnTo>
                      <a:lnTo>
                        <a:pt x="376" y="21"/>
                      </a:lnTo>
                      <a:lnTo>
                        <a:pt x="377" y="21"/>
                      </a:lnTo>
                      <a:lnTo>
                        <a:pt x="377" y="17"/>
                      </a:lnTo>
                      <a:lnTo>
                        <a:pt x="381" y="13"/>
                      </a:lnTo>
                      <a:lnTo>
                        <a:pt x="384" y="13"/>
                      </a:lnTo>
                      <a:lnTo>
                        <a:pt x="381" y="13"/>
                      </a:lnTo>
                      <a:lnTo>
                        <a:pt x="381" y="17"/>
                      </a:lnTo>
                      <a:lnTo>
                        <a:pt x="384" y="17"/>
                      </a:lnTo>
                      <a:lnTo>
                        <a:pt x="384" y="21"/>
                      </a:lnTo>
                      <a:lnTo>
                        <a:pt x="381" y="23"/>
                      </a:lnTo>
                      <a:lnTo>
                        <a:pt x="377" y="23"/>
                      </a:lnTo>
                      <a:lnTo>
                        <a:pt x="377" y="26"/>
                      </a:lnTo>
                      <a:lnTo>
                        <a:pt x="381" y="26"/>
                      </a:lnTo>
                      <a:lnTo>
                        <a:pt x="381" y="23"/>
                      </a:lnTo>
                      <a:lnTo>
                        <a:pt x="384" y="23"/>
                      </a:lnTo>
                      <a:lnTo>
                        <a:pt x="384" y="26"/>
                      </a:lnTo>
                      <a:lnTo>
                        <a:pt x="381" y="28"/>
                      </a:lnTo>
                      <a:lnTo>
                        <a:pt x="381" y="32"/>
                      </a:lnTo>
                      <a:lnTo>
                        <a:pt x="381" y="28"/>
                      </a:lnTo>
                      <a:lnTo>
                        <a:pt x="384" y="28"/>
                      </a:lnTo>
                      <a:lnTo>
                        <a:pt x="384" y="32"/>
                      </a:lnTo>
                      <a:lnTo>
                        <a:pt x="384" y="26"/>
                      </a:lnTo>
                      <a:lnTo>
                        <a:pt x="386" y="23"/>
                      </a:lnTo>
                      <a:lnTo>
                        <a:pt x="386" y="21"/>
                      </a:lnTo>
                      <a:lnTo>
                        <a:pt x="386" y="17"/>
                      </a:lnTo>
                      <a:lnTo>
                        <a:pt x="389" y="21"/>
                      </a:lnTo>
                      <a:lnTo>
                        <a:pt x="389" y="23"/>
                      </a:lnTo>
                      <a:lnTo>
                        <a:pt x="389" y="26"/>
                      </a:lnTo>
                      <a:lnTo>
                        <a:pt x="389" y="23"/>
                      </a:lnTo>
                      <a:lnTo>
                        <a:pt x="389" y="17"/>
                      </a:lnTo>
                      <a:lnTo>
                        <a:pt x="392" y="13"/>
                      </a:lnTo>
                      <a:lnTo>
                        <a:pt x="392" y="17"/>
                      </a:lnTo>
                      <a:lnTo>
                        <a:pt x="392" y="21"/>
                      </a:lnTo>
                      <a:lnTo>
                        <a:pt x="392" y="23"/>
                      </a:lnTo>
                      <a:lnTo>
                        <a:pt x="392" y="26"/>
                      </a:lnTo>
                      <a:lnTo>
                        <a:pt x="389" y="26"/>
                      </a:lnTo>
                      <a:lnTo>
                        <a:pt x="389" y="28"/>
                      </a:lnTo>
                      <a:lnTo>
                        <a:pt x="389" y="32"/>
                      </a:lnTo>
                      <a:lnTo>
                        <a:pt x="386" y="32"/>
                      </a:lnTo>
                      <a:lnTo>
                        <a:pt x="389" y="32"/>
                      </a:lnTo>
                      <a:lnTo>
                        <a:pt x="389" y="34"/>
                      </a:lnTo>
                      <a:lnTo>
                        <a:pt x="392" y="34"/>
                      </a:lnTo>
                      <a:lnTo>
                        <a:pt x="389" y="34"/>
                      </a:lnTo>
                      <a:lnTo>
                        <a:pt x="389" y="32"/>
                      </a:lnTo>
                      <a:lnTo>
                        <a:pt x="392" y="28"/>
                      </a:lnTo>
                      <a:lnTo>
                        <a:pt x="392" y="26"/>
                      </a:lnTo>
                      <a:lnTo>
                        <a:pt x="394" y="26"/>
                      </a:lnTo>
                      <a:lnTo>
                        <a:pt x="394" y="28"/>
                      </a:lnTo>
                      <a:lnTo>
                        <a:pt x="394" y="26"/>
                      </a:lnTo>
                      <a:lnTo>
                        <a:pt x="397" y="26"/>
                      </a:lnTo>
                      <a:lnTo>
                        <a:pt x="394" y="23"/>
                      </a:lnTo>
                      <a:lnTo>
                        <a:pt x="397" y="23"/>
                      </a:lnTo>
                      <a:lnTo>
                        <a:pt x="397" y="21"/>
                      </a:lnTo>
                      <a:lnTo>
                        <a:pt x="397" y="23"/>
                      </a:lnTo>
                      <a:lnTo>
                        <a:pt x="397" y="21"/>
                      </a:lnTo>
                      <a:lnTo>
                        <a:pt x="397" y="17"/>
                      </a:lnTo>
                      <a:lnTo>
                        <a:pt x="400" y="17"/>
                      </a:lnTo>
                      <a:lnTo>
                        <a:pt x="400" y="13"/>
                      </a:lnTo>
                      <a:lnTo>
                        <a:pt x="400" y="11"/>
                      </a:lnTo>
                      <a:lnTo>
                        <a:pt x="400" y="8"/>
                      </a:lnTo>
                      <a:lnTo>
                        <a:pt x="402" y="8"/>
                      </a:lnTo>
                      <a:lnTo>
                        <a:pt x="400" y="8"/>
                      </a:lnTo>
                      <a:lnTo>
                        <a:pt x="402" y="8"/>
                      </a:lnTo>
                      <a:lnTo>
                        <a:pt x="405" y="11"/>
                      </a:lnTo>
                      <a:lnTo>
                        <a:pt x="405" y="13"/>
                      </a:lnTo>
                      <a:lnTo>
                        <a:pt x="402" y="21"/>
                      </a:lnTo>
                      <a:lnTo>
                        <a:pt x="402" y="23"/>
                      </a:lnTo>
                      <a:lnTo>
                        <a:pt x="400" y="23"/>
                      </a:lnTo>
                      <a:lnTo>
                        <a:pt x="400" y="26"/>
                      </a:lnTo>
                      <a:lnTo>
                        <a:pt x="400" y="23"/>
                      </a:lnTo>
                      <a:lnTo>
                        <a:pt x="402" y="23"/>
                      </a:lnTo>
                      <a:lnTo>
                        <a:pt x="405" y="26"/>
                      </a:lnTo>
                      <a:lnTo>
                        <a:pt x="405" y="28"/>
                      </a:lnTo>
                      <a:lnTo>
                        <a:pt x="405" y="34"/>
                      </a:lnTo>
                      <a:lnTo>
                        <a:pt x="402" y="34"/>
                      </a:lnTo>
                      <a:lnTo>
                        <a:pt x="405" y="34"/>
                      </a:lnTo>
                      <a:lnTo>
                        <a:pt x="405" y="37"/>
                      </a:lnTo>
                      <a:lnTo>
                        <a:pt x="409" y="41"/>
                      </a:lnTo>
                      <a:lnTo>
                        <a:pt x="405" y="41"/>
                      </a:lnTo>
                      <a:lnTo>
                        <a:pt x="405" y="43"/>
                      </a:lnTo>
                      <a:lnTo>
                        <a:pt x="405" y="47"/>
                      </a:lnTo>
                      <a:lnTo>
                        <a:pt x="405" y="49"/>
                      </a:lnTo>
                      <a:lnTo>
                        <a:pt x="409" y="49"/>
                      </a:lnTo>
                      <a:lnTo>
                        <a:pt x="405" y="49"/>
                      </a:lnTo>
                      <a:lnTo>
                        <a:pt x="405" y="52"/>
                      </a:lnTo>
                      <a:lnTo>
                        <a:pt x="409" y="52"/>
                      </a:lnTo>
                      <a:lnTo>
                        <a:pt x="409" y="49"/>
                      </a:lnTo>
                      <a:lnTo>
                        <a:pt x="409" y="47"/>
                      </a:lnTo>
                      <a:lnTo>
                        <a:pt x="405" y="47"/>
                      </a:lnTo>
                      <a:lnTo>
                        <a:pt x="405" y="43"/>
                      </a:lnTo>
                      <a:lnTo>
                        <a:pt x="409" y="43"/>
                      </a:lnTo>
                      <a:lnTo>
                        <a:pt x="412" y="43"/>
                      </a:lnTo>
                      <a:lnTo>
                        <a:pt x="413" y="43"/>
                      </a:lnTo>
                      <a:lnTo>
                        <a:pt x="417" y="41"/>
                      </a:lnTo>
                      <a:lnTo>
                        <a:pt x="417" y="37"/>
                      </a:lnTo>
                      <a:lnTo>
                        <a:pt x="417" y="34"/>
                      </a:lnTo>
                      <a:lnTo>
                        <a:pt x="417" y="32"/>
                      </a:lnTo>
                      <a:lnTo>
                        <a:pt x="417" y="28"/>
                      </a:lnTo>
                      <a:lnTo>
                        <a:pt x="420" y="28"/>
                      </a:lnTo>
                      <a:lnTo>
                        <a:pt x="422" y="28"/>
                      </a:lnTo>
                      <a:lnTo>
                        <a:pt x="422" y="32"/>
                      </a:lnTo>
                      <a:lnTo>
                        <a:pt x="420" y="32"/>
                      </a:lnTo>
                      <a:lnTo>
                        <a:pt x="422" y="34"/>
                      </a:lnTo>
                      <a:lnTo>
                        <a:pt x="422" y="32"/>
                      </a:lnTo>
                      <a:lnTo>
                        <a:pt x="422" y="28"/>
                      </a:lnTo>
                      <a:lnTo>
                        <a:pt x="425" y="28"/>
                      </a:lnTo>
                      <a:lnTo>
                        <a:pt x="428" y="28"/>
                      </a:lnTo>
                      <a:lnTo>
                        <a:pt x="428" y="32"/>
                      </a:lnTo>
                      <a:lnTo>
                        <a:pt x="425" y="32"/>
                      </a:lnTo>
                      <a:lnTo>
                        <a:pt x="425" y="34"/>
                      </a:lnTo>
                      <a:lnTo>
                        <a:pt x="428" y="34"/>
                      </a:lnTo>
                      <a:lnTo>
                        <a:pt x="425" y="37"/>
                      </a:lnTo>
                      <a:lnTo>
                        <a:pt x="425" y="41"/>
                      </a:lnTo>
                      <a:lnTo>
                        <a:pt x="425" y="37"/>
                      </a:lnTo>
                      <a:lnTo>
                        <a:pt x="428" y="37"/>
                      </a:lnTo>
                      <a:lnTo>
                        <a:pt x="430" y="37"/>
                      </a:lnTo>
                      <a:lnTo>
                        <a:pt x="430" y="34"/>
                      </a:lnTo>
                      <a:lnTo>
                        <a:pt x="430" y="37"/>
                      </a:lnTo>
                      <a:lnTo>
                        <a:pt x="430" y="41"/>
                      </a:lnTo>
                      <a:lnTo>
                        <a:pt x="430" y="43"/>
                      </a:lnTo>
                      <a:lnTo>
                        <a:pt x="430" y="47"/>
                      </a:lnTo>
                      <a:lnTo>
                        <a:pt x="428" y="47"/>
                      </a:lnTo>
                      <a:lnTo>
                        <a:pt x="425" y="47"/>
                      </a:lnTo>
                      <a:lnTo>
                        <a:pt x="422" y="47"/>
                      </a:lnTo>
                      <a:lnTo>
                        <a:pt x="425" y="49"/>
                      </a:lnTo>
                      <a:lnTo>
                        <a:pt x="425" y="47"/>
                      </a:lnTo>
                      <a:lnTo>
                        <a:pt x="428" y="49"/>
                      </a:lnTo>
                      <a:lnTo>
                        <a:pt x="425" y="49"/>
                      </a:lnTo>
                      <a:lnTo>
                        <a:pt x="425" y="52"/>
                      </a:lnTo>
                      <a:lnTo>
                        <a:pt x="425" y="49"/>
                      </a:lnTo>
                      <a:lnTo>
                        <a:pt x="428" y="49"/>
                      </a:lnTo>
                      <a:lnTo>
                        <a:pt x="430" y="49"/>
                      </a:lnTo>
                      <a:lnTo>
                        <a:pt x="430" y="47"/>
                      </a:lnTo>
                      <a:lnTo>
                        <a:pt x="430" y="43"/>
                      </a:lnTo>
                      <a:lnTo>
                        <a:pt x="433" y="43"/>
                      </a:lnTo>
                      <a:lnTo>
                        <a:pt x="436" y="41"/>
                      </a:lnTo>
                      <a:lnTo>
                        <a:pt x="433" y="37"/>
                      </a:lnTo>
                      <a:lnTo>
                        <a:pt x="436" y="34"/>
                      </a:lnTo>
                      <a:lnTo>
                        <a:pt x="438" y="34"/>
                      </a:lnTo>
                      <a:lnTo>
                        <a:pt x="441" y="32"/>
                      </a:lnTo>
                      <a:lnTo>
                        <a:pt x="438" y="32"/>
                      </a:lnTo>
                      <a:lnTo>
                        <a:pt x="441" y="32"/>
                      </a:lnTo>
                      <a:lnTo>
                        <a:pt x="444" y="32"/>
                      </a:lnTo>
                      <a:lnTo>
                        <a:pt x="444" y="41"/>
                      </a:lnTo>
                      <a:lnTo>
                        <a:pt x="441" y="41"/>
                      </a:lnTo>
                      <a:lnTo>
                        <a:pt x="438" y="41"/>
                      </a:lnTo>
                      <a:lnTo>
                        <a:pt x="436" y="43"/>
                      </a:lnTo>
                      <a:lnTo>
                        <a:pt x="436" y="49"/>
                      </a:lnTo>
                      <a:lnTo>
                        <a:pt x="433" y="49"/>
                      </a:lnTo>
                      <a:lnTo>
                        <a:pt x="433" y="52"/>
                      </a:lnTo>
                      <a:lnTo>
                        <a:pt x="433" y="54"/>
                      </a:lnTo>
                      <a:lnTo>
                        <a:pt x="433" y="58"/>
                      </a:lnTo>
                      <a:lnTo>
                        <a:pt x="430" y="54"/>
                      </a:lnTo>
                      <a:lnTo>
                        <a:pt x="430" y="58"/>
                      </a:lnTo>
                      <a:lnTo>
                        <a:pt x="428" y="58"/>
                      </a:lnTo>
                      <a:lnTo>
                        <a:pt x="425" y="62"/>
                      </a:lnTo>
                      <a:lnTo>
                        <a:pt x="428" y="62"/>
                      </a:lnTo>
                      <a:lnTo>
                        <a:pt x="430" y="58"/>
                      </a:lnTo>
                      <a:lnTo>
                        <a:pt x="433" y="58"/>
                      </a:lnTo>
                      <a:lnTo>
                        <a:pt x="433" y="62"/>
                      </a:lnTo>
                      <a:lnTo>
                        <a:pt x="430" y="62"/>
                      </a:lnTo>
                      <a:lnTo>
                        <a:pt x="433" y="62"/>
                      </a:lnTo>
                      <a:lnTo>
                        <a:pt x="436" y="62"/>
                      </a:lnTo>
                      <a:lnTo>
                        <a:pt x="438" y="62"/>
                      </a:lnTo>
                      <a:lnTo>
                        <a:pt x="438" y="64"/>
                      </a:lnTo>
                      <a:lnTo>
                        <a:pt x="438" y="67"/>
                      </a:lnTo>
                      <a:lnTo>
                        <a:pt x="436" y="67"/>
                      </a:lnTo>
                      <a:lnTo>
                        <a:pt x="438" y="67"/>
                      </a:lnTo>
                      <a:lnTo>
                        <a:pt x="438" y="64"/>
                      </a:lnTo>
                      <a:lnTo>
                        <a:pt x="438" y="62"/>
                      </a:lnTo>
                      <a:lnTo>
                        <a:pt x="438" y="58"/>
                      </a:lnTo>
                      <a:lnTo>
                        <a:pt x="438" y="54"/>
                      </a:lnTo>
                      <a:lnTo>
                        <a:pt x="441" y="52"/>
                      </a:lnTo>
                      <a:lnTo>
                        <a:pt x="441" y="49"/>
                      </a:lnTo>
                      <a:lnTo>
                        <a:pt x="441" y="52"/>
                      </a:lnTo>
                      <a:lnTo>
                        <a:pt x="441" y="58"/>
                      </a:lnTo>
                      <a:lnTo>
                        <a:pt x="444" y="52"/>
                      </a:lnTo>
                      <a:lnTo>
                        <a:pt x="444" y="49"/>
                      </a:lnTo>
                      <a:lnTo>
                        <a:pt x="448" y="49"/>
                      </a:lnTo>
                      <a:lnTo>
                        <a:pt x="448" y="52"/>
                      </a:lnTo>
                      <a:lnTo>
                        <a:pt x="448" y="49"/>
                      </a:lnTo>
                      <a:lnTo>
                        <a:pt x="449" y="47"/>
                      </a:lnTo>
                      <a:lnTo>
                        <a:pt x="448" y="43"/>
                      </a:lnTo>
                      <a:lnTo>
                        <a:pt x="449" y="43"/>
                      </a:lnTo>
                      <a:lnTo>
                        <a:pt x="449" y="41"/>
                      </a:lnTo>
                      <a:lnTo>
                        <a:pt x="453" y="41"/>
                      </a:lnTo>
                      <a:lnTo>
                        <a:pt x="449" y="34"/>
                      </a:lnTo>
                      <a:lnTo>
                        <a:pt x="453" y="34"/>
                      </a:lnTo>
                      <a:lnTo>
                        <a:pt x="456" y="34"/>
                      </a:lnTo>
                      <a:lnTo>
                        <a:pt x="457" y="34"/>
                      </a:lnTo>
                      <a:lnTo>
                        <a:pt x="457" y="37"/>
                      </a:lnTo>
                      <a:lnTo>
                        <a:pt x="457" y="41"/>
                      </a:lnTo>
                      <a:lnTo>
                        <a:pt x="457" y="43"/>
                      </a:lnTo>
                      <a:lnTo>
                        <a:pt x="457" y="47"/>
                      </a:lnTo>
                      <a:lnTo>
                        <a:pt x="457" y="49"/>
                      </a:lnTo>
                      <a:lnTo>
                        <a:pt x="457" y="52"/>
                      </a:lnTo>
                      <a:lnTo>
                        <a:pt x="456" y="52"/>
                      </a:lnTo>
                      <a:lnTo>
                        <a:pt x="453" y="54"/>
                      </a:lnTo>
                      <a:lnTo>
                        <a:pt x="449" y="58"/>
                      </a:lnTo>
                      <a:lnTo>
                        <a:pt x="448" y="58"/>
                      </a:lnTo>
                      <a:lnTo>
                        <a:pt x="448" y="62"/>
                      </a:lnTo>
                      <a:lnTo>
                        <a:pt x="449" y="58"/>
                      </a:lnTo>
                      <a:lnTo>
                        <a:pt x="453" y="58"/>
                      </a:lnTo>
                      <a:lnTo>
                        <a:pt x="449" y="62"/>
                      </a:lnTo>
                      <a:lnTo>
                        <a:pt x="449" y="67"/>
                      </a:lnTo>
                      <a:lnTo>
                        <a:pt x="448" y="67"/>
                      </a:lnTo>
                      <a:lnTo>
                        <a:pt x="448" y="69"/>
                      </a:lnTo>
                      <a:lnTo>
                        <a:pt x="448" y="73"/>
                      </a:lnTo>
                      <a:lnTo>
                        <a:pt x="448" y="67"/>
                      </a:lnTo>
                      <a:lnTo>
                        <a:pt x="448" y="69"/>
                      </a:lnTo>
                      <a:lnTo>
                        <a:pt x="449" y="69"/>
                      </a:lnTo>
                      <a:lnTo>
                        <a:pt x="449" y="67"/>
                      </a:lnTo>
                      <a:lnTo>
                        <a:pt x="456" y="69"/>
                      </a:lnTo>
                      <a:lnTo>
                        <a:pt x="456" y="73"/>
                      </a:lnTo>
                      <a:lnTo>
                        <a:pt x="456" y="77"/>
                      </a:lnTo>
                      <a:lnTo>
                        <a:pt x="453" y="77"/>
                      </a:lnTo>
                      <a:lnTo>
                        <a:pt x="453" y="79"/>
                      </a:lnTo>
                      <a:lnTo>
                        <a:pt x="453" y="82"/>
                      </a:lnTo>
                      <a:lnTo>
                        <a:pt x="453" y="84"/>
                      </a:lnTo>
                      <a:lnTo>
                        <a:pt x="449" y="88"/>
                      </a:lnTo>
                      <a:lnTo>
                        <a:pt x="449" y="94"/>
                      </a:lnTo>
                      <a:lnTo>
                        <a:pt x="453" y="97"/>
                      </a:lnTo>
                      <a:lnTo>
                        <a:pt x="456" y="97"/>
                      </a:lnTo>
                      <a:lnTo>
                        <a:pt x="457" y="97"/>
                      </a:lnTo>
                      <a:lnTo>
                        <a:pt x="461" y="97"/>
                      </a:lnTo>
                      <a:lnTo>
                        <a:pt x="464" y="97"/>
                      </a:lnTo>
                      <a:lnTo>
                        <a:pt x="464" y="94"/>
                      </a:lnTo>
                      <a:lnTo>
                        <a:pt x="464" y="90"/>
                      </a:lnTo>
                      <a:lnTo>
                        <a:pt x="464" y="88"/>
                      </a:lnTo>
                      <a:lnTo>
                        <a:pt x="466" y="88"/>
                      </a:lnTo>
                      <a:lnTo>
                        <a:pt x="469" y="88"/>
                      </a:lnTo>
                      <a:lnTo>
                        <a:pt x="472" y="88"/>
                      </a:lnTo>
                      <a:lnTo>
                        <a:pt x="469" y="88"/>
                      </a:lnTo>
                      <a:lnTo>
                        <a:pt x="469" y="84"/>
                      </a:lnTo>
                      <a:lnTo>
                        <a:pt x="466" y="84"/>
                      </a:lnTo>
                      <a:lnTo>
                        <a:pt x="466" y="82"/>
                      </a:lnTo>
                      <a:lnTo>
                        <a:pt x="466" y="79"/>
                      </a:lnTo>
                      <a:lnTo>
                        <a:pt x="464" y="79"/>
                      </a:lnTo>
                      <a:lnTo>
                        <a:pt x="464" y="77"/>
                      </a:lnTo>
                      <a:lnTo>
                        <a:pt x="466" y="77"/>
                      </a:lnTo>
                      <a:lnTo>
                        <a:pt x="466" y="69"/>
                      </a:lnTo>
                      <a:lnTo>
                        <a:pt x="466" y="67"/>
                      </a:lnTo>
                      <a:lnTo>
                        <a:pt x="469" y="67"/>
                      </a:lnTo>
                      <a:lnTo>
                        <a:pt x="472" y="64"/>
                      </a:lnTo>
                      <a:lnTo>
                        <a:pt x="474" y="67"/>
                      </a:lnTo>
                      <a:lnTo>
                        <a:pt x="474" y="62"/>
                      </a:lnTo>
                      <a:lnTo>
                        <a:pt x="477" y="58"/>
                      </a:lnTo>
                      <a:lnTo>
                        <a:pt x="480" y="58"/>
                      </a:lnTo>
                      <a:lnTo>
                        <a:pt x="480" y="62"/>
                      </a:lnTo>
                      <a:lnTo>
                        <a:pt x="480" y="64"/>
                      </a:lnTo>
                      <a:lnTo>
                        <a:pt x="482" y="62"/>
                      </a:lnTo>
                      <a:lnTo>
                        <a:pt x="482" y="58"/>
                      </a:lnTo>
                      <a:lnTo>
                        <a:pt x="485" y="58"/>
                      </a:lnTo>
                      <a:lnTo>
                        <a:pt x="485" y="54"/>
                      </a:lnTo>
                      <a:lnTo>
                        <a:pt x="488" y="54"/>
                      </a:lnTo>
                      <a:lnTo>
                        <a:pt x="488" y="58"/>
                      </a:lnTo>
                      <a:lnTo>
                        <a:pt x="485" y="58"/>
                      </a:lnTo>
                      <a:lnTo>
                        <a:pt x="482" y="58"/>
                      </a:lnTo>
                      <a:lnTo>
                        <a:pt x="482" y="62"/>
                      </a:lnTo>
                      <a:lnTo>
                        <a:pt x="485" y="58"/>
                      </a:lnTo>
                      <a:lnTo>
                        <a:pt x="488" y="58"/>
                      </a:lnTo>
                      <a:lnTo>
                        <a:pt x="488" y="54"/>
                      </a:lnTo>
                      <a:lnTo>
                        <a:pt x="488" y="52"/>
                      </a:lnTo>
                      <a:lnTo>
                        <a:pt x="492" y="52"/>
                      </a:lnTo>
                      <a:lnTo>
                        <a:pt x="492" y="54"/>
                      </a:lnTo>
                      <a:lnTo>
                        <a:pt x="492" y="58"/>
                      </a:lnTo>
                      <a:lnTo>
                        <a:pt x="492" y="62"/>
                      </a:lnTo>
                      <a:lnTo>
                        <a:pt x="493" y="62"/>
                      </a:lnTo>
                      <a:lnTo>
                        <a:pt x="497" y="62"/>
                      </a:lnTo>
                      <a:lnTo>
                        <a:pt x="500" y="62"/>
                      </a:lnTo>
                      <a:lnTo>
                        <a:pt x="500" y="64"/>
                      </a:lnTo>
                      <a:lnTo>
                        <a:pt x="497" y="64"/>
                      </a:lnTo>
                      <a:lnTo>
                        <a:pt x="497" y="67"/>
                      </a:lnTo>
                      <a:lnTo>
                        <a:pt x="500" y="67"/>
                      </a:lnTo>
                      <a:lnTo>
                        <a:pt x="502" y="67"/>
                      </a:lnTo>
                      <a:lnTo>
                        <a:pt x="505" y="67"/>
                      </a:lnTo>
                      <a:lnTo>
                        <a:pt x="505" y="69"/>
                      </a:lnTo>
                      <a:lnTo>
                        <a:pt x="502" y="69"/>
                      </a:lnTo>
                      <a:lnTo>
                        <a:pt x="500" y="69"/>
                      </a:lnTo>
                      <a:lnTo>
                        <a:pt x="500" y="73"/>
                      </a:lnTo>
                      <a:lnTo>
                        <a:pt x="497" y="69"/>
                      </a:lnTo>
                      <a:lnTo>
                        <a:pt x="497" y="73"/>
                      </a:lnTo>
                      <a:lnTo>
                        <a:pt x="497" y="77"/>
                      </a:lnTo>
                      <a:lnTo>
                        <a:pt x="497" y="73"/>
                      </a:lnTo>
                      <a:lnTo>
                        <a:pt x="500" y="73"/>
                      </a:lnTo>
                      <a:lnTo>
                        <a:pt x="500" y="77"/>
                      </a:lnTo>
                      <a:lnTo>
                        <a:pt x="500" y="73"/>
                      </a:lnTo>
                      <a:lnTo>
                        <a:pt x="502" y="77"/>
                      </a:lnTo>
                      <a:lnTo>
                        <a:pt x="500" y="73"/>
                      </a:lnTo>
                      <a:lnTo>
                        <a:pt x="502" y="73"/>
                      </a:lnTo>
                      <a:lnTo>
                        <a:pt x="505" y="69"/>
                      </a:lnTo>
                      <a:lnTo>
                        <a:pt x="505" y="67"/>
                      </a:lnTo>
                      <a:lnTo>
                        <a:pt x="505" y="64"/>
                      </a:lnTo>
                      <a:lnTo>
                        <a:pt x="505" y="62"/>
                      </a:lnTo>
                      <a:lnTo>
                        <a:pt x="508" y="62"/>
                      </a:lnTo>
                      <a:lnTo>
                        <a:pt x="505" y="62"/>
                      </a:lnTo>
                      <a:lnTo>
                        <a:pt x="508" y="62"/>
                      </a:lnTo>
                      <a:lnTo>
                        <a:pt x="508" y="58"/>
                      </a:lnTo>
                      <a:lnTo>
                        <a:pt x="510" y="54"/>
                      </a:lnTo>
                      <a:lnTo>
                        <a:pt x="510" y="58"/>
                      </a:lnTo>
                      <a:lnTo>
                        <a:pt x="510" y="54"/>
                      </a:lnTo>
                      <a:lnTo>
                        <a:pt x="513" y="52"/>
                      </a:lnTo>
                      <a:lnTo>
                        <a:pt x="516" y="52"/>
                      </a:lnTo>
                      <a:lnTo>
                        <a:pt x="516" y="49"/>
                      </a:lnTo>
                      <a:lnTo>
                        <a:pt x="518" y="52"/>
                      </a:lnTo>
                      <a:lnTo>
                        <a:pt x="518" y="54"/>
                      </a:lnTo>
                      <a:lnTo>
                        <a:pt x="518" y="58"/>
                      </a:lnTo>
                      <a:lnTo>
                        <a:pt x="518" y="62"/>
                      </a:lnTo>
                      <a:lnTo>
                        <a:pt x="516" y="58"/>
                      </a:lnTo>
                      <a:lnTo>
                        <a:pt x="516" y="62"/>
                      </a:lnTo>
                      <a:lnTo>
                        <a:pt x="516" y="58"/>
                      </a:lnTo>
                      <a:lnTo>
                        <a:pt x="513" y="58"/>
                      </a:lnTo>
                      <a:lnTo>
                        <a:pt x="513" y="62"/>
                      </a:lnTo>
                      <a:lnTo>
                        <a:pt x="516" y="62"/>
                      </a:lnTo>
                      <a:lnTo>
                        <a:pt x="513" y="62"/>
                      </a:lnTo>
                      <a:lnTo>
                        <a:pt x="513" y="64"/>
                      </a:lnTo>
                      <a:lnTo>
                        <a:pt x="510" y="64"/>
                      </a:lnTo>
                      <a:lnTo>
                        <a:pt x="513" y="64"/>
                      </a:lnTo>
                      <a:lnTo>
                        <a:pt x="513" y="67"/>
                      </a:lnTo>
                      <a:lnTo>
                        <a:pt x="510" y="67"/>
                      </a:lnTo>
                      <a:lnTo>
                        <a:pt x="508" y="67"/>
                      </a:lnTo>
                      <a:lnTo>
                        <a:pt x="510" y="69"/>
                      </a:lnTo>
                      <a:lnTo>
                        <a:pt x="508" y="69"/>
                      </a:lnTo>
                      <a:lnTo>
                        <a:pt x="510" y="77"/>
                      </a:lnTo>
                      <a:lnTo>
                        <a:pt x="508" y="77"/>
                      </a:lnTo>
                      <a:lnTo>
                        <a:pt x="505" y="77"/>
                      </a:lnTo>
                      <a:lnTo>
                        <a:pt x="508" y="77"/>
                      </a:lnTo>
                      <a:lnTo>
                        <a:pt x="508" y="79"/>
                      </a:lnTo>
                      <a:lnTo>
                        <a:pt x="510" y="82"/>
                      </a:lnTo>
                      <a:lnTo>
                        <a:pt x="508" y="84"/>
                      </a:lnTo>
                      <a:lnTo>
                        <a:pt x="505" y="84"/>
                      </a:lnTo>
                      <a:lnTo>
                        <a:pt x="508" y="84"/>
                      </a:lnTo>
                      <a:lnTo>
                        <a:pt x="510" y="84"/>
                      </a:lnTo>
                      <a:lnTo>
                        <a:pt x="513" y="82"/>
                      </a:lnTo>
                      <a:lnTo>
                        <a:pt x="510" y="79"/>
                      </a:lnTo>
                      <a:lnTo>
                        <a:pt x="508" y="79"/>
                      </a:lnTo>
                      <a:lnTo>
                        <a:pt x="510" y="79"/>
                      </a:lnTo>
                      <a:lnTo>
                        <a:pt x="513" y="77"/>
                      </a:lnTo>
                      <a:lnTo>
                        <a:pt x="516" y="77"/>
                      </a:lnTo>
                      <a:lnTo>
                        <a:pt x="516" y="79"/>
                      </a:lnTo>
                      <a:lnTo>
                        <a:pt x="518" y="79"/>
                      </a:lnTo>
                      <a:lnTo>
                        <a:pt x="518" y="82"/>
                      </a:lnTo>
                      <a:lnTo>
                        <a:pt x="521" y="82"/>
                      </a:lnTo>
                      <a:lnTo>
                        <a:pt x="521" y="84"/>
                      </a:lnTo>
                      <a:lnTo>
                        <a:pt x="524" y="84"/>
                      </a:lnTo>
                      <a:lnTo>
                        <a:pt x="521" y="84"/>
                      </a:lnTo>
                      <a:lnTo>
                        <a:pt x="521" y="82"/>
                      </a:lnTo>
                      <a:lnTo>
                        <a:pt x="521" y="79"/>
                      </a:lnTo>
                      <a:lnTo>
                        <a:pt x="518" y="79"/>
                      </a:lnTo>
                      <a:lnTo>
                        <a:pt x="521" y="77"/>
                      </a:lnTo>
                      <a:lnTo>
                        <a:pt x="521" y="69"/>
                      </a:lnTo>
                      <a:lnTo>
                        <a:pt x="524" y="73"/>
                      </a:lnTo>
                      <a:lnTo>
                        <a:pt x="524" y="79"/>
                      </a:lnTo>
                      <a:lnTo>
                        <a:pt x="521" y="79"/>
                      </a:lnTo>
                      <a:lnTo>
                        <a:pt x="524" y="79"/>
                      </a:lnTo>
                      <a:lnTo>
                        <a:pt x="524" y="77"/>
                      </a:lnTo>
                      <a:lnTo>
                        <a:pt x="528" y="79"/>
                      </a:lnTo>
                      <a:lnTo>
                        <a:pt x="528" y="82"/>
                      </a:lnTo>
                      <a:lnTo>
                        <a:pt x="524" y="84"/>
                      </a:lnTo>
                      <a:lnTo>
                        <a:pt x="528" y="84"/>
                      </a:lnTo>
                      <a:lnTo>
                        <a:pt x="528" y="88"/>
                      </a:lnTo>
                      <a:lnTo>
                        <a:pt x="529" y="88"/>
                      </a:lnTo>
                      <a:lnTo>
                        <a:pt x="528" y="88"/>
                      </a:lnTo>
                      <a:lnTo>
                        <a:pt x="524" y="90"/>
                      </a:lnTo>
                      <a:lnTo>
                        <a:pt x="528" y="94"/>
                      </a:lnTo>
                      <a:lnTo>
                        <a:pt x="529" y="94"/>
                      </a:lnTo>
                      <a:lnTo>
                        <a:pt x="529" y="97"/>
                      </a:lnTo>
                      <a:lnTo>
                        <a:pt x="528" y="97"/>
                      </a:lnTo>
                      <a:lnTo>
                        <a:pt x="524" y="97"/>
                      </a:lnTo>
                      <a:lnTo>
                        <a:pt x="521" y="99"/>
                      </a:lnTo>
                      <a:lnTo>
                        <a:pt x="524" y="99"/>
                      </a:lnTo>
                      <a:lnTo>
                        <a:pt x="528" y="97"/>
                      </a:lnTo>
                      <a:lnTo>
                        <a:pt x="529" y="97"/>
                      </a:lnTo>
                      <a:lnTo>
                        <a:pt x="529" y="94"/>
                      </a:lnTo>
                      <a:lnTo>
                        <a:pt x="529" y="90"/>
                      </a:lnTo>
                      <a:lnTo>
                        <a:pt x="533" y="94"/>
                      </a:lnTo>
                      <a:lnTo>
                        <a:pt x="536" y="94"/>
                      </a:lnTo>
                      <a:lnTo>
                        <a:pt x="537" y="94"/>
                      </a:lnTo>
                      <a:lnTo>
                        <a:pt x="537" y="97"/>
                      </a:lnTo>
                      <a:lnTo>
                        <a:pt x="536" y="97"/>
                      </a:lnTo>
                      <a:lnTo>
                        <a:pt x="536" y="99"/>
                      </a:lnTo>
                      <a:lnTo>
                        <a:pt x="533" y="99"/>
                      </a:lnTo>
                      <a:lnTo>
                        <a:pt x="529" y="103"/>
                      </a:lnTo>
                      <a:lnTo>
                        <a:pt x="528" y="103"/>
                      </a:lnTo>
                      <a:lnTo>
                        <a:pt x="524" y="105"/>
                      </a:lnTo>
                      <a:lnTo>
                        <a:pt x="528" y="105"/>
                      </a:lnTo>
                      <a:lnTo>
                        <a:pt x="529" y="103"/>
                      </a:lnTo>
                      <a:lnTo>
                        <a:pt x="533" y="103"/>
                      </a:lnTo>
                      <a:lnTo>
                        <a:pt x="536" y="103"/>
                      </a:lnTo>
                      <a:lnTo>
                        <a:pt x="537" y="103"/>
                      </a:lnTo>
                      <a:lnTo>
                        <a:pt x="537" y="105"/>
                      </a:lnTo>
                      <a:lnTo>
                        <a:pt x="541" y="105"/>
                      </a:lnTo>
                      <a:lnTo>
                        <a:pt x="544" y="105"/>
                      </a:lnTo>
                      <a:lnTo>
                        <a:pt x="546" y="99"/>
                      </a:lnTo>
                      <a:lnTo>
                        <a:pt x="546" y="97"/>
                      </a:lnTo>
                      <a:lnTo>
                        <a:pt x="546" y="94"/>
                      </a:lnTo>
                      <a:lnTo>
                        <a:pt x="549" y="94"/>
                      </a:lnTo>
                      <a:lnTo>
                        <a:pt x="552" y="97"/>
                      </a:lnTo>
                      <a:lnTo>
                        <a:pt x="554" y="97"/>
                      </a:lnTo>
                      <a:lnTo>
                        <a:pt x="549" y="97"/>
                      </a:lnTo>
                      <a:lnTo>
                        <a:pt x="549" y="99"/>
                      </a:lnTo>
                      <a:lnTo>
                        <a:pt x="546" y="103"/>
                      </a:lnTo>
                      <a:lnTo>
                        <a:pt x="549" y="105"/>
                      </a:lnTo>
                      <a:lnTo>
                        <a:pt x="546" y="105"/>
                      </a:lnTo>
                      <a:lnTo>
                        <a:pt x="546" y="109"/>
                      </a:lnTo>
                      <a:lnTo>
                        <a:pt x="544" y="110"/>
                      </a:lnTo>
                      <a:lnTo>
                        <a:pt x="546" y="110"/>
                      </a:lnTo>
                      <a:lnTo>
                        <a:pt x="549" y="105"/>
                      </a:lnTo>
                      <a:lnTo>
                        <a:pt x="552" y="109"/>
                      </a:lnTo>
                      <a:lnTo>
                        <a:pt x="552" y="110"/>
                      </a:lnTo>
                      <a:lnTo>
                        <a:pt x="554" y="110"/>
                      </a:lnTo>
                      <a:lnTo>
                        <a:pt x="554" y="109"/>
                      </a:lnTo>
                      <a:lnTo>
                        <a:pt x="554" y="105"/>
                      </a:lnTo>
                      <a:lnTo>
                        <a:pt x="557" y="109"/>
                      </a:lnTo>
                      <a:lnTo>
                        <a:pt x="557" y="110"/>
                      </a:lnTo>
                      <a:lnTo>
                        <a:pt x="554" y="110"/>
                      </a:lnTo>
                      <a:lnTo>
                        <a:pt x="554" y="114"/>
                      </a:lnTo>
                      <a:lnTo>
                        <a:pt x="557" y="110"/>
                      </a:lnTo>
                      <a:lnTo>
                        <a:pt x="557" y="109"/>
                      </a:lnTo>
                      <a:lnTo>
                        <a:pt x="560" y="109"/>
                      </a:lnTo>
                      <a:lnTo>
                        <a:pt x="564" y="109"/>
                      </a:lnTo>
                      <a:lnTo>
                        <a:pt x="564" y="110"/>
                      </a:lnTo>
                      <a:lnTo>
                        <a:pt x="564" y="114"/>
                      </a:lnTo>
                      <a:lnTo>
                        <a:pt x="560" y="114"/>
                      </a:lnTo>
                      <a:lnTo>
                        <a:pt x="557" y="114"/>
                      </a:lnTo>
                      <a:lnTo>
                        <a:pt x="554" y="114"/>
                      </a:lnTo>
                      <a:lnTo>
                        <a:pt x="554" y="118"/>
                      </a:lnTo>
                      <a:lnTo>
                        <a:pt x="554" y="120"/>
                      </a:lnTo>
                      <a:lnTo>
                        <a:pt x="557" y="120"/>
                      </a:lnTo>
                      <a:lnTo>
                        <a:pt x="560" y="118"/>
                      </a:lnTo>
                      <a:lnTo>
                        <a:pt x="564" y="118"/>
                      </a:lnTo>
                      <a:lnTo>
                        <a:pt x="564" y="120"/>
                      </a:lnTo>
                      <a:lnTo>
                        <a:pt x="565" y="120"/>
                      </a:lnTo>
                      <a:lnTo>
                        <a:pt x="565" y="123"/>
                      </a:lnTo>
                      <a:lnTo>
                        <a:pt x="565" y="125"/>
                      </a:lnTo>
                      <a:lnTo>
                        <a:pt x="565" y="129"/>
                      </a:lnTo>
                      <a:lnTo>
                        <a:pt x="564" y="125"/>
                      </a:lnTo>
                      <a:lnTo>
                        <a:pt x="564" y="129"/>
                      </a:lnTo>
                      <a:lnTo>
                        <a:pt x="565" y="129"/>
                      </a:lnTo>
                      <a:lnTo>
                        <a:pt x="565" y="133"/>
                      </a:lnTo>
                      <a:lnTo>
                        <a:pt x="565" y="129"/>
                      </a:lnTo>
                      <a:lnTo>
                        <a:pt x="565" y="133"/>
                      </a:lnTo>
                      <a:lnTo>
                        <a:pt x="568" y="133"/>
                      </a:lnTo>
                      <a:lnTo>
                        <a:pt x="564" y="133"/>
                      </a:lnTo>
                      <a:lnTo>
                        <a:pt x="564" y="135"/>
                      </a:lnTo>
                      <a:lnTo>
                        <a:pt x="557" y="135"/>
                      </a:lnTo>
                      <a:lnTo>
                        <a:pt x="554" y="135"/>
                      </a:lnTo>
                      <a:lnTo>
                        <a:pt x="554" y="138"/>
                      </a:lnTo>
                      <a:lnTo>
                        <a:pt x="552" y="138"/>
                      </a:lnTo>
                      <a:lnTo>
                        <a:pt x="554" y="138"/>
                      </a:lnTo>
                      <a:lnTo>
                        <a:pt x="557" y="135"/>
                      </a:lnTo>
                      <a:lnTo>
                        <a:pt x="560" y="135"/>
                      </a:lnTo>
                      <a:lnTo>
                        <a:pt x="564" y="138"/>
                      </a:lnTo>
                      <a:lnTo>
                        <a:pt x="565" y="133"/>
                      </a:lnTo>
                      <a:lnTo>
                        <a:pt x="568" y="133"/>
                      </a:lnTo>
                      <a:lnTo>
                        <a:pt x="568" y="135"/>
                      </a:lnTo>
                      <a:lnTo>
                        <a:pt x="572" y="135"/>
                      </a:lnTo>
                      <a:lnTo>
                        <a:pt x="572" y="138"/>
                      </a:lnTo>
                      <a:lnTo>
                        <a:pt x="568" y="138"/>
                      </a:lnTo>
                      <a:lnTo>
                        <a:pt x="565" y="138"/>
                      </a:lnTo>
                      <a:lnTo>
                        <a:pt x="564" y="140"/>
                      </a:lnTo>
                      <a:lnTo>
                        <a:pt x="564" y="144"/>
                      </a:lnTo>
                      <a:lnTo>
                        <a:pt x="560" y="144"/>
                      </a:lnTo>
                      <a:lnTo>
                        <a:pt x="557" y="146"/>
                      </a:lnTo>
                      <a:lnTo>
                        <a:pt x="557" y="150"/>
                      </a:lnTo>
                      <a:lnTo>
                        <a:pt x="554" y="150"/>
                      </a:lnTo>
                      <a:lnTo>
                        <a:pt x="552" y="153"/>
                      </a:lnTo>
                      <a:lnTo>
                        <a:pt x="552" y="155"/>
                      </a:lnTo>
                      <a:lnTo>
                        <a:pt x="549" y="155"/>
                      </a:lnTo>
                      <a:lnTo>
                        <a:pt x="549" y="153"/>
                      </a:lnTo>
                      <a:lnTo>
                        <a:pt x="549" y="155"/>
                      </a:lnTo>
                      <a:lnTo>
                        <a:pt x="554" y="155"/>
                      </a:lnTo>
                      <a:lnTo>
                        <a:pt x="554" y="159"/>
                      </a:lnTo>
                      <a:lnTo>
                        <a:pt x="546" y="165"/>
                      </a:lnTo>
                      <a:lnTo>
                        <a:pt x="546" y="166"/>
                      </a:lnTo>
                      <a:lnTo>
                        <a:pt x="544" y="166"/>
                      </a:lnTo>
                      <a:lnTo>
                        <a:pt x="541" y="166"/>
                      </a:lnTo>
                      <a:lnTo>
                        <a:pt x="541" y="165"/>
                      </a:lnTo>
                      <a:lnTo>
                        <a:pt x="537" y="165"/>
                      </a:lnTo>
                      <a:lnTo>
                        <a:pt x="537" y="166"/>
                      </a:lnTo>
                      <a:lnTo>
                        <a:pt x="541" y="166"/>
                      </a:lnTo>
                      <a:lnTo>
                        <a:pt x="541" y="170"/>
                      </a:lnTo>
                      <a:lnTo>
                        <a:pt x="541" y="174"/>
                      </a:lnTo>
                      <a:lnTo>
                        <a:pt x="537" y="170"/>
                      </a:lnTo>
                      <a:lnTo>
                        <a:pt x="533" y="166"/>
                      </a:lnTo>
                      <a:lnTo>
                        <a:pt x="529" y="170"/>
                      </a:lnTo>
                      <a:lnTo>
                        <a:pt x="533" y="170"/>
                      </a:lnTo>
                      <a:lnTo>
                        <a:pt x="536" y="170"/>
                      </a:lnTo>
                      <a:lnTo>
                        <a:pt x="537" y="170"/>
                      </a:lnTo>
                      <a:lnTo>
                        <a:pt x="537" y="174"/>
                      </a:lnTo>
                      <a:lnTo>
                        <a:pt x="537" y="176"/>
                      </a:lnTo>
                      <a:lnTo>
                        <a:pt x="537" y="174"/>
                      </a:lnTo>
                      <a:lnTo>
                        <a:pt x="541" y="174"/>
                      </a:lnTo>
                      <a:lnTo>
                        <a:pt x="544" y="174"/>
                      </a:lnTo>
                      <a:lnTo>
                        <a:pt x="546" y="174"/>
                      </a:lnTo>
                      <a:lnTo>
                        <a:pt x="544" y="176"/>
                      </a:lnTo>
                      <a:lnTo>
                        <a:pt x="541" y="180"/>
                      </a:lnTo>
                      <a:lnTo>
                        <a:pt x="541" y="181"/>
                      </a:lnTo>
                      <a:lnTo>
                        <a:pt x="544" y="181"/>
                      </a:lnTo>
                      <a:lnTo>
                        <a:pt x="546" y="185"/>
                      </a:lnTo>
                      <a:lnTo>
                        <a:pt x="544" y="180"/>
                      </a:lnTo>
                      <a:lnTo>
                        <a:pt x="546" y="176"/>
                      </a:lnTo>
                      <a:lnTo>
                        <a:pt x="549" y="174"/>
                      </a:lnTo>
                      <a:lnTo>
                        <a:pt x="549" y="170"/>
                      </a:lnTo>
                      <a:lnTo>
                        <a:pt x="549" y="166"/>
                      </a:lnTo>
                      <a:lnTo>
                        <a:pt x="552" y="166"/>
                      </a:lnTo>
                      <a:lnTo>
                        <a:pt x="554" y="166"/>
                      </a:lnTo>
                      <a:lnTo>
                        <a:pt x="554" y="165"/>
                      </a:lnTo>
                      <a:lnTo>
                        <a:pt x="557" y="165"/>
                      </a:lnTo>
                      <a:lnTo>
                        <a:pt x="560" y="165"/>
                      </a:lnTo>
                      <a:lnTo>
                        <a:pt x="564" y="165"/>
                      </a:lnTo>
                      <a:lnTo>
                        <a:pt x="565" y="166"/>
                      </a:lnTo>
                      <a:lnTo>
                        <a:pt x="565" y="170"/>
                      </a:lnTo>
                      <a:lnTo>
                        <a:pt x="565" y="166"/>
                      </a:lnTo>
                      <a:lnTo>
                        <a:pt x="565" y="165"/>
                      </a:lnTo>
                      <a:lnTo>
                        <a:pt x="564" y="165"/>
                      </a:lnTo>
                      <a:lnTo>
                        <a:pt x="560" y="165"/>
                      </a:lnTo>
                      <a:lnTo>
                        <a:pt x="557" y="165"/>
                      </a:lnTo>
                      <a:lnTo>
                        <a:pt x="557" y="161"/>
                      </a:lnTo>
                      <a:lnTo>
                        <a:pt x="557" y="159"/>
                      </a:lnTo>
                      <a:lnTo>
                        <a:pt x="560" y="159"/>
                      </a:lnTo>
                      <a:lnTo>
                        <a:pt x="564" y="155"/>
                      </a:lnTo>
                      <a:lnTo>
                        <a:pt x="564" y="153"/>
                      </a:lnTo>
                      <a:lnTo>
                        <a:pt x="565" y="153"/>
                      </a:lnTo>
                      <a:lnTo>
                        <a:pt x="565" y="150"/>
                      </a:lnTo>
                      <a:lnTo>
                        <a:pt x="572" y="150"/>
                      </a:lnTo>
                      <a:lnTo>
                        <a:pt x="572" y="153"/>
                      </a:lnTo>
                      <a:lnTo>
                        <a:pt x="573" y="155"/>
                      </a:lnTo>
                      <a:lnTo>
                        <a:pt x="577" y="155"/>
                      </a:lnTo>
                      <a:lnTo>
                        <a:pt x="573" y="159"/>
                      </a:lnTo>
                      <a:lnTo>
                        <a:pt x="577" y="159"/>
                      </a:lnTo>
                      <a:lnTo>
                        <a:pt x="580" y="161"/>
                      </a:lnTo>
                      <a:lnTo>
                        <a:pt x="580" y="165"/>
                      </a:lnTo>
                      <a:lnTo>
                        <a:pt x="577" y="165"/>
                      </a:lnTo>
                      <a:lnTo>
                        <a:pt x="580" y="165"/>
                      </a:lnTo>
                      <a:lnTo>
                        <a:pt x="582" y="166"/>
                      </a:lnTo>
                      <a:lnTo>
                        <a:pt x="582" y="170"/>
                      </a:lnTo>
                      <a:lnTo>
                        <a:pt x="580" y="174"/>
                      </a:lnTo>
                      <a:lnTo>
                        <a:pt x="582" y="174"/>
                      </a:lnTo>
                      <a:lnTo>
                        <a:pt x="585" y="176"/>
                      </a:lnTo>
                      <a:lnTo>
                        <a:pt x="585" y="180"/>
                      </a:lnTo>
                      <a:lnTo>
                        <a:pt x="585" y="181"/>
                      </a:lnTo>
                      <a:lnTo>
                        <a:pt x="582" y="181"/>
                      </a:lnTo>
                      <a:lnTo>
                        <a:pt x="582" y="185"/>
                      </a:lnTo>
                      <a:lnTo>
                        <a:pt x="582" y="189"/>
                      </a:lnTo>
                      <a:lnTo>
                        <a:pt x="582" y="191"/>
                      </a:lnTo>
                      <a:lnTo>
                        <a:pt x="580" y="191"/>
                      </a:lnTo>
                      <a:lnTo>
                        <a:pt x="577" y="191"/>
                      </a:lnTo>
                      <a:lnTo>
                        <a:pt x="573" y="191"/>
                      </a:lnTo>
                      <a:lnTo>
                        <a:pt x="572" y="191"/>
                      </a:lnTo>
                      <a:lnTo>
                        <a:pt x="568" y="191"/>
                      </a:lnTo>
                      <a:lnTo>
                        <a:pt x="568" y="189"/>
                      </a:lnTo>
                      <a:lnTo>
                        <a:pt x="565" y="185"/>
                      </a:lnTo>
                      <a:lnTo>
                        <a:pt x="564" y="185"/>
                      </a:lnTo>
                      <a:lnTo>
                        <a:pt x="560" y="189"/>
                      </a:lnTo>
                      <a:lnTo>
                        <a:pt x="557" y="191"/>
                      </a:lnTo>
                      <a:lnTo>
                        <a:pt x="560" y="191"/>
                      </a:lnTo>
                      <a:lnTo>
                        <a:pt x="564" y="189"/>
                      </a:lnTo>
                      <a:lnTo>
                        <a:pt x="565" y="189"/>
                      </a:lnTo>
                      <a:lnTo>
                        <a:pt x="568" y="191"/>
                      </a:lnTo>
                      <a:lnTo>
                        <a:pt x="565" y="191"/>
                      </a:lnTo>
                      <a:lnTo>
                        <a:pt x="565" y="194"/>
                      </a:lnTo>
                      <a:lnTo>
                        <a:pt x="565" y="196"/>
                      </a:lnTo>
                      <a:lnTo>
                        <a:pt x="565" y="200"/>
                      </a:lnTo>
                      <a:lnTo>
                        <a:pt x="564" y="200"/>
                      </a:lnTo>
                      <a:lnTo>
                        <a:pt x="564" y="202"/>
                      </a:lnTo>
                      <a:lnTo>
                        <a:pt x="564" y="206"/>
                      </a:lnTo>
                      <a:lnTo>
                        <a:pt x="560" y="206"/>
                      </a:lnTo>
                      <a:lnTo>
                        <a:pt x="557" y="206"/>
                      </a:lnTo>
                      <a:lnTo>
                        <a:pt x="554" y="206"/>
                      </a:lnTo>
                      <a:lnTo>
                        <a:pt x="554" y="209"/>
                      </a:lnTo>
                      <a:lnTo>
                        <a:pt x="554" y="211"/>
                      </a:lnTo>
                      <a:lnTo>
                        <a:pt x="552" y="211"/>
                      </a:lnTo>
                      <a:lnTo>
                        <a:pt x="549" y="215"/>
                      </a:lnTo>
                      <a:lnTo>
                        <a:pt x="546" y="217"/>
                      </a:lnTo>
                      <a:lnTo>
                        <a:pt x="544" y="217"/>
                      </a:lnTo>
                      <a:lnTo>
                        <a:pt x="544" y="221"/>
                      </a:lnTo>
                      <a:lnTo>
                        <a:pt x="546" y="221"/>
                      </a:lnTo>
                      <a:lnTo>
                        <a:pt x="546" y="217"/>
                      </a:lnTo>
                      <a:lnTo>
                        <a:pt x="549" y="217"/>
                      </a:lnTo>
                      <a:lnTo>
                        <a:pt x="549" y="215"/>
                      </a:lnTo>
                      <a:lnTo>
                        <a:pt x="552" y="215"/>
                      </a:lnTo>
                      <a:lnTo>
                        <a:pt x="554" y="215"/>
                      </a:lnTo>
                      <a:lnTo>
                        <a:pt x="557" y="209"/>
                      </a:lnTo>
                      <a:lnTo>
                        <a:pt x="560" y="209"/>
                      </a:lnTo>
                      <a:lnTo>
                        <a:pt x="560" y="211"/>
                      </a:lnTo>
                      <a:lnTo>
                        <a:pt x="557" y="215"/>
                      </a:lnTo>
                      <a:lnTo>
                        <a:pt x="557" y="217"/>
                      </a:lnTo>
                      <a:lnTo>
                        <a:pt x="554" y="221"/>
                      </a:lnTo>
                      <a:lnTo>
                        <a:pt x="554" y="226"/>
                      </a:lnTo>
                      <a:lnTo>
                        <a:pt x="552" y="226"/>
                      </a:lnTo>
                      <a:lnTo>
                        <a:pt x="549" y="230"/>
                      </a:lnTo>
                      <a:lnTo>
                        <a:pt x="549" y="232"/>
                      </a:lnTo>
                      <a:lnTo>
                        <a:pt x="549" y="236"/>
                      </a:lnTo>
                      <a:lnTo>
                        <a:pt x="549" y="237"/>
                      </a:lnTo>
                      <a:lnTo>
                        <a:pt x="546" y="237"/>
                      </a:lnTo>
                      <a:lnTo>
                        <a:pt x="546" y="241"/>
                      </a:lnTo>
                      <a:lnTo>
                        <a:pt x="546" y="243"/>
                      </a:lnTo>
                      <a:lnTo>
                        <a:pt x="546" y="252"/>
                      </a:lnTo>
                      <a:lnTo>
                        <a:pt x="546" y="256"/>
                      </a:lnTo>
                      <a:lnTo>
                        <a:pt x="544" y="258"/>
                      </a:lnTo>
                      <a:lnTo>
                        <a:pt x="541" y="262"/>
                      </a:lnTo>
                      <a:lnTo>
                        <a:pt x="541" y="266"/>
                      </a:lnTo>
                      <a:lnTo>
                        <a:pt x="541" y="267"/>
                      </a:lnTo>
                      <a:lnTo>
                        <a:pt x="541" y="271"/>
                      </a:lnTo>
                      <a:lnTo>
                        <a:pt x="541" y="273"/>
                      </a:lnTo>
                      <a:lnTo>
                        <a:pt x="544" y="277"/>
                      </a:lnTo>
                      <a:lnTo>
                        <a:pt x="546" y="279"/>
                      </a:lnTo>
                      <a:lnTo>
                        <a:pt x="546" y="277"/>
                      </a:lnTo>
                      <a:lnTo>
                        <a:pt x="549" y="277"/>
                      </a:lnTo>
                      <a:lnTo>
                        <a:pt x="549" y="279"/>
                      </a:lnTo>
                      <a:lnTo>
                        <a:pt x="552" y="279"/>
                      </a:lnTo>
                      <a:lnTo>
                        <a:pt x="552" y="282"/>
                      </a:lnTo>
                      <a:lnTo>
                        <a:pt x="549" y="282"/>
                      </a:lnTo>
                      <a:lnTo>
                        <a:pt x="544" y="292"/>
                      </a:lnTo>
                      <a:lnTo>
                        <a:pt x="541" y="292"/>
                      </a:lnTo>
                      <a:lnTo>
                        <a:pt x="541" y="294"/>
                      </a:lnTo>
                      <a:lnTo>
                        <a:pt x="537" y="297"/>
                      </a:lnTo>
                      <a:lnTo>
                        <a:pt x="537" y="299"/>
                      </a:lnTo>
                      <a:lnTo>
                        <a:pt x="533" y="299"/>
                      </a:lnTo>
                      <a:lnTo>
                        <a:pt x="529" y="299"/>
                      </a:lnTo>
                      <a:lnTo>
                        <a:pt x="528" y="303"/>
                      </a:lnTo>
                      <a:lnTo>
                        <a:pt x="528" y="307"/>
                      </a:lnTo>
                      <a:lnTo>
                        <a:pt x="528" y="308"/>
                      </a:lnTo>
                      <a:lnTo>
                        <a:pt x="529" y="308"/>
                      </a:lnTo>
                      <a:lnTo>
                        <a:pt x="529" y="312"/>
                      </a:lnTo>
                      <a:lnTo>
                        <a:pt x="533" y="314"/>
                      </a:lnTo>
                      <a:lnTo>
                        <a:pt x="529" y="318"/>
                      </a:lnTo>
                      <a:lnTo>
                        <a:pt x="529" y="314"/>
                      </a:lnTo>
                      <a:lnTo>
                        <a:pt x="529" y="318"/>
                      </a:lnTo>
                      <a:lnTo>
                        <a:pt x="533" y="318"/>
                      </a:lnTo>
                      <a:lnTo>
                        <a:pt x="536" y="318"/>
                      </a:lnTo>
                      <a:lnTo>
                        <a:pt x="536" y="314"/>
                      </a:lnTo>
                      <a:lnTo>
                        <a:pt x="536" y="312"/>
                      </a:lnTo>
                      <a:lnTo>
                        <a:pt x="533" y="308"/>
                      </a:lnTo>
                      <a:lnTo>
                        <a:pt x="529" y="307"/>
                      </a:lnTo>
                      <a:lnTo>
                        <a:pt x="533" y="307"/>
                      </a:lnTo>
                      <a:lnTo>
                        <a:pt x="537" y="299"/>
                      </a:lnTo>
                      <a:lnTo>
                        <a:pt x="541" y="299"/>
                      </a:lnTo>
                      <a:lnTo>
                        <a:pt x="544" y="303"/>
                      </a:lnTo>
                      <a:lnTo>
                        <a:pt x="546" y="303"/>
                      </a:lnTo>
                      <a:lnTo>
                        <a:pt x="546" y="299"/>
                      </a:lnTo>
                      <a:lnTo>
                        <a:pt x="549" y="297"/>
                      </a:lnTo>
                      <a:lnTo>
                        <a:pt x="549" y="292"/>
                      </a:lnTo>
                      <a:lnTo>
                        <a:pt x="552" y="292"/>
                      </a:lnTo>
                      <a:lnTo>
                        <a:pt x="552" y="288"/>
                      </a:lnTo>
                      <a:lnTo>
                        <a:pt x="554" y="288"/>
                      </a:lnTo>
                      <a:lnTo>
                        <a:pt x="557" y="286"/>
                      </a:lnTo>
                      <a:lnTo>
                        <a:pt x="557" y="282"/>
                      </a:lnTo>
                      <a:lnTo>
                        <a:pt x="560" y="282"/>
                      </a:lnTo>
                      <a:lnTo>
                        <a:pt x="564" y="282"/>
                      </a:lnTo>
                      <a:lnTo>
                        <a:pt x="564" y="279"/>
                      </a:lnTo>
                      <a:lnTo>
                        <a:pt x="565" y="279"/>
                      </a:lnTo>
                      <a:lnTo>
                        <a:pt x="568" y="277"/>
                      </a:lnTo>
                      <a:lnTo>
                        <a:pt x="572" y="273"/>
                      </a:lnTo>
                      <a:lnTo>
                        <a:pt x="572" y="271"/>
                      </a:lnTo>
                      <a:lnTo>
                        <a:pt x="573" y="267"/>
                      </a:lnTo>
                      <a:lnTo>
                        <a:pt x="573" y="266"/>
                      </a:lnTo>
                      <a:lnTo>
                        <a:pt x="577" y="262"/>
                      </a:lnTo>
                      <a:lnTo>
                        <a:pt x="580" y="251"/>
                      </a:lnTo>
                      <a:lnTo>
                        <a:pt x="580" y="247"/>
                      </a:lnTo>
                      <a:lnTo>
                        <a:pt x="580" y="243"/>
                      </a:lnTo>
                      <a:lnTo>
                        <a:pt x="580" y="241"/>
                      </a:lnTo>
                      <a:lnTo>
                        <a:pt x="582" y="237"/>
                      </a:lnTo>
                      <a:lnTo>
                        <a:pt x="582" y="236"/>
                      </a:lnTo>
                      <a:lnTo>
                        <a:pt x="580" y="236"/>
                      </a:lnTo>
                      <a:lnTo>
                        <a:pt x="582" y="232"/>
                      </a:lnTo>
                      <a:lnTo>
                        <a:pt x="582" y="230"/>
                      </a:lnTo>
                      <a:lnTo>
                        <a:pt x="582" y="226"/>
                      </a:lnTo>
                      <a:lnTo>
                        <a:pt x="585" y="223"/>
                      </a:lnTo>
                      <a:lnTo>
                        <a:pt x="585" y="226"/>
                      </a:lnTo>
                      <a:lnTo>
                        <a:pt x="582" y="230"/>
                      </a:lnTo>
                      <a:lnTo>
                        <a:pt x="582" y="232"/>
                      </a:lnTo>
                      <a:lnTo>
                        <a:pt x="582" y="236"/>
                      </a:lnTo>
                      <a:lnTo>
                        <a:pt x="585" y="236"/>
                      </a:lnTo>
                      <a:lnTo>
                        <a:pt x="582" y="236"/>
                      </a:lnTo>
                      <a:lnTo>
                        <a:pt x="582" y="237"/>
                      </a:lnTo>
                      <a:lnTo>
                        <a:pt x="585" y="236"/>
                      </a:lnTo>
                      <a:lnTo>
                        <a:pt x="582" y="232"/>
                      </a:lnTo>
                      <a:lnTo>
                        <a:pt x="585" y="230"/>
                      </a:lnTo>
                      <a:lnTo>
                        <a:pt x="588" y="223"/>
                      </a:lnTo>
                      <a:lnTo>
                        <a:pt x="585" y="221"/>
                      </a:lnTo>
                      <a:lnTo>
                        <a:pt x="588" y="217"/>
                      </a:lnTo>
                      <a:lnTo>
                        <a:pt x="585" y="215"/>
                      </a:lnTo>
                      <a:lnTo>
                        <a:pt x="582" y="215"/>
                      </a:lnTo>
                      <a:lnTo>
                        <a:pt x="582" y="211"/>
                      </a:lnTo>
                      <a:lnTo>
                        <a:pt x="585" y="211"/>
                      </a:lnTo>
                      <a:lnTo>
                        <a:pt x="585" y="209"/>
                      </a:lnTo>
                      <a:lnTo>
                        <a:pt x="588" y="209"/>
                      </a:lnTo>
                      <a:lnTo>
                        <a:pt x="590" y="209"/>
                      </a:lnTo>
                      <a:lnTo>
                        <a:pt x="593" y="211"/>
                      </a:lnTo>
                      <a:lnTo>
                        <a:pt x="596" y="211"/>
                      </a:lnTo>
                      <a:lnTo>
                        <a:pt x="593" y="209"/>
                      </a:lnTo>
                      <a:lnTo>
                        <a:pt x="590" y="209"/>
                      </a:lnTo>
                      <a:lnTo>
                        <a:pt x="593" y="209"/>
                      </a:lnTo>
                      <a:lnTo>
                        <a:pt x="596" y="209"/>
                      </a:lnTo>
                      <a:lnTo>
                        <a:pt x="596" y="206"/>
                      </a:lnTo>
                      <a:lnTo>
                        <a:pt x="593" y="206"/>
                      </a:lnTo>
                      <a:lnTo>
                        <a:pt x="590" y="206"/>
                      </a:lnTo>
                      <a:lnTo>
                        <a:pt x="590" y="202"/>
                      </a:lnTo>
                      <a:lnTo>
                        <a:pt x="593" y="200"/>
                      </a:lnTo>
                      <a:lnTo>
                        <a:pt x="596" y="200"/>
                      </a:lnTo>
                      <a:lnTo>
                        <a:pt x="599" y="200"/>
                      </a:lnTo>
                      <a:lnTo>
                        <a:pt x="601" y="200"/>
                      </a:lnTo>
                      <a:lnTo>
                        <a:pt x="609" y="196"/>
                      </a:lnTo>
                      <a:lnTo>
                        <a:pt x="616" y="194"/>
                      </a:lnTo>
                      <a:lnTo>
                        <a:pt x="617" y="191"/>
                      </a:lnTo>
                      <a:lnTo>
                        <a:pt x="621" y="191"/>
                      </a:lnTo>
                      <a:lnTo>
                        <a:pt x="624" y="191"/>
                      </a:lnTo>
                      <a:lnTo>
                        <a:pt x="621" y="191"/>
                      </a:lnTo>
                      <a:lnTo>
                        <a:pt x="624" y="191"/>
                      </a:lnTo>
                      <a:lnTo>
                        <a:pt x="629" y="191"/>
                      </a:lnTo>
                      <a:lnTo>
                        <a:pt x="629" y="189"/>
                      </a:lnTo>
                      <a:lnTo>
                        <a:pt x="632" y="189"/>
                      </a:lnTo>
                      <a:lnTo>
                        <a:pt x="632" y="191"/>
                      </a:lnTo>
                      <a:lnTo>
                        <a:pt x="629" y="191"/>
                      </a:lnTo>
                      <a:lnTo>
                        <a:pt x="629" y="194"/>
                      </a:lnTo>
                      <a:lnTo>
                        <a:pt x="629" y="196"/>
                      </a:lnTo>
                      <a:lnTo>
                        <a:pt x="629" y="194"/>
                      </a:lnTo>
                      <a:lnTo>
                        <a:pt x="626" y="194"/>
                      </a:lnTo>
                      <a:lnTo>
                        <a:pt x="624" y="194"/>
                      </a:lnTo>
                      <a:lnTo>
                        <a:pt x="624" y="196"/>
                      </a:lnTo>
                      <a:lnTo>
                        <a:pt x="621" y="196"/>
                      </a:lnTo>
                      <a:lnTo>
                        <a:pt x="621" y="200"/>
                      </a:lnTo>
                      <a:lnTo>
                        <a:pt x="621" y="196"/>
                      </a:lnTo>
                      <a:lnTo>
                        <a:pt x="624" y="196"/>
                      </a:lnTo>
                      <a:lnTo>
                        <a:pt x="624" y="200"/>
                      </a:lnTo>
                      <a:lnTo>
                        <a:pt x="624" y="202"/>
                      </a:lnTo>
                      <a:lnTo>
                        <a:pt x="626" y="200"/>
                      </a:lnTo>
                      <a:lnTo>
                        <a:pt x="629" y="202"/>
                      </a:lnTo>
                      <a:lnTo>
                        <a:pt x="629" y="206"/>
                      </a:lnTo>
                      <a:lnTo>
                        <a:pt x="629" y="209"/>
                      </a:lnTo>
                      <a:lnTo>
                        <a:pt x="626" y="211"/>
                      </a:lnTo>
                      <a:lnTo>
                        <a:pt x="624" y="211"/>
                      </a:lnTo>
                      <a:lnTo>
                        <a:pt x="621" y="211"/>
                      </a:lnTo>
                      <a:lnTo>
                        <a:pt x="621" y="215"/>
                      </a:lnTo>
                      <a:lnTo>
                        <a:pt x="621" y="217"/>
                      </a:lnTo>
                      <a:lnTo>
                        <a:pt x="617" y="217"/>
                      </a:lnTo>
                      <a:lnTo>
                        <a:pt x="616" y="217"/>
                      </a:lnTo>
                      <a:lnTo>
                        <a:pt x="617" y="217"/>
                      </a:lnTo>
                      <a:lnTo>
                        <a:pt x="617" y="221"/>
                      </a:lnTo>
                      <a:lnTo>
                        <a:pt x="617" y="223"/>
                      </a:lnTo>
                      <a:lnTo>
                        <a:pt x="616" y="223"/>
                      </a:lnTo>
                      <a:lnTo>
                        <a:pt x="616" y="226"/>
                      </a:lnTo>
                      <a:lnTo>
                        <a:pt x="613" y="230"/>
                      </a:lnTo>
                      <a:lnTo>
                        <a:pt x="609" y="230"/>
                      </a:lnTo>
                      <a:lnTo>
                        <a:pt x="609" y="232"/>
                      </a:lnTo>
                      <a:lnTo>
                        <a:pt x="608" y="232"/>
                      </a:lnTo>
                      <a:lnTo>
                        <a:pt x="608" y="230"/>
                      </a:lnTo>
                      <a:lnTo>
                        <a:pt x="604" y="230"/>
                      </a:lnTo>
                      <a:lnTo>
                        <a:pt x="604" y="226"/>
                      </a:lnTo>
                      <a:lnTo>
                        <a:pt x="604" y="230"/>
                      </a:lnTo>
                      <a:lnTo>
                        <a:pt x="608" y="232"/>
                      </a:lnTo>
                      <a:lnTo>
                        <a:pt x="604" y="236"/>
                      </a:lnTo>
                      <a:lnTo>
                        <a:pt x="601" y="236"/>
                      </a:lnTo>
                      <a:lnTo>
                        <a:pt x="599" y="236"/>
                      </a:lnTo>
                      <a:lnTo>
                        <a:pt x="599" y="237"/>
                      </a:lnTo>
                      <a:lnTo>
                        <a:pt x="596" y="237"/>
                      </a:lnTo>
                      <a:lnTo>
                        <a:pt x="593" y="241"/>
                      </a:lnTo>
                      <a:lnTo>
                        <a:pt x="588" y="243"/>
                      </a:lnTo>
                      <a:lnTo>
                        <a:pt x="588" y="247"/>
                      </a:lnTo>
                      <a:lnTo>
                        <a:pt x="588" y="252"/>
                      </a:lnTo>
                      <a:lnTo>
                        <a:pt x="588" y="251"/>
                      </a:lnTo>
                      <a:lnTo>
                        <a:pt x="588" y="247"/>
                      </a:lnTo>
                      <a:lnTo>
                        <a:pt x="588" y="243"/>
                      </a:lnTo>
                      <a:lnTo>
                        <a:pt x="590" y="243"/>
                      </a:lnTo>
                      <a:lnTo>
                        <a:pt x="593" y="243"/>
                      </a:lnTo>
                      <a:lnTo>
                        <a:pt x="593" y="247"/>
                      </a:lnTo>
                      <a:lnTo>
                        <a:pt x="590" y="247"/>
                      </a:lnTo>
                      <a:lnTo>
                        <a:pt x="590" y="251"/>
                      </a:lnTo>
                      <a:lnTo>
                        <a:pt x="593" y="251"/>
                      </a:lnTo>
                      <a:lnTo>
                        <a:pt x="593" y="252"/>
                      </a:lnTo>
                      <a:lnTo>
                        <a:pt x="593" y="251"/>
                      </a:lnTo>
                      <a:lnTo>
                        <a:pt x="593" y="247"/>
                      </a:lnTo>
                      <a:lnTo>
                        <a:pt x="596" y="247"/>
                      </a:lnTo>
                      <a:lnTo>
                        <a:pt x="596" y="243"/>
                      </a:lnTo>
                      <a:lnTo>
                        <a:pt x="599" y="243"/>
                      </a:lnTo>
                      <a:lnTo>
                        <a:pt x="601" y="243"/>
                      </a:lnTo>
                      <a:lnTo>
                        <a:pt x="604" y="247"/>
                      </a:lnTo>
                      <a:lnTo>
                        <a:pt x="604" y="243"/>
                      </a:lnTo>
                      <a:lnTo>
                        <a:pt x="601" y="243"/>
                      </a:lnTo>
                      <a:lnTo>
                        <a:pt x="604" y="241"/>
                      </a:lnTo>
                      <a:lnTo>
                        <a:pt x="604" y="243"/>
                      </a:lnTo>
                      <a:lnTo>
                        <a:pt x="604" y="241"/>
                      </a:lnTo>
                      <a:lnTo>
                        <a:pt x="608" y="241"/>
                      </a:lnTo>
                      <a:lnTo>
                        <a:pt x="608" y="243"/>
                      </a:lnTo>
                      <a:lnTo>
                        <a:pt x="608" y="247"/>
                      </a:lnTo>
                      <a:lnTo>
                        <a:pt x="609" y="247"/>
                      </a:lnTo>
                      <a:lnTo>
                        <a:pt x="608" y="251"/>
                      </a:lnTo>
                      <a:lnTo>
                        <a:pt x="608" y="252"/>
                      </a:lnTo>
                      <a:lnTo>
                        <a:pt x="604" y="252"/>
                      </a:lnTo>
                      <a:lnTo>
                        <a:pt x="608" y="252"/>
                      </a:lnTo>
                      <a:lnTo>
                        <a:pt x="609" y="252"/>
                      </a:lnTo>
                      <a:lnTo>
                        <a:pt x="613" y="251"/>
                      </a:lnTo>
                      <a:lnTo>
                        <a:pt x="613" y="247"/>
                      </a:lnTo>
                      <a:lnTo>
                        <a:pt x="616" y="247"/>
                      </a:lnTo>
                      <a:lnTo>
                        <a:pt x="616" y="241"/>
                      </a:lnTo>
                      <a:lnTo>
                        <a:pt x="617" y="237"/>
                      </a:lnTo>
                      <a:lnTo>
                        <a:pt x="621" y="237"/>
                      </a:lnTo>
                      <a:lnTo>
                        <a:pt x="621" y="241"/>
                      </a:lnTo>
                      <a:lnTo>
                        <a:pt x="621" y="237"/>
                      </a:lnTo>
                      <a:lnTo>
                        <a:pt x="621" y="243"/>
                      </a:lnTo>
                      <a:lnTo>
                        <a:pt x="624" y="243"/>
                      </a:lnTo>
                      <a:lnTo>
                        <a:pt x="624" y="247"/>
                      </a:lnTo>
                      <a:lnTo>
                        <a:pt x="624" y="243"/>
                      </a:lnTo>
                      <a:lnTo>
                        <a:pt x="624" y="237"/>
                      </a:lnTo>
                      <a:lnTo>
                        <a:pt x="624" y="236"/>
                      </a:lnTo>
                      <a:lnTo>
                        <a:pt x="626" y="230"/>
                      </a:lnTo>
                      <a:lnTo>
                        <a:pt x="629" y="230"/>
                      </a:lnTo>
                      <a:lnTo>
                        <a:pt x="629" y="226"/>
                      </a:lnTo>
                      <a:lnTo>
                        <a:pt x="632" y="223"/>
                      </a:lnTo>
                      <a:lnTo>
                        <a:pt x="635" y="221"/>
                      </a:lnTo>
                      <a:lnTo>
                        <a:pt x="637" y="221"/>
                      </a:lnTo>
                      <a:lnTo>
                        <a:pt x="640" y="221"/>
                      </a:lnTo>
                      <a:lnTo>
                        <a:pt x="640" y="223"/>
                      </a:lnTo>
                      <a:lnTo>
                        <a:pt x="640" y="221"/>
                      </a:lnTo>
                      <a:lnTo>
                        <a:pt x="637" y="221"/>
                      </a:lnTo>
                      <a:lnTo>
                        <a:pt x="637" y="217"/>
                      </a:lnTo>
                      <a:lnTo>
                        <a:pt x="640" y="217"/>
                      </a:lnTo>
                      <a:lnTo>
                        <a:pt x="640" y="215"/>
                      </a:lnTo>
                      <a:lnTo>
                        <a:pt x="640" y="211"/>
                      </a:lnTo>
                      <a:lnTo>
                        <a:pt x="644" y="211"/>
                      </a:lnTo>
                      <a:lnTo>
                        <a:pt x="645" y="211"/>
                      </a:lnTo>
                      <a:lnTo>
                        <a:pt x="645" y="217"/>
                      </a:lnTo>
                      <a:lnTo>
                        <a:pt x="648" y="221"/>
                      </a:lnTo>
                      <a:lnTo>
                        <a:pt x="648" y="223"/>
                      </a:lnTo>
                      <a:lnTo>
                        <a:pt x="648" y="221"/>
                      </a:lnTo>
                      <a:lnTo>
                        <a:pt x="648" y="217"/>
                      </a:lnTo>
                      <a:lnTo>
                        <a:pt x="648" y="215"/>
                      </a:lnTo>
                      <a:lnTo>
                        <a:pt x="648" y="211"/>
                      </a:lnTo>
                      <a:lnTo>
                        <a:pt x="652" y="215"/>
                      </a:lnTo>
                      <a:lnTo>
                        <a:pt x="653" y="211"/>
                      </a:lnTo>
                      <a:lnTo>
                        <a:pt x="657" y="209"/>
                      </a:lnTo>
                      <a:lnTo>
                        <a:pt x="657" y="211"/>
                      </a:lnTo>
                      <a:lnTo>
                        <a:pt x="660" y="211"/>
                      </a:lnTo>
                      <a:lnTo>
                        <a:pt x="662" y="209"/>
                      </a:lnTo>
                      <a:lnTo>
                        <a:pt x="665" y="206"/>
                      </a:lnTo>
                      <a:lnTo>
                        <a:pt x="665" y="209"/>
                      </a:lnTo>
                      <a:lnTo>
                        <a:pt x="665" y="211"/>
                      </a:lnTo>
                      <a:lnTo>
                        <a:pt x="668" y="211"/>
                      </a:lnTo>
                      <a:lnTo>
                        <a:pt x="668" y="209"/>
                      </a:lnTo>
                      <a:lnTo>
                        <a:pt x="668" y="202"/>
                      </a:lnTo>
                      <a:lnTo>
                        <a:pt x="671" y="200"/>
                      </a:lnTo>
                      <a:lnTo>
                        <a:pt x="671" y="202"/>
                      </a:lnTo>
                      <a:lnTo>
                        <a:pt x="673" y="202"/>
                      </a:lnTo>
                      <a:lnTo>
                        <a:pt x="671" y="206"/>
                      </a:lnTo>
                      <a:lnTo>
                        <a:pt x="673" y="206"/>
                      </a:lnTo>
                      <a:lnTo>
                        <a:pt x="673" y="209"/>
                      </a:lnTo>
                      <a:lnTo>
                        <a:pt x="671" y="209"/>
                      </a:lnTo>
                      <a:lnTo>
                        <a:pt x="673" y="211"/>
                      </a:lnTo>
                      <a:lnTo>
                        <a:pt x="671" y="211"/>
                      </a:lnTo>
                      <a:lnTo>
                        <a:pt x="673" y="211"/>
                      </a:lnTo>
                      <a:lnTo>
                        <a:pt x="673" y="209"/>
                      </a:lnTo>
                      <a:lnTo>
                        <a:pt x="676" y="209"/>
                      </a:lnTo>
                      <a:lnTo>
                        <a:pt x="676" y="211"/>
                      </a:lnTo>
                      <a:lnTo>
                        <a:pt x="679" y="209"/>
                      </a:lnTo>
                      <a:lnTo>
                        <a:pt x="679" y="211"/>
                      </a:lnTo>
                      <a:lnTo>
                        <a:pt x="679" y="209"/>
                      </a:lnTo>
                      <a:lnTo>
                        <a:pt x="676" y="209"/>
                      </a:lnTo>
                      <a:lnTo>
                        <a:pt x="676" y="206"/>
                      </a:lnTo>
                      <a:lnTo>
                        <a:pt x="679" y="202"/>
                      </a:lnTo>
                      <a:lnTo>
                        <a:pt x="679" y="200"/>
                      </a:lnTo>
                      <a:lnTo>
                        <a:pt x="681" y="202"/>
                      </a:lnTo>
                      <a:lnTo>
                        <a:pt x="679" y="202"/>
                      </a:lnTo>
                      <a:lnTo>
                        <a:pt x="679" y="206"/>
                      </a:lnTo>
                      <a:lnTo>
                        <a:pt x="679" y="202"/>
                      </a:lnTo>
                      <a:lnTo>
                        <a:pt x="681" y="202"/>
                      </a:lnTo>
                      <a:lnTo>
                        <a:pt x="684" y="202"/>
                      </a:lnTo>
                      <a:lnTo>
                        <a:pt x="684" y="206"/>
                      </a:lnTo>
                      <a:lnTo>
                        <a:pt x="684" y="209"/>
                      </a:lnTo>
                      <a:lnTo>
                        <a:pt x="684" y="211"/>
                      </a:lnTo>
                      <a:lnTo>
                        <a:pt x="684" y="215"/>
                      </a:lnTo>
                      <a:lnTo>
                        <a:pt x="688" y="215"/>
                      </a:lnTo>
                      <a:lnTo>
                        <a:pt x="688" y="217"/>
                      </a:lnTo>
                      <a:lnTo>
                        <a:pt x="688" y="215"/>
                      </a:lnTo>
                      <a:lnTo>
                        <a:pt x="684" y="215"/>
                      </a:lnTo>
                      <a:lnTo>
                        <a:pt x="684" y="211"/>
                      </a:lnTo>
                      <a:lnTo>
                        <a:pt x="688" y="211"/>
                      </a:lnTo>
                      <a:lnTo>
                        <a:pt x="684" y="209"/>
                      </a:lnTo>
                      <a:lnTo>
                        <a:pt x="688" y="206"/>
                      </a:lnTo>
                      <a:lnTo>
                        <a:pt x="688" y="209"/>
                      </a:lnTo>
                      <a:lnTo>
                        <a:pt x="689" y="209"/>
                      </a:lnTo>
                      <a:lnTo>
                        <a:pt x="689" y="206"/>
                      </a:lnTo>
                      <a:lnTo>
                        <a:pt x="689" y="209"/>
                      </a:lnTo>
                      <a:lnTo>
                        <a:pt x="693" y="209"/>
                      </a:lnTo>
                      <a:lnTo>
                        <a:pt x="696" y="209"/>
                      </a:lnTo>
                      <a:lnTo>
                        <a:pt x="696" y="206"/>
                      </a:lnTo>
                      <a:lnTo>
                        <a:pt x="693" y="209"/>
                      </a:lnTo>
                      <a:lnTo>
                        <a:pt x="689" y="206"/>
                      </a:lnTo>
                      <a:lnTo>
                        <a:pt x="689" y="202"/>
                      </a:lnTo>
                      <a:lnTo>
                        <a:pt x="693" y="202"/>
                      </a:lnTo>
                      <a:lnTo>
                        <a:pt x="696" y="202"/>
                      </a:lnTo>
                      <a:lnTo>
                        <a:pt x="693" y="202"/>
                      </a:lnTo>
                      <a:lnTo>
                        <a:pt x="696" y="202"/>
                      </a:lnTo>
                      <a:lnTo>
                        <a:pt x="696" y="200"/>
                      </a:lnTo>
                      <a:lnTo>
                        <a:pt x="693" y="200"/>
                      </a:lnTo>
                      <a:lnTo>
                        <a:pt x="696" y="196"/>
                      </a:lnTo>
                      <a:lnTo>
                        <a:pt x="696" y="194"/>
                      </a:lnTo>
                      <a:lnTo>
                        <a:pt x="697" y="194"/>
                      </a:lnTo>
                      <a:lnTo>
                        <a:pt x="697" y="196"/>
                      </a:lnTo>
                      <a:lnTo>
                        <a:pt x="697" y="200"/>
                      </a:lnTo>
                      <a:lnTo>
                        <a:pt x="697" y="202"/>
                      </a:lnTo>
                      <a:lnTo>
                        <a:pt x="701" y="209"/>
                      </a:lnTo>
                      <a:lnTo>
                        <a:pt x="701" y="211"/>
                      </a:lnTo>
                      <a:lnTo>
                        <a:pt x="704" y="211"/>
                      </a:lnTo>
                      <a:lnTo>
                        <a:pt x="704" y="209"/>
                      </a:lnTo>
                      <a:lnTo>
                        <a:pt x="704" y="206"/>
                      </a:lnTo>
                      <a:lnTo>
                        <a:pt x="704" y="202"/>
                      </a:lnTo>
                      <a:lnTo>
                        <a:pt x="706" y="202"/>
                      </a:lnTo>
                      <a:lnTo>
                        <a:pt x="706" y="206"/>
                      </a:lnTo>
                      <a:lnTo>
                        <a:pt x="706" y="209"/>
                      </a:lnTo>
                      <a:lnTo>
                        <a:pt x="706" y="211"/>
                      </a:lnTo>
                      <a:lnTo>
                        <a:pt x="706" y="215"/>
                      </a:lnTo>
                      <a:lnTo>
                        <a:pt x="706" y="217"/>
                      </a:lnTo>
                      <a:lnTo>
                        <a:pt x="706" y="215"/>
                      </a:lnTo>
                      <a:lnTo>
                        <a:pt x="709" y="211"/>
                      </a:lnTo>
                      <a:lnTo>
                        <a:pt x="706" y="211"/>
                      </a:lnTo>
                      <a:lnTo>
                        <a:pt x="706" y="209"/>
                      </a:lnTo>
                      <a:lnTo>
                        <a:pt x="709" y="209"/>
                      </a:lnTo>
                      <a:lnTo>
                        <a:pt x="712" y="209"/>
                      </a:lnTo>
                      <a:lnTo>
                        <a:pt x="712" y="211"/>
                      </a:lnTo>
                      <a:lnTo>
                        <a:pt x="715" y="211"/>
                      </a:lnTo>
                      <a:lnTo>
                        <a:pt x="715" y="209"/>
                      </a:lnTo>
                      <a:lnTo>
                        <a:pt x="712" y="209"/>
                      </a:lnTo>
                      <a:lnTo>
                        <a:pt x="709" y="209"/>
                      </a:lnTo>
                      <a:lnTo>
                        <a:pt x="706" y="209"/>
                      </a:lnTo>
                      <a:lnTo>
                        <a:pt x="706" y="206"/>
                      </a:lnTo>
                      <a:lnTo>
                        <a:pt x="706" y="202"/>
                      </a:lnTo>
                      <a:lnTo>
                        <a:pt x="706" y="206"/>
                      </a:lnTo>
                      <a:lnTo>
                        <a:pt x="706" y="202"/>
                      </a:lnTo>
                      <a:lnTo>
                        <a:pt x="706" y="200"/>
                      </a:lnTo>
                      <a:lnTo>
                        <a:pt x="709" y="200"/>
                      </a:lnTo>
                      <a:lnTo>
                        <a:pt x="706" y="196"/>
                      </a:lnTo>
                      <a:lnTo>
                        <a:pt x="706" y="194"/>
                      </a:lnTo>
                      <a:lnTo>
                        <a:pt x="706" y="191"/>
                      </a:lnTo>
                      <a:lnTo>
                        <a:pt x="706" y="194"/>
                      </a:lnTo>
                      <a:lnTo>
                        <a:pt x="709" y="194"/>
                      </a:lnTo>
                      <a:lnTo>
                        <a:pt x="712" y="194"/>
                      </a:lnTo>
                      <a:lnTo>
                        <a:pt x="715" y="194"/>
                      </a:lnTo>
                      <a:lnTo>
                        <a:pt x="715" y="196"/>
                      </a:lnTo>
                      <a:lnTo>
                        <a:pt x="715" y="194"/>
                      </a:lnTo>
                      <a:lnTo>
                        <a:pt x="717" y="194"/>
                      </a:lnTo>
                      <a:lnTo>
                        <a:pt x="720" y="194"/>
                      </a:lnTo>
                      <a:lnTo>
                        <a:pt x="717" y="194"/>
                      </a:lnTo>
                      <a:lnTo>
                        <a:pt x="715" y="194"/>
                      </a:lnTo>
                      <a:lnTo>
                        <a:pt x="712" y="194"/>
                      </a:lnTo>
                      <a:lnTo>
                        <a:pt x="712" y="191"/>
                      </a:lnTo>
                      <a:lnTo>
                        <a:pt x="715" y="194"/>
                      </a:lnTo>
                      <a:lnTo>
                        <a:pt x="715" y="191"/>
                      </a:lnTo>
                      <a:lnTo>
                        <a:pt x="712" y="191"/>
                      </a:lnTo>
                      <a:lnTo>
                        <a:pt x="712" y="194"/>
                      </a:lnTo>
                      <a:lnTo>
                        <a:pt x="709" y="191"/>
                      </a:lnTo>
                      <a:lnTo>
                        <a:pt x="706" y="191"/>
                      </a:lnTo>
                      <a:lnTo>
                        <a:pt x="704" y="189"/>
                      </a:lnTo>
                      <a:lnTo>
                        <a:pt x="704" y="185"/>
                      </a:lnTo>
                      <a:lnTo>
                        <a:pt x="706" y="181"/>
                      </a:lnTo>
                      <a:lnTo>
                        <a:pt x="709" y="180"/>
                      </a:lnTo>
                      <a:lnTo>
                        <a:pt x="712" y="180"/>
                      </a:lnTo>
                      <a:lnTo>
                        <a:pt x="715" y="180"/>
                      </a:lnTo>
                      <a:lnTo>
                        <a:pt x="717" y="180"/>
                      </a:lnTo>
                      <a:lnTo>
                        <a:pt x="715" y="180"/>
                      </a:lnTo>
                      <a:lnTo>
                        <a:pt x="715" y="181"/>
                      </a:lnTo>
                      <a:lnTo>
                        <a:pt x="717" y="181"/>
                      </a:lnTo>
                      <a:lnTo>
                        <a:pt x="720" y="181"/>
                      </a:lnTo>
                      <a:lnTo>
                        <a:pt x="724" y="181"/>
                      </a:lnTo>
                      <a:lnTo>
                        <a:pt x="724" y="185"/>
                      </a:lnTo>
                      <a:lnTo>
                        <a:pt x="725" y="185"/>
                      </a:lnTo>
                      <a:lnTo>
                        <a:pt x="725" y="181"/>
                      </a:lnTo>
                      <a:lnTo>
                        <a:pt x="728" y="181"/>
                      </a:lnTo>
                      <a:lnTo>
                        <a:pt x="725" y="181"/>
                      </a:lnTo>
                      <a:lnTo>
                        <a:pt x="724" y="181"/>
                      </a:lnTo>
                      <a:lnTo>
                        <a:pt x="720" y="181"/>
                      </a:lnTo>
                      <a:lnTo>
                        <a:pt x="717" y="181"/>
                      </a:lnTo>
                      <a:lnTo>
                        <a:pt x="717" y="180"/>
                      </a:lnTo>
                      <a:lnTo>
                        <a:pt x="720" y="181"/>
                      </a:lnTo>
                      <a:lnTo>
                        <a:pt x="724" y="181"/>
                      </a:lnTo>
                      <a:lnTo>
                        <a:pt x="732" y="181"/>
                      </a:lnTo>
                      <a:lnTo>
                        <a:pt x="737" y="181"/>
                      </a:lnTo>
                      <a:lnTo>
                        <a:pt x="741" y="185"/>
                      </a:lnTo>
                      <a:lnTo>
                        <a:pt x="745" y="185"/>
                      </a:lnTo>
                      <a:lnTo>
                        <a:pt x="748" y="191"/>
                      </a:lnTo>
                      <a:lnTo>
                        <a:pt x="753" y="191"/>
                      </a:lnTo>
                      <a:lnTo>
                        <a:pt x="759" y="194"/>
                      </a:lnTo>
                      <a:lnTo>
                        <a:pt x="764" y="194"/>
                      </a:lnTo>
                      <a:lnTo>
                        <a:pt x="764" y="196"/>
                      </a:lnTo>
                      <a:lnTo>
                        <a:pt x="769" y="200"/>
                      </a:lnTo>
                      <a:lnTo>
                        <a:pt x="772" y="200"/>
                      </a:lnTo>
                      <a:lnTo>
                        <a:pt x="776" y="202"/>
                      </a:lnTo>
                      <a:lnTo>
                        <a:pt x="777" y="202"/>
                      </a:lnTo>
                      <a:lnTo>
                        <a:pt x="789" y="209"/>
                      </a:lnTo>
                      <a:lnTo>
                        <a:pt x="792" y="211"/>
                      </a:lnTo>
                      <a:lnTo>
                        <a:pt x="795" y="211"/>
                      </a:lnTo>
                      <a:lnTo>
                        <a:pt x="797" y="211"/>
                      </a:lnTo>
                      <a:lnTo>
                        <a:pt x="800" y="211"/>
                      </a:lnTo>
                      <a:lnTo>
                        <a:pt x="804" y="211"/>
                      </a:lnTo>
                      <a:lnTo>
                        <a:pt x="800" y="211"/>
                      </a:lnTo>
                      <a:lnTo>
                        <a:pt x="800" y="209"/>
                      </a:lnTo>
                      <a:lnTo>
                        <a:pt x="804" y="211"/>
                      </a:lnTo>
                      <a:lnTo>
                        <a:pt x="804" y="215"/>
                      </a:lnTo>
                      <a:lnTo>
                        <a:pt x="804" y="217"/>
                      </a:lnTo>
                      <a:lnTo>
                        <a:pt x="805" y="217"/>
                      </a:lnTo>
                      <a:lnTo>
                        <a:pt x="808" y="217"/>
                      </a:lnTo>
                      <a:lnTo>
                        <a:pt x="808" y="215"/>
                      </a:lnTo>
                      <a:lnTo>
                        <a:pt x="805" y="215"/>
                      </a:lnTo>
                      <a:lnTo>
                        <a:pt x="805" y="211"/>
                      </a:lnTo>
                      <a:lnTo>
                        <a:pt x="804" y="211"/>
                      </a:lnTo>
                      <a:lnTo>
                        <a:pt x="805" y="211"/>
                      </a:lnTo>
                      <a:lnTo>
                        <a:pt x="804" y="211"/>
                      </a:lnTo>
                      <a:lnTo>
                        <a:pt x="805" y="211"/>
                      </a:lnTo>
                      <a:lnTo>
                        <a:pt x="812" y="217"/>
                      </a:lnTo>
                      <a:lnTo>
                        <a:pt x="813" y="221"/>
                      </a:lnTo>
                      <a:lnTo>
                        <a:pt x="820" y="226"/>
                      </a:lnTo>
                      <a:lnTo>
                        <a:pt x="825" y="230"/>
                      </a:lnTo>
                      <a:lnTo>
                        <a:pt x="828" y="230"/>
                      </a:lnTo>
                      <a:lnTo>
                        <a:pt x="833" y="230"/>
                      </a:lnTo>
                      <a:lnTo>
                        <a:pt x="836" y="230"/>
                      </a:lnTo>
                      <a:lnTo>
                        <a:pt x="836" y="232"/>
                      </a:lnTo>
                      <a:lnTo>
                        <a:pt x="836" y="236"/>
                      </a:lnTo>
                      <a:lnTo>
                        <a:pt x="836" y="232"/>
                      </a:lnTo>
                      <a:lnTo>
                        <a:pt x="836" y="236"/>
                      </a:lnTo>
                      <a:lnTo>
                        <a:pt x="833" y="236"/>
                      </a:lnTo>
                      <a:lnTo>
                        <a:pt x="836" y="236"/>
                      </a:lnTo>
                      <a:lnTo>
                        <a:pt x="839" y="236"/>
                      </a:lnTo>
                      <a:lnTo>
                        <a:pt x="841" y="236"/>
                      </a:lnTo>
                      <a:lnTo>
                        <a:pt x="844" y="236"/>
                      </a:lnTo>
                      <a:lnTo>
                        <a:pt x="844" y="237"/>
                      </a:lnTo>
                      <a:lnTo>
                        <a:pt x="841" y="237"/>
                      </a:lnTo>
                      <a:lnTo>
                        <a:pt x="839" y="237"/>
                      </a:lnTo>
                      <a:lnTo>
                        <a:pt x="841" y="237"/>
                      </a:lnTo>
                      <a:lnTo>
                        <a:pt x="844" y="237"/>
                      </a:lnTo>
                      <a:lnTo>
                        <a:pt x="848" y="237"/>
                      </a:lnTo>
                      <a:lnTo>
                        <a:pt x="844" y="236"/>
                      </a:lnTo>
                      <a:lnTo>
                        <a:pt x="841" y="236"/>
                      </a:lnTo>
                      <a:lnTo>
                        <a:pt x="839" y="236"/>
                      </a:lnTo>
                      <a:lnTo>
                        <a:pt x="836" y="232"/>
                      </a:lnTo>
                      <a:lnTo>
                        <a:pt x="839" y="232"/>
                      </a:lnTo>
                      <a:lnTo>
                        <a:pt x="844" y="236"/>
                      </a:lnTo>
                      <a:lnTo>
                        <a:pt x="848" y="236"/>
                      </a:lnTo>
                      <a:lnTo>
                        <a:pt x="852" y="236"/>
                      </a:lnTo>
                      <a:lnTo>
                        <a:pt x="856" y="237"/>
                      </a:lnTo>
                      <a:lnTo>
                        <a:pt x="859" y="237"/>
                      </a:lnTo>
                      <a:lnTo>
                        <a:pt x="861" y="237"/>
                      </a:lnTo>
                      <a:lnTo>
                        <a:pt x="864" y="237"/>
                      </a:lnTo>
                      <a:lnTo>
                        <a:pt x="867" y="237"/>
                      </a:lnTo>
                      <a:lnTo>
                        <a:pt x="867" y="241"/>
                      </a:lnTo>
                      <a:lnTo>
                        <a:pt x="864" y="243"/>
                      </a:lnTo>
                      <a:lnTo>
                        <a:pt x="864" y="241"/>
                      </a:lnTo>
                      <a:lnTo>
                        <a:pt x="864" y="243"/>
                      </a:lnTo>
                      <a:lnTo>
                        <a:pt x="867" y="243"/>
                      </a:lnTo>
                      <a:lnTo>
                        <a:pt x="869" y="243"/>
                      </a:lnTo>
                      <a:lnTo>
                        <a:pt x="869" y="247"/>
                      </a:lnTo>
                      <a:lnTo>
                        <a:pt x="867" y="247"/>
                      </a:lnTo>
                      <a:lnTo>
                        <a:pt x="869" y="247"/>
                      </a:lnTo>
                      <a:lnTo>
                        <a:pt x="872" y="247"/>
                      </a:lnTo>
                      <a:lnTo>
                        <a:pt x="875" y="247"/>
                      </a:lnTo>
                      <a:lnTo>
                        <a:pt x="877" y="247"/>
                      </a:lnTo>
                      <a:lnTo>
                        <a:pt x="880" y="247"/>
                      </a:lnTo>
                      <a:lnTo>
                        <a:pt x="877" y="247"/>
                      </a:lnTo>
                      <a:lnTo>
                        <a:pt x="875" y="243"/>
                      </a:lnTo>
                      <a:lnTo>
                        <a:pt x="877" y="243"/>
                      </a:lnTo>
                      <a:lnTo>
                        <a:pt x="880" y="243"/>
                      </a:lnTo>
                      <a:lnTo>
                        <a:pt x="880" y="241"/>
                      </a:lnTo>
                      <a:lnTo>
                        <a:pt x="880" y="243"/>
                      </a:lnTo>
                      <a:lnTo>
                        <a:pt x="877" y="243"/>
                      </a:lnTo>
                      <a:lnTo>
                        <a:pt x="875" y="241"/>
                      </a:lnTo>
                      <a:lnTo>
                        <a:pt x="875" y="237"/>
                      </a:lnTo>
                      <a:lnTo>
                        <a:pt x="872" y="237"/>
                      </a:lnTo>
                      <a:lnTo>
                        <a:pt x="869" y="237"/>
                      </a:lnTo>
                      <a:lnTo>
                        <a:pt x="867" y="236"/>
                      </a:lnTo>
                      <a:lnTo>
                        <a:pt x="867" y="232"/>
                      </a:lnTo>
                      <a:lnTo>
                        <a:pt x="869" y="236"/>
                      </a:lnTo>
                      <a:lnTo>
                        <a:pt x="869" y="232"/>
                      </a:lnTo>
                      <a:lnTo>
                        <a:pt x="867" y="232"/>
                      </a:lnTo>
                      <a:lnTo>
                        <a:pt x="867" y="230"/>
                      </a:lnTo>
                      <a:lnTo>
                        <a:pt x="869" y="230"/>
                      </a:lnTo>
                      <a:lnTo>
                        <a:pt x="867" y="230"/>
                      </a:lnTo>
                      <a:lnTo>
                        <a:pt x="869" y="230"/>
                      </a:lnTo>
                      <a:lnTo>
                        <a:pt x="869" y="226"/>
                      </a:lnTo>
                      <a:lnTo>
                        <a:pt x="869" y="230"/>
                      </a:lnTo>
                      <a:lnTo>
                        <a:pt x="872" y="230"/>
                      </a:lnTo>
                      <a:lnTo>
                        <a:pt x="872" y="232"/>
                      </a:lnTo>
                      <a:lnTo>
                        <a:pt x="875" y="236"/>
                      </a:lnTo>
                      <a:lnTo>
                        <a:pt x="877" y="236"/>
                      </a:lnTo>
                      <a:lnTo>
                        <a:pt x="880" y="236"/>
                      </a:lnTo>
                      <a:lnTo>
                        <a:pt x="883" y="237"/>
                      </a:lnTo>
                      <a:lnTo>
                        <a:pt x="885" y="237"/>
                      </a:lnTo>
                      <a:lnTo>
                        <a:pt x="885" y="241"/>
                      </a:lnTo>
                      <a:lnTo>
                        <a:pt x="888" y="241"/>
                      </a:lnTo>
                      <a:lnTo>
                        <a:pt x="888" y="243"/>
                      </a:lnTo>
                      <a:lnTo>
                        <a:pt x="888" y="247"/>
                      </a:lnTo>
                      <a:lnTo>
                        <a:pt x="888" y="243"/>
                      </a:lnTo>
                      <a:lnTo>
                        <a:pt x="888" y="247"/>
                      </a:lnTo>
                      <a:lnTo>
                        <a:pt x="892" y="247"/>
                      </a:lnTo>
                      <a:lnTo>
                        <a:pt x="892" y="243"/>
                      </a:lnTo>
                      <a:lnTo>
                        <a:pt x="888" y="243"/>
                      </a:lnTo>
                      <a:lnTo>
                        <a:pt x="888" y="237"/>
                      </a:lnTo>
                      <a:lnTo>
                        <a:pt x="885" y="237"/>
                      </a:lnTo>
                      <a:lnTo>
                        <a:pt x="885" y="236"/>
                      </a:lnTo>
                      <a:lnTo>
                        <a:pt x="880" y="236"/>
                      </a:lnTo>
                      <a:lnTo>
                        <a:pt x="877" y="232"/>
                      </a:lnTo>
                      <a:lnTo>
                        <a:pt x="875" y="232"/>
                      </a:lnTo>
                      <a:lnTo>
                        <a:pt x="872" y="230"/>
                      </a:lnTo>
                      <a:lnTo>
                        <a:pt x="875" y="230"/>
                      </a:lnTo>
                      <a:lnTo>
                        <a:pt x="877" y="230"/>
                      </a:lnTo>
                      <a:lnTo>
                        <a:pt x="880" y="230"/>
                      </a:lnTo>
                      <a:lnTo>
                        <a:pt x="885" y="230"/>
                      </a:lnTo>
                      <a:lnTo>
                        <a:pt x="888" y="230"/>
                      </a:lnTo>
                      <a:lnTo>
                        <a:pt x="892" y="230"/>
                      </a:lnTo>
                      <a:lnTo>
                        <a:pt x="895" y="230"/>
                      </a:lnTo>
                      <a:lnTo>
                        <a:pt x="895" y="232"/>
                      </a:lnTo>
                      <a:lnTo>
                        <a:pt x="897" y="237"/>
                      </a:lnTo>
                      <a:lnTo>
                        <a:pt x="897" y="241"/>
                      </a:lnTo>
                      <a:lnTo>
                        <a:pt x="897" y="243"/>
                      </a:lnTo>
                      <a:lnTo>
                        <a:pt x="897" y="241"/>
                      </a:lnTo>
                      <a:lnTo>
                        <a:pt x="900" y="243"/>
                      </a:lnTo>
                      <a:lnTo>
                        <a:pt x="900" y="241"/>
                      </a:lnTo>
                      <a:lnTo>
                        <a:pt x="903" y="237"/>
                      </a:lnTo>
                      <a:lnTo>
                        <a:pt x="900" y="237"/>
                      </a:lnTo>
                      <a:lnTo>
                        <a:pt x="900" y="236"/>
                      </a:lnTo>
                      <a:lnTo>
                        <a:pt x="903" y="236"/>
                      </a:lnTo>
                      <a:lnTo>
                        <a:pt x="905" y="236"/>
                      </a:lnTo>
                      <a:lnTo>
                        <a:pt x="908" y="236"/>
                      </a:lnTo>
                      <a:lnTo>
                        <a:pt x="911" y="236"/>
                      </a:lnTo>
                      <a:lnTo>
                        <a:pt x="913" y="236"/>
                      </a:lnTo>
                      <a:lnTo>
                        <a:pt x="916" y="236"/>
                      </a:lnTo>
                      <a:lnTo>
                        <a:pt x="919" y="236"/>
                      </a:lnTo>
                      <a:lnTo>
                        <a:pt x="921" y="236"/>
                      </a:lnTo>
                      <a:lnTo>
                        <a:pt x="924" y="236"/>
                      </a:lnTo>
                      <a:lnTo>
                        <a:pt x="928" y="236"/>
                      </a:lnTo>
                      <a:lnTo>
                        <a:pt x="924" y="236"/>
                      </a:lnTo>
                      <a:lnTo>
                        <a:pt x="928" y="237"/>
                      </a:lnTo>
                      <a:lnTo>
                        <a:pt x="924" y="237"/>
                      </a:lnTo>
                      <a:lnTo>
                        <a:pt x="924" y="241"/>
                      </a:lnTo>
                      <a:lnTo>
                        <a:pt x="921" y="241"/>
                      </a:lnTo>
                      <a:lnTo>
                        <a:pt x="921" y="243"/>
                      </a:lnTo>
                      <a:lnTo>
                        <a:pt x="921" y="247"/>
                      </a:lnTo>
                      <a:lnTo>
                        <a:pt x="921" y="251"/>
                      </a:lnTo>
                      <a:lnTo>
                        <a:pt x="919" y="252"/>
                      </a:lnTo>
                      <a:lnTo>
                        <a:pt x="921" y="252"/>
                      </a:lnTo>
                      <a:lnTo>
                        <a:pt x="921" y="256"/>
                      </a:lnTo>
                      <a:lnTo>
                        <a:pt x="919" y="256"/>
                      </a:lnTo>
                      <a:lnTo>
                        <a:pt x="921" y="258"/>
                      </a:lnTo>
                      <a:lnTo>
                        <a:pt x="921" y="262"/>
                      </a:lnTo>
                      <a:lnTo>
                        <a:pt x="924" y="262"/>
                      </a:lnTo>
                      <a:lnTo>
                        <a:pt x="928" y="266"/>
                      </a:lnTo>
                      <a:lnTo>
                        <a:pt x="931" y="267"/>
                      </a:lnTo>
                      <a:lnTo>
                        <a:pt x="931" y="271"/>
                      </a:lnTo>
                      <a:lnTo>
                        <a:pt x="928" y="271"/>
                      </a:lnTo>
                      <a:lnTo>
                        <a:pt x="928" y="273"/>
                      </a:lnTo>
                      <a:lnTo>
                        <a:pt x="928" y="277"/>
                      </a:lnTo>
                      <a:lnTo>
                        <a:pt x="924" y="279"/>
                      </a:lnTo>
                      <a:lnTo>
                        <a:pt x="921" y="279"/>
                      </a:lnTo>
                      <a:lnTo>
                        <a:pt x="921" y="282"/>
                      </a:lnTo>
                      <a:lnTo>
                        <a:pt x="919" y="282"/>
                      </a:lnTo>
                      <a:lnTo>
                        <a:pt x="916" y="288"/>
                      </a:lnTo>
                      <a:lnTo>
                        <a:pt x="913" y="288"/>
                      </a:lnTo>
                      <a:lnTo>
                        <a:pt x="911" y="292"/>
                      </a:lnTo>
                      <a:lnTo>
                        <a:pt x="911" y="294"/>
                      </a:lnTo>
                      <a:lnTo>
                        <a:pt x="911" y="297"/>
                      </a:lnTo>
                      <a:lnTo>
                        <a:pt x="911" y="299"/>
                      </a:lnTo>
                      <a:lnTo>
                        <a:pt x="908" y="299"/>
                      </a:lnTo>
                      <a:lnTo>
                        <a:pt x="905" y="299"/>
                      </a:lnTo>
                      <a:lnTo>
                        <a:pt x="905" y="303"/>
                      </a:lnTo>
                      <a:lnTo>
                        <a:pt x="905" y="307"/>
                      </a:lnTo>
                      <a:lnTo>
                        <a:pt x="903" y="307"/>
                      </a:lnTo>
                      <a:lnTo>
                        <a:pt x="900" y="308"/>
                      </a:lnTo>
                      <a:lnTo>
                        <a:pt x="897" y="308"/>
                      </a:lnTo>
                      <a:lnTo>
                        <a:pt x="895" y="308"/>
                      </a:lnTo>
                      <a:lnTo>
                        <a:pt x="892" y="312"/>
                      </a:lnTo>
                      <a:lnTo>
                        <a:pt x="888" y="312"/>
                      </a:lnTo>
                      <a:lnTo>
                        <a:pt x="885" y="312"/>
                      </a:lnTo>
                      <a:lnTo>
                        <a:pt x="885" y="314"/>
                      </a:lnTo>
                      <a:lnTo>
                        <a:pt x="883" y="314"/>
                      </a:lnTo>
                      <a:lnTo>
                        <a:pt x="885" y="314"/>
                      </a:lnTo>
                      <a:lnTo>
                        <a:pt x="888" y="318"/>
                      </a:lnTo>
                      <a:lnTo>
                        <a:pt x="885" y="318"/>
                      </a:lnTo>
                      <a:lnTo>
                        <a:pt x="885" y="322"/>
                      </a:lnTo>
                      <a:lnTo>
                        <a:pt x="883" y="323"/>
                      </a:lnTo>
                      <a:lnTo>
                        <a:pt x="885" y="323"/>
                      </a:lnTo>
                      <a:lnTo>
                        <a:pt x="883" y="323"/>
                      </a:lnTo>
                      <a:lnTo>
                        <a:pt x="883" y="327"/>
                      </a:lnTo>
                      <a:lnTo>
                        <a:pt x="880" y="327"/>
                      </a:lnTo>
                      <a:lnTo>
                        <a:pt x="880" y="329"/>
                      </a:lnTo>
                      <a:lnTo>
                        <a:pt x="877" y="329"/>
                      </a:lnTo>
                      <a:lnTo>
                        <a:pt x="875" y="333"/>
                      </a:lnTo>
                      <a:lnTo>
                        <a:pt x="872" y="335"/>
                      </a:lnTo>
                      <a:lnTo>
                        <a:pt x="869" y="335"/>
                      </a:lnTo>
                      <a:lnTo>
                        <a:pt x="867" y="335"/>
                      </a:lnTo>
                      <a:lnTo>
                        <a:pt x="864" y="338"/>
                      </a:lnTo>
                      <a:lnTo>
                        <a:pt x="861" y="338"/>
                      </a:lnTo>
                      <a:lnTo>
                        <a:pt x="859" y="335"/>
                      </a:lnTo>
                      <a:lnTo>
                        <a:pt x="856" y="335"/>
                      </a:lnTo>
                      <a:lnTo>
                        <a:pt x="852" y="338"/>
                      </a:lnTo>
                      <a:lnTo>
                        <a:pt x="849" y="338"/>
                      </a:lnTo>
                      <a:lnTo>
                        <a:pt x="848" y="338"/>
                      </a:lnTo>
                      <a:lnTo>
                        <a:pt x="848" y="342"/>
                      </a:lnTo>
                      <a:lnTo>
                        <a:pt x="844" y="342"/>
                      </a:lnTo>
                      <a:lnTo>
                        <a:pt x="841" y="342"/>
                      </a:lnTo>
                      <a:lnTo>
                        <a:pt x="839" y="344"/>
                      </a:lnTo>
                      <a:lnTo>
                        <a:pt x="836" y="344"/>
                      </a:lnTo>
                      <a:lnTo>
                        <a:pt x="836" y="342"/>
                      </a:lnTo>
                      <a:lnTo>
                        <a:pt x="836" y="338"/>
                      </a:lnTo>
                      <a:lnTo>
                        <a:pt x="833" y="338"/>
                      </a:lnTo>
                      <a:lnTo>
                        <a:pt x="831" y="342"/>
                      </a:lnTo>
                      <a:lnTo>
                        <a:pt x="831" y="344"/>
                      </a:lnTo>
                      <a:lnTo>
                        <a:pt x="831" y="348"/>
                      </a:lnTo>
                      <a:lnTo>
                        <a:pt x="831" y="350"/>
                      </a:lnTo>
                      <a:lnTo>
                        <a:pt x="828" y="350"/>
                      </a:lnTo>
                      <a:lnTo>
                        <a:pt x="828" y="353"/>
                      </a:lnTo>
                      <a:lnTo>
                        <a:pt x="825" y="353"/>
                      </a:lnTo>
                      <a:lnTo>
                        <a:pt x="823" y="355"/>
                      </a:lnTo>
                      <a:lnTo>
                        <a:pt x="820" y="355"/>
                      </a:lnTo>
                      <a:lnTo>
                        <a:pt x="820" y="359"/>
                      </a:lnTo>
                      <a:lnTo>
                        <a:pt x="820" y="363"/>
                      </a:lnTo>
                      <a:lnTo>
                        <a:pt x="817" y="363"/>
                      </a:lnTo>
                      <a:lnTo>
                        <a:pt x="813" y="365"/>
                      </a:lnTo>
                      <a:lnTo>
                        <a:pt x="813" y="368"/>
                      </a:lnTo>
                      <a:lnTo>
                        <a:pt x="812" y="370"/>
                      </a:lnTo>
                      <a:lnTo>
                        <a:pt x="812" y="374"/>
                      </a:lnTo>
                      <a:lnTo>
                        <a:pt x="812" y="378"/>
                      </a:lnTo>
                      <a:lnTo>
                        <a:pt x="812" y="380"/>
                      </a:lnTo>
                      <a:lnTo>
                        <a:pt x="812" y="383"/>
                      </a:lnTo>
                      <a:lnTo>
                        <a:pt x="812" y="385"/>
                      </a:lnTo>
                      <a:lnTo>
                        <a:pt x="812" y="389"/>
                      </a:lnTo>
                      <a:lnTo>
                        <a:pt x="808" y="389"/>
                      </a:lnTo>
                      <a:lnTo>
                        <a:pt x="808" y="391"/>
                      </a:lnTo>
                      <a:lnTo>
                        <a:pt x="805" y="394"/>
                      </a:lnTo>
                      <a:lnTo>
                        <a:pt x="805" y="398"/>
                      </a:lnTo>
                      <a:lnTo>
                        <a:pt x="805" y="400"/>
                      </a:lnTo>
                      <a:lnTo>
                        <a:pt x="804" y="404"/>
                      </a:lnTo>
                      <a:lnTo>
                        <a:pt x="804" y="406"/>
                      </a:lnTo>
                      <a:lnTo>
                        <a:pt x="800" y="406"/>
                      </a:lnTo>
                      <a:lnTo>
                        <a:pt x="797" y="409"/>
                      </a:lnTo>
                      <a:lnTo>
                        <a:pt x="797" y="411"/>
                      </a:lnTo>
                      <a:lnTo>
                        <a:pt x="795" y="411"/>
                      </a:lnTo>
                      <a:lnTo>
                        <a:pt x="795" y="415"/>
                      </a:lnTo>
                      <a:lnTo>
                        <a:pt x="792" y="415"/>
                      </a:lnTo>
                      <a:lnTo>
                        <a:pt x="789" y="419"/>
                      </a:lnTo>
                      <a:lnTo>
                        <a:pt x="789" y="421"/>
                      </a:lnTo>
                      <a:lnTo>
                        <a:pt x="787" y="424"/>
                      </a:lnTo>
                      <a:lnTo>
                        <a:pt x="787" y="426"/>
                      </a:lnTo>
                      <a:lnTo>
                        <a:pt x="787" y="430"/>
                      </a:lnTo>
                      <a:lnTo>
                        <a:pt x="784" y="432"/>
                      </a:lnTo>
                      <a:lnTo>
                        <a:pt x="781" y="432"/>
                      </a:lnTo>
                      <a:lnTo>
                        <a:pt x="781" y="436"/>
                      </a:lnTo>
                      <a:lnTo>
                        <a:pt x="781" y="439"/>
                      </a:lnTo>
                      <a:lnTo>
                        <a:pt x="777" y="439"/>
                      </a:lnTo>
                      <a:lnTo>
                        <a:pt x="776" y="439"/>
                      </a:lnTo>
                      <a:lnTo>
                        <a:pt x="772" y="441"/>
                      </a:lnTo>
                      <a:lnTo>
                        <a:pt x="769" y="445"/>
                      </a:lnTo>
                      <a:lnTo>
                        <a:pt x="769" y="447"/>
                      </a:lnTo>
                      <a:lnTo>
                        <a:pt x="769" y="451"/>
                      </a:lnTo>
                      <a:lnTo>
                        <a:pt x="769" y="454"/>
                      </a:lnTo>
                      <a:lnTo>
                        <a:pt x="769" y="456"/>
                      </a:lnTo>
                      <a:lnTo>
                        <a:pt x="769" y="460"/>
                      </a:lnTo>
                      <a:lnTo>
                        <a:pt x="772" y="462"/>
                      </a:lnTo>
                      <a:lnTo>
                        <a:pt x="772" y="466"/>
                      </a:lnTo>
                      <a:lnTo>
                        <a:pt x="772" y="467"/>
                      </a:lnTo>
                      <a:lnTo>
                        <a:pt x="772" y="471"/>
                      </a:lnTo>
                      <a:lnTo>
                        <a:pt x="776" y="471"/>
                      </a:lnTo>
                      <a:lnTo>
                        <a:pt x="777" y="471"/>
                      </a:lnTo>
                      <a:lnTo>
                        <a:pt x="781" y="475"/>
                      </a:lnTo>
                      <a:lnTo>
                        <a:pt x="784" y="477"/>
                      </a:lnTo>
                      <a:lnTo>
                        <a:pt x="784" y="480"/>
                      </a:lnTo>
                      <a:lnTo>
                        <a:pt x="784" y="482"/>
                      </a:lnTo>
                      <a:lnTo>
                        <a:pt x="787" y="482"/>
                      </a:lnTo>
                      <a:lnTo>
                        <a:pt x="787" y="486"/>
                      </a:lnTo>
                      <a:lnTo>
                        <a:pt x="787" y="488"/>
                      </a:lnTo>
                      <a:lnTo>
                        <a:pt x="787" y="492"/>
                      </a:lnTo>
                      <a:lnTo>
                        <a:pt x="784" y="492"/>
                      </a:lnTo>
                      <a:lnTo>
                        <a:pt x="784" y="495"/>
                      </a:lnTo>
                      <a:lnTo>
                        <a:pt x="787" y="495"/>
                      </a:lnTo>
                      <a:lnTo>
                        <a:pt x="784" y="497"/>
                      </a:lnTo>
                      <a:lnTo>
                        <a:pt x="784" y="501"/>
                      </a:lnTo>
                      <a:lnTo>
                        <a:pt x="781" y="503"/>
                      </a:lnTo>
                      <a:lnTo>
                        <a:pt x="777" y="510"/>
                      </a:lnTo>
                      <a:lnTo>
                        <a:pt x="776" y="512"/>
                      </a:lnTo>
                      <a:lnTo>
                        <a:pt x="772" y="512"/>
                      </a:lnTo>
                      <a:lnTo>
                        <a:pt x="772" y="516"/>
                      </a:lnTo>
                      <a:lnTo>
                        <a:pt x="776" y="518"/>
                      </a:lnTo>
                      <a:lnTo>
                        <a:pt x="777" y="518"/>
                      </a:lnTo>
                      <a:lnTo>
                        <a:pt x="777" y="522"/>
                      </a:lnTo>
                      <a:lnTo>
                        <a:pt x="772" y="523"/>
                      </a:lnTo>
                      <a:lnTo>
                        <a:pt x="772" y="527"/>
                      </a:lnTo>
                      <a:lnTo>
                        <a:pt x="772" y="531"/>
                      </a:lnTo>
                      <a:lnTo>
                        <a:pt x="776" y="531"/>
                      </a:lnTo>
                      <a:lnTo>
                        <a:pt x="777" y="533"/>
                      </a:lnTo>
                      <a:lnTo>
                        <a:pt x="777" y="537"/>
                      </a:lnTo>
                      <a:lnTo>
                        <a:pt x="781" y="537"/>
                      </a:lnTo>
                      <a:lnTo>
                        <a:pt x="781" y="538"/>
                      </a:lnTo>
                      <a:lnTo>
                        <a:pt x="781" y="544"/>
                      </a:lnTo>
                      <a:lnTo>
                        <a:pt x="781" y="548"/>
                      </a:lnTo>
                      <a:lnTo>
                        <a:pt x="784" y="548"/>
                      </a:lnTo>
                      <a:lnTo>
                        <a:pt x="787" y="548"/>
                      </a:lnTo>
                      <a:lnTo>
                        <a:pt x="787" y="551"/>
                      </a:lnTo>
                      <a:lnTo>
                        <a:pt x="787" y="553"/>
                      </a:lnTo>
                      <a:lnTo>
                        <a:pt x="787" y="557"/>
                      </a:lnTo>
                      <a:lnTo>
                        <a:pt x="787" y="559"/>
                      </a:lnTo>
                      <a:lnTo>
                        <a:pt x="787" y="563"/>
                      </a:lnTo>
                      <a:lnTo>
                        <a:pt x="789" y="563"/>
                      </a:lnTo>
                      <a:lnTo>
                        <a:pt x="789" y="566"/>
                      </a:lnTo>
                      <a:lnTo>
                        <a:pt x="789" y="568"/>
                      </a:lnTo>
                      <a:lnTo>
                        <a:pt x="789" y="572"/>
                      </a:lnTo>
                      <a:lnTo>
                        <a:pt x="792" y="572"/>
                      </a:lnTo>
                      <a:lnTo>
                        <a:pt x="792" y="574"/>
                      </a:lnTo>
                      <a:lnTo>
                        <a:pt x="792" y="578"/>
                      </a:lnTo>
                      <a:lnTo>
                        <a:pt x="795" y="580"/>
                      </a:lnTo>
                      <a:lnTo>
                        <a:pt x="795" y="583"/>
                      </a:lnTo>
                      <a:lnTo>
                        <a:pt x="795" y="589"/>
                      </a:lnTo>
                      <a:lnTo>
                        <a:pt x="792" y="593"/>
                      </a:lnTo>
                      <a:lnTo>
                        <a:pt x="789" y="593"/>
                      </a:lnTo>
                      <a:lnTo>
                        <a:pt x="789" y="594"/>
                      </a:lnTo>
                      <a:lnTo>
                        <a:pt x="792" y="598"/>
                      </a:lnTo>
                      <a:lnTo>
                        <a:pt x="795" y="600"/>
                      </a:lnTo>
                      <a:lnTo>
                        <a:pt x="792" y="608"/>
                      </a:lnTo>
                      <a:lnTo>
                        <a:pt x="789" y="609"/>
                      </a:lnTo>
                      <a:lnTo>
                        <a:pt x="787" y="609"/>
                      </a:lnTo>
                      <a:lnTo>
                        <a:pt x="787" y="613"/>
                      </a:lnTo>
                      <a:lnTo>
                        <a:pt x="784" y="615"/>
                      </a:lnTo>
                      <a:lnTo>
                        <a:pt x="781" y="615"/>
                      </a:lnTo>
                      <a:lnTo>
                        <a:pt x="777" y="615"/>
                      </a:lnTo>
                      <a:lnTo>
                        <a:pt x="777" y="619"/>
                      </a:lnTo>
                      <a:lnTo>
                        <a:pt x="777" y="621"/>
                      </a:lnTo>
                      <a:lnTo>
                        <a:pt x="772" y="624"/>
                      </a:lnTo>
                      <a:lnTo>
                        <a:pt x="769" y="628"/>
                      </a:lnTo>
                      <a:lnTo>
                        <a:pt x="769" y="630"/>
                      </a:lnTo>
                      <a:lnTo>
                        <a:pt x="768" y="634"/>
                      </a:lnTo>
                      <a:lnTo>
                        <a:pt x="768" y="636"/>
                      </a:lnTo>
                      <a:lnTo>
                        <a:pt x="764" y="636"/>
                      </a:lnTo>
                      <a:lnTo>
                        <a:pt x="764" y="639"/>
                      </a:lnTo>
                      <a:lnTo>
                        <a:pt x="764" y="643"/>
                      </a:lnTo>
                      <a:lnTo>
                        <a:pt x="761" y="645"/>
                      </a:lnTo>
                      <a:lnTo>
                        <a:pt x="759" y="645"/>
                      </a:lnTo>
                      <a:lnTo>
                        <a:pt x="756" y="645"/>
                      </a:lnTo>
                      <a:lnTo>
                        <a:pt x="753" y="649"/>
                      </a:lnTo>
                      <a:lnTo>
                        <a:pt x="753" y="651"/>
                      </a:lnTo>
                      <a:lnTo>
                        <a:pt x="756" y="651"/>
                      </a:lnTo>
                      <a:lnTo>
                        <a:pt x="756" y="654"/>
                      </a:lnTo>
                      <a:lnTo>
                        <a:pt x="756" y="660"/>
                      </a:lnTo>
                      <a:lnTo>
                        <a:pt x="756" y="664"/>
                      </a:lnTo>
                      <a:lnTo>
                        <a:pt x="756" y="665"/>
                      </a:lnTo>
                      <a:lnTo>
                        <a:pt x="753" y="665"/>
                      </a:lnTo>
                      <a:lnTo>
                        <a:pt x="753" y="669"/>
                      </a:lnTo>
                      <a:lnTo>
                        <a:pt x="753" y="671"/>
                      </a:lnTo>
                      <a:lnTo>
                        <a:pt x="756" y="675"/>
                      </a:lnTo>
                      <a:lnTo>
                        <a:pt x="753" y="677"/>
                      </a:lnTo>
                      <a:lnTo>
                        <a:pt x="756" y="680"/>
                      </a:lnTo>
                      <a:lnTo>
                        <a:pt x="756" y="684"/>
                      </a:lnTo>
                      <a:lnTo>
                        <a:pt x="753" y="686"/>
                      </a:lnTo>
                      <a:lnTo>
                        <a:pt x="753" y="690"/>
                      </a:lnTo>
                      <a:lnTo>
                        <a:pt x="756" y="690"/>
                      </a:lnTo>
                      <a:lnTo>
                        <a:pt x="756" y="692"/>
                      </a:lnTo>
                      <a:lnTo>
                        <a:pt x="756" y="699"/>
                      </a:lnTo>
                      <a:lnTo>
                        <a:pt x="761" y="701"/>
                      </a:lnTo>
                      <a:lnTo>
                        <a:pt x="761" y="705"/>
                      </a:lnTo>
                      <a:lnTo>
                        <a:pt x="759" y="707"/>
                      </a:lnTo>
                      <a:lnTo>
                        <a:pt x="756" y="707"/>
                      </a:lnTo>
                      <a:lnTo>
                        <a:pt x="756" y="710"/>
                      </a:lnTo>
                      <a:lnTo>
                        <a:pt x="759" y="710"/>
                      </a:lnTo>
                      <a:lnTo>
                        <a:pt x="761" y="712"/>
                      </a:lnTo>
                      <a:lnTo>
                        <a:pt x="761" y="716"/>
                      </a:lnTo>
                      <a:lnTo>
                        <a:pt x="761" y="720"/>
                      </a:lnTo>
                      <a:lnTo>
                        <a:pt x="764" y="716"/>
                      </a:lnTo>
                      <a:lnTo>
                        <a:pt x="768" y="716"/>
                      </a:lnTo>
                      <a:lnTo>
                        <a:pt x="769" y="720"/>
                      </a:lnTo>
                      <a:lnTo>
                        <a:pt x="769" y="722"/>
                      </a:lnTo>
                      <a:lnTo>
                        <a:pt x="769" y="725"/>
                      </a:lnTo>
                      <a:lnTo>
                        <a:pt x="772" y="727"/>
                      </a:lnTo>
                      <a:lnTo>
                        <a:pt x="772" y="731"/>
                      </a:lnTo>
                      <a:lnTo>
                        <a:pt x="777" y="731"/>
                      </a:lnTo>
                      <a:lnTo>
                        <a:pt x="781" y="733"/>
                      </a:lnTo>
                      <a:lnTo>
                        <a:pt x="784" y="733"/>
                      </a:lnTo>
                      <a:lnTo>
                        <a:pt x="787" y="733"/>
                      </a:lnTo>
                      <a:lnTo>
                        <a:pt x="787" y="737"/>
                      </a:lnTo>
                      <a:lnTo>
                        <a:pt x="787" y="740"/>
                      </a:lnTo>
                      <a:lnTo>
                        <a:pt x="789" y="742"/>
                      </a:lnTo>
                      <a:lnTo>
                        <a:pt x="787" y="746"/>
                      </a:lnTo>
                      <a:lnTo>
                        <a:pt x="787" y="748"/>
                      </a:lnTo>
                      <a:lnTo>
                        <a:pt x="789" y="748"/>
                      </a:lnTo>
                      <a:lnTo>
                        <a:pt x="789" y="751"/>
                      </a:lnTo>
                      <a:lnTo>
                        <a:pt x="787" y="755"/>
                      </a:lnTo>
                      <a:lnTo>
                        <a:pt x="787" y="757"/>
                      </a:lnTo>
                      <a:lnTo>
                        <a:pt x="784" y="761"/>
                      </a:lnTo>
                      <a:lnTo>
                        <a:pt x="784" y="763"/>
                      </a:lnTo>
                      <a:lnTo>
                        <a:pt x="787" y="768"/>
                      </a:lnTo>
                      <a:lnTo>
                        <a:pt x="787" y="772"/>
                      </a:lnTo>
                      <a:lnTo>
                        <a:pt x="784" y="776"/>
                      </a:lnTo>
                      <a:lnTo>
                        <a:pt x="787" y="776"/>
                      </a:lnTo>
                      <a:lnTo>
                        <a:pt x="784" y="778"/>
                      </a:lnTo>
                      <a:lnTo>
                        <a:pt x="781" y="778"/>
                      </a:lnTo>
                      <a:lnTo>
                        <a:pt x="781" y="781"/>
                      </a:lnTo>
                      <a:lnTo>
                        <a:pt x="784" y="783"/>
                      </a:lnTo>
                      <a:lnTo>
                        <a:pt x="781" y="783"/>
                      </a:lnTo>
                      <a:lnTo>
                        <a:pt x="781" y="787"/>
                      </a:lnTo>
                      <a:lnTo>
                        <a:pt x="777" y="793"/>
                      </a:lnTo>
                      <a:lnTo>
                        <a:pt x="777" y="796"/>
                      </a:lnTo>
                      <a:lnTo>
                        <a:pt x="777" y="798"/>
                      </a:lnTo>
                      <a:lnTo>
                        <a:pt x="777" y="802"/>
                      </a:lnTo>
                      <a:lnTo>
                        <a:pt x="776" y="802"/>
                      </a:lnTo>
                      <a:lnTo>
                        <a:pt x="772" y="804"/>
                      </a:lnTo>
                      <a:lnTo>
                        <a:pt x="769" y="804"/>
                      </a:lnTo>
                      <a:lnTo>
                        <a:pt x="769" y="809"/>
                      </a:lnTo>
                      <a:lnTo>
                        <a:pt x="768" y="809"/>
                      </a:lnTo>
                      <a:lnTo>
                        <a:pt x="764" y="809"/>
                      </a:lnTo>
                      <a:lnTo>
                        <a:pt x="761" y="809"/>
                      </a:lnTo>
                      <a:lnTo>
                        <a:pt x="756" y="809"/>
                      </a:lnTo>
                      <a:lnTo>
                        <a:pt x="753" y="809"/>
                      </a:lnTo>
                      <a:lnTo>
                        <a:pt x="751" y="813"/>
                      </a:lnTo>
                      <a:lnTo>
                        <a:pt x="748" y="813"/>
                      </a:lnTo>
                      <a:lnTo>
                        <a:pt x="745" y="809"/>
                      </a:lnTo>
                      <a:lnTo>
                        <a:pt x="740" y="809"/>
                      </a:lnTo>
                      <a:lnTo>
                        <a:pt x="737" y="809"/>
                      </a:lnTo>
                      <a:lnTo>
                        <a:pt x="733" y="809"/>
                      </a:lnTo>
                      <a:lnTo>
                        <a:pt x="733" y="813"/>
                      </a:lnTo>
                      <a:lnTo>
                        <a:pt x="732" y="813"/>
                      </a:lnTo>
                      <a:lnTo>
                        <a:pt x="732" y="817"/>
                      </a:lnTo>
                      <a:lnTo>
                        <a:pt x="728" y="817"/>
                      </a:lnTo>
                      <a:lnTo>
                        <a:pt x="724" y="817"/>
                      </a:lnTo>
                      <a:lnTo>
                        <a:pt x="720" y="817"/>
                      </a:lnTo>
                      <a:lnTo>
                        <a:pt x="720" y="819"/>
                      </a:lnTo>
                      <a:lnTo>
                        <a:pt x="717" y="819"/>
                      </a:lnTo>
                      <a:lnTo>
                        <a:pt x="715" y="819"/>
                      </a:lnTo>
                      <a:lnTo>
                        <a:pt x="715" y="823"/>
                      </a:lnTo>
                      <a:lnTo>
                        <a:pt x="712" y="823"/>
                      </a:lnTo>
                      <a:lnTo>
                        <a:pt x="709" y="823"/>
                      </a:lnTo>
                      <a:lnTo>
                        <a:pt x="706" y="823"/>
                      </a:lnTo>
                      <a:lnTo>
                        <a:pt x="704" y="823"/>
                      </a:lnTo>
                      <a:lnTo>
                        <a:pt x="701" y="819"/>
                      </a:lnTo>
                      <a:lnTo>
                        <a:pt x="701" y="817"/>
                      </a:lnTo>
                      <a:lnTo>
                        <a:pt x="696" y="817"/>
                      </a:lnTo>
                      <a:lnTo>
                        <a:pt x="696" y="813"/>
                      </a:lnTo>
                      <a:lnTo>
                        <a:pt x="693" y="809"/>
                      </a:lnTo>
                      <a:lnTo>
                        <a:pt x="689" y="809"/>
                      </a:lnTo>
                      <a:lnTo>
                        <a:pt x="688" y="809"/>
                      </a:lnTo>
                      <a:lnTo>
                        <a:pt x="688" y="808"/>
                      </a:lnTo>
                      <a:lnTo>
                        <a:pt x="684" y="804"/>
                      </a:lnTo>
                      <a:lnTo>
                        <a:pt x="681" y="804"/>
                      </a:lnTo>
                      <a:lnTo>
                        <a:pt x="679" y="804"/>
                      </a:lnTo>
                      <a:lnTo>
                        <a:pt x="673" y="804"/>
                      </a:lnTo>
                      <a:lnTo>
                        <a:pt x="673" y="802"/>
                      </a:lnTo>
                      <a:lnTo>
                        <a:pt x="671" y="802"/>
                      </a:lnTo>
                      <a:lnTo>
                        <a:pt x="671" y="804"/>
                      </a:lnTo>
                      <a:lnTo>
                        <a:pt x="668" y="804"/>
                      </a:lnTo>
                      <a:lnTo>
                        <a:pt x="665" y="804"/>
                      </a:lnTo>
                      <a:lnTo>
                        <a:pt x="662" y="804"/>
                      </a:lnTo>
                      <a:lnTo>
                        <a:pt x="657" y="804"/>
                      </a:lnTo>
                      <a:lnTo>
                        <a:pt x="657" y="808"/>
                      </a:lnTo>
                      <a:lnTo>
                        <a:pt x="653" y="808"/>
                      </a:lnTo>
                      <a:lnTo>
                        <a:pt x="648" y="809"/>
                      </a:lnTo>
                      <a:lnTo>
                        <a:pt x="645" y="809"/>
                      </a:lnTo>
                      <a:lnTo>
                        <a:pt x="644" y="809"/>
                      </a:lnTo>
                      <a:lnTo>
                        <a:pt x="640" y="809"/>
                      </a:lnTo>
                      <a:lnTo>
                        <a:pt x="637" y="809"/>
                      </a:lnTo>
                      <a:lnTo>
                        <a:pt x="635" y="809"/>
                      </a:lnTo>
                      <a:lnTo>
                        <a:pt x="632" y="809"/>
                      </a:lnTo>
                      <a:lnTo>
                        <a:pt x="629" y="809"/>
                      </a:lnTo>
                      <a:lnTo>
                        <a:pt x="626" y="809"/>
                      </a:lnTo>
                      <a:lnTo>
                        <a:pt x="626" y="813"/>
                      </a:lnTo>
                      <a:lnTo>
                        <a:pt x="624" y="813"/>
                      </a:lnTo>
                      <a:lnTo>
                        <a:pt x="624" y="817"/>
                      </a:lnTo>
                      <a:lnTo>
                        <a:pt x="624" y="819"/>
                      </a:lnTo>
                      <a:lnTo>
                        <a:pt x="621" y="819"/>
                      </a:lnTo>
                      <a:lnTo>
                        <a:pt x="621" y="817"/>
                      </a:lnTo>
                      <a:lnTo>
                        <a:pt x="617" y="817"/>
                      </a:lnTo>
                      <a:lnTo>
                        <a:pt x="617" y="819"/>
                      </a:lnTo>
                      <a:lnTo>
                        <a:pt x="616" y="819"/>
                      </a:lnTo>
                      <a:lnTo>
                        <a:pt x="617" y="819"/>
                      </a:lnTo>
                      <a:lnTo>
                        <a:pt x="621" y="823"/>
                      </a:lnTo>
                      <a:lnTo>
                        <a:pt x="617" y="823"/>
                      </a:lnTo>
                      <a:lnTo>
                        <a:pt x="616" y="823"/>
                      </a:lnTo>
                      <a:lnTo>
                        <a:pt x="613" y="824"/>
                      </a:lnTo>
                      <a:lnTo>
                        <a:pt x="613" y="832"/>
                      </a:lnTo>
                      <a:lnTo>
                        <a:pt x="609" y="832"/>
                      </a:lnTo>
                      <a:lnTo>
                        <a:pt x="609" y="834"/>
                      </a:lnTo>
                      <a:lnTo>
                        <a:pt x="608" y="834"/>
                      </a:lnTo>
                      <a:lnTo>
                        <a:pt x="608" y="837"/>
                      </a:lnTo>
                      <a:lnTo>
                        <a:pt x="608" y="839"/>
                      </a:lnTo>
                      <a:lnTo>
                        <a:pt x="604" y="839"/>
                      </a:lnTo>
                      <a:lnTo>
                        <a:pt x="604" y="843"/>
                      </a:lnTo>
                      <a:lnTo>
                        <a:pt x="601" y="845"/>
                      </a:lnTo>
                      <a:lnTo>
                        <a:pt x="599" y="845"/>
                      </a:lnTo>
                      <a:lnTo>
                        <a:pt x="599" y="849"/>
                      </a:lnTo>
                      <a:lnTo>
                        <a:pt x="596" y="849"/>
                      </a:lnTo>
                      <a:lnTo>
                        <a:pt x="596" y="852"/>
                      </a:lnTo>
                      <a:lnTo>
                        <a:pt x="596" y="854"/>
                      </a:lnTo>
                      <a:lnTo>
                        <a:pt x="596" y="858"/>
                      </a:lnTo>
                      <a:lnTo>
                        <a:pt x="593" y="858"/>
                      </a:lnTo>
                      <a:lnTo>
                        <a:pt x="590" y="864"/>
                      </a:lnTo>
                      <a:lnTo>
                        <a:pt x="590" y="860"/>
                      </a:lnTo>
                      <a:lnTo>
                        <a:pt x="588" y="860"/>
                      </a:lnTo>
                      <a:lnTo>
                        <a:pt x="585" y="864"/>
                      </a:lnTo>
                      <a:lnTo>
                        <a:pt x="582" y="864"/>
                      </a:lnTo>
                      <a:lnTo>
                        <a:pt x="580" y="864"/>
                      </a:lnTo>
                      <a:lnTo>
                        <a:pt x="580" y="865"/>
                      </a:lnTo>
                      <a:lnTo>
                        <a:pt x="577" y="865"/>
                      </a:lnTo>
                      <a:lnTo>
                        <a:pt x="573" y="865"/>
                      </a:lnTo>
                      <a:lnTo>
                        <a:pt x="572" y="865"/>
                      </a:lnTo>
                      <a:lnTo>
                        <a:pt x="572" y="869"/>
                      </a:lnTo>
                      <a:lnTo>
                        <a:pt x="568" y="873"/>
                      </a:lnTo>
                      <a:lnTo>
                        <a:pt x="565" y="873"/>
                      </a:lnTo>
                      <a:lnTo>
                        <a:pt x="564" y="875"/>
                      </a:lnTo>
                      <a:lnTo>
                        <a:pt x="564" y="879"/>
                      </a:lnTo>
                      <a:lnTo>
                        <a:pt x="560" y="879"/>
                      </a:lnTo>
                      <a:lnTo>
                        <a:pt x="557" y="879"/>
                      </a:lnTo>
                      <a:lnTo>
                        <a:pt x="554" y="880"/>
                      </a:lnTo>
                      <a:lnTo>
                        <a:pt x="554" y="884"/>
                      </a:lnTo>
                      <a:lnTo>
                        <a:pt x="552" y="888"/>
                      </a:lnTo>
                      <a:lnTo>
                        <a:pt x="549" y="890"/>
                      </a:lnTo>
                      <a:lnTo>
                        <a:pt x="546" y="894"/>
                      </a:lnTo>
                      <a:lnTo>
                        <a:pt x="544" y="894"/>
                      </a:lnTo>
                      <a:lnTo>
                        <a:pt x="541" y="895"/>
                      </a:lnTo>
                      <a:lnTo>
                        <a:pt x="541" y="899"/>
                      </a:lnTo>
                      <a:lnTo>
                        <a:pt x="541" y="901"/>
                      </a:lnTo>
                      <a:lnTo>
                        <a:pt x="537" y="901"/>
                      </a:lnTo>
                      <a:lnTo>
                        <a:pt x="536" y="901"/>
                      </a:lnTo>
                      <a:lnTo>
                        <a:pt x="533" y="899"/>
                      </a:lnTo>
                      <a:lnTo>
                        <a:pt x="529" y="899"/>
                      </a:lnTo>
                      <a:lnTo>
                        <a:pt x="528" y="899"/>
                      </a:lnTo>
                      <a:lnTo>
                        <a:pt x="524" y="899"/>
                      </a:lnTo>
                      <a:lnTo>
                        <a:pt x="521" y="899"/>
                      </a:lnTo>
                      <a:lnTo>
                        <a:pt x="521" y="901"/>
                      </a:lnTo>
                      <a:lnTo>
                        <a:pt x="518" y="901"/>
                      </a:lnTo>
                      <a:lnTo>
                        <a:pt x="516" y="908"/>
                      </a:lnTo>
                      <a:lnTo>
                        <a:pt x="513" y="908"/>
                      </a:lnTo>
                      <a:lnTo>
                        <a:pt x="510" y="908"/>
                      </a:lnTo>
                      <a:lnTo>
                        <a:pt x="510" y="910"/>
                      </a:lnTo>
                      <a:lnTo>
                        <a:pt x="508" y="910"/>
                      </a:lnTo>
                      <a:lnTo>
                        <a:pt x="505" y="914"/>
                      </a:lnTo>
                      <a:lnTo>
                        <a:pt x="502" y="914"/>
                      </a:lnTo>
                      <a:lnTo>
                        <a:pt x="500" y="914"/>
                      </a:lnTo>
                      <a:lnTo>
                        <a:pt x="500" y="916"/>
                      </a:lnTo>
                      <a:lnTo>
                        <a:pt x="497" y="916"/>
                      </a:lnTo>
                      <a:lnTo>
                        <a:pt x="492" y="920"/>
                      </a:lnTo>
                      <a:lnTo>
                        <a:pt x="492" y="916"/>
                      </a:lnTo>
                      <a:lnTo>
                        <a:pt x="488" y="916"/>
                      </a:lnTo>
                      <a:lnTo>
                        <a:pt x="482" y="916"/>
                      </a:lnTo>
                      <a:lnTo>
                        <a:pt x="482" y="920"/>
                      </a:lnTo>
                      <a:lnTo>
                        <a:pt x="480" y="920"/>
                      </a:lnTo>
                      <a:lnTo>
                        <a:pt x="477" y="920"/>
                      </a:lnTo>
                      <a:lnTo>
                        <a:pt x="474" y="920"/>
                      </a:lnTo>
                      <a:lnTo>
                        <a:pt x="474" y="922"/>
                      </a:lnTo>
                      <a:lnTo>
                        <a:pt x="472" y="925"/>
                      </a:lnTo>
                      <a:lnTo>
                        <a:pt x="469" y="925"/>
                      </a:lnTo>
                      <a:lnTo>
                        <a:pt x="466" y="925"/>
                      </a:lnTo>
                      <a:lnTo>
                        <a:pt x="464" y="925"/>
                      </a:lnTo>
                      <a:lnTo>
                        <a:pt x="461" y="925"/>
                      </a:lnTo>
                      <a:lnTo>
                        <a:pt x="457" y="929"/>
                      </a:lnTo>
                      <a:lnTo>
                        <a:pt x="456" y="929"/>
                      </a:lnTo>
                      <a:lnTo>
                        <a:pt x="453" y="929"/>
                      </a:lnTo>
                      <a:lnTo>
                        <a:pt x="449" y="935"/>
                      </a:lnTo>
                      <a:lnTo>
                        <a:pt x="448" y="935"/>
                      </a:lnTo>
                      <a:lnTo>
                        <a:pt x="448" y="937"/>
                      </a:lnTo>
                      <a:lnTo>
                        <a:pt x="444" y="937"/>
                      </a:lnTo>
                      <a:lnTo>
                        <a:pt x="441" y="937"/>
                      </a:lnTo>
                      <a:lnTo>
                        <a:pt x="441" y="940"/>
                      </a:lnTo>
                      <a:lnTo>
                        <a:pt x="441" y="944"/>
                      </a:lnTo>
                      <a:lnTo>
                        <a:pt x="438" y="944"/>
                      </a:lnTo>
                      <a:lnTo>
                        <a:pt x="438" y="940"/>
                      </a:lnTo>
                      <a:lnTo>
                        <a:pt x="438" y="944"/>
                      </a:lnTo>
                      <a:lnTo>
                        <a:pt x="436" y="944"/>
                      </a:lnTo>
                      <a:lnTo>
                        <a:pt x="436" y="946"/>
                      </a:lnTo>
                      <a:lnTo>
                        <a:pt x="433" y="946"/>
                      </a:lnTo>
                      <a:lnTo>
                        <a:pt x="433" y="950"/>
                      </a:lnTo>
                      <a:lnTo>
                        <a:pt x="433" y="951"/>
                      </a:lnTo>
                      <a:lnTo>
                        <a:pt x="433" y="955"/>
                      </a:lnTo>
                      <a:lnTo>
                        <a:pt x="433" y="957"/>
                      </a:lnTo>
                      <a:lnTo>
                        <a:pt x="430" y="961"/>
                      </a:lnTo>
                      <a:lnTo>
                        <a:pt x="430" y="965"/>
                      </a:lnTo>
                      <a:lnTo>
                        <a:pt x="428" y="965"/>
                      </a:lnTo>
                      <a:lnTo>
                        <a:pt x="430" y="966"/>
                      </a:lnTo>
                      <a:lnTo>
                        <a:pt x="428" y="970"/>
                      </a:lnTo>
                      <a:lnTo>
                        <a:pt x="425" y="970"/>
                      </a:lnTo>
                      <a:lnTo>
                        <a:pt x="428" y="970"/>
                      </a:lnTo>
                      <a:lnTo>
                        <a:pt x="430" y="972"/>
                      </a:lnTo>
                      <a:lnTo>
                        <a:pt x="425" y="972"/>
                      </a:lnTo>
                      <a:lnTo>
                        <a:pt x="428" y="972"/>
                      </a:lnTo>
                      <a:lnTo>
                        <a:pt x="430" y="976"/>
                      </a:lnTo>
                      <a:lnTo>
                        <a:pt x="428" y="978"/>
                      </a:lnTo>
                      <a:lnTo>
                        <a:pt x="430" y="978"/>
                      </a:lnTo>
                      <a:lnTo>
                        <a:pt x="428" y="978"/>
                      </a:lnTo>
                      <a:lnTo>
                        <a:pt x="425" y="976"/>
                      </a:lnTo>
                      <a:lnTo>
                        <a:pt x="425" y="978"/>
                      </a:lnTo>
                      <a:lnTo>
                        <a:pt x="425" y="981"/>
                      </a:lnTo>
                      <a:lnTo>
                        <a:pt x="425" y="985"/>
                      </a:lnTo>
                      <a:lnTo>
                        <a:pt x="422" y="987"/>
                      </a:lnTo>
                      <a:lnTo>
                        <a:pt x="425" y="991"/>
                      </a:lnTo>
                      <a:lnTo>
                        <a:pt x="422" y="991"/>
                      </a:lnTo>
                      <a:lnTo>
                        <a:pt x="422" y="993"/>
                      </a:lnTo>
                      <a:lnTo>
                        <a:pt x="422" y="996"/>
                      </a:lnTo>
                      <a:lnTo>
                        <a:pt x="422" y="998"/>
                      </a:lnTo>
                      <a:lnTo>
                        <a:pt x="422" y="1002"/>
                      </a:lnTo>
                      <a:lnTo>
                        <a:pt x="422" y="1006"/>
                      </a:lnTo>
                      <a:lnTo>
                        <a:pt x="422" y="1008"/>
                      </a:lnTo>
                      <a:lnTo>
                        <a:pt x="422" y="1011"/>
                      </a:lnTo>
                      <a:lnTo>
                        <a:pt x="422" y="1013"/>
                      </a:lnTo>
                      <a:lnTo>
                        <a:pt x="420" y="1013"/>
                      </a:lnTo>
                      <a:lnTo>
                        <a:pt x="417" y="1013"/>
                      </a:lnTo>
                      <a:lnTo>
                        <a:pt x="417" y="1017"/>
                      </a:lnTo>
                      <a:lnTo>
                        <a:pt x="417" y="1021"/>
                      </a:lnTo>
                      <a:lnTo>
                        <a:pt x="413" y="1023"/>
                      </a:lnTo>
                      <a:lnTo>
                        <a:pt x="412" y="1023"/>
                      </a:lnTo>
                      <a:lnTo>
                        <a:pt x="409" y="1026"/>
                      </a:lnTo>
                      <a:lnTo>
                        <a:pt x="409" y="1028"/>
                      </a:lnTo>
                      <a:lnTo>
                        <a:pt x="409" y="1032"/>
                      </a:lnTo>
                      <a:lnTo>
                        <a:pt x="405" y="1037"/>
                      </a:lnTo>
                      <a:lnTo>
                        <a:pt x="405" y="1041"/>
                      </a:lnTo>
                      <a:lnTo>
                        <a:pt x="405" y="1043"/>
                      </a:lnTo>
                      <a:lnTo>
                        <a:pt x="402" y="1043"/>
                      </a:lnTo>
                      <a:lnTo>
                        <a:pt x="402" y="1047"/>
                      </a:lnTo>
                      <a:lnTo>
                        <a:pt x="400" y="1049"/>
                      </a:lnTo>
                      <a:lnTo>
                        <a:pt x="400" y="1052"/>
                      </a:lnTo>
                      <a:lnTo>
                        <a:pt x="400" y="1054"/>
                      </a:lnTo>
                      <a:lnTo>
                        <a:pt x="400" y="1058"/>
                      </a:lnTo>
                      <a:lnTo>
                        <a:pt x="400" y="1062"/>
                      </a:lnTo>
                      <a:lnTo>
                        <a:pt x="397" y="1062"/>
                      </a:lnTo>
                      <a:lnTo>
                        <a:pt x="397" y="1064"/>
                      </a:lnTo>
                      <a:lnTo>
                        <a:pt x="400" y="1067"/>
                      </a:lnTo>
                      <a:lnTo>
                        <a:pt x="397" y="1067"/>
                      </a:lnTo>
                      <a:lnTo>
                        <a:pt x="397" y="1069"/>
                      </a:lnTo>
                      <a:lnTo>
                        <a:pt x="394" y="1069"/>
                      </a:lnTo>
                      <a:lnTo>
                        <a:pt x="394" y="1073"/>
                      </a:lnTo>
                      <a:lnTo>
                        <a:pt x="392" y="1073"/>
                      </a:lnTo>
                      <a:lnTo>
                        <a:pt x="394" y="1077"/>
                      </a:lnTo>
                      <a:lnTo>
                        <a:pt x="397" y="1077"/>
                      </a:lnTo>
                      <a:lnTo>
                        <a:pt x="392" y="1077"/>
                      </a:lnTo>
                      <a:lnTo>
                        <a:pt x="392" y="1079"/>
                      </a:lnTo>
                      <a:lnTo>
                        <a:pt x="389" y="1082"/>
                      </a:lnTo>
                      <a:lnTo>
                        <a:pt x="389" y="1084"/>
                      </a:lnTo>
                      <a:lnTo>
                        <a:pt x="389" y="1088"/>
                      </a:lnTo>
                      <a:lnTo>
                        <a:pt x="389" y="1090"/>
                      </a:lnTo>
                      <a:lnTo>
                        <a:pt x="386" y="1090"/>
                      </a:lnTo>
                      <a:lnTo>
                        <a:pt x="386" y="1094"/>
                      </a:lnTo>
                      <a:lnTo>
                        <a:pt x="384" y="1094"/>
                      </a:lnTo>
                      <a:lnTo>
                        <a:pt x="381" y="1094"/>
                      </a:lnTo>
                      <a:lnTo>
                        <a:pt x="381" y="1097"/>
                      </a:lnTo>
                      <a:lnTo>
                        <a:pt x="377" y="1097"/>
                      </a:lnTo>
                      <a:lnTo>
                        <a:pt x="377" y="1099"/>
                      </a:lnTo>
                      <a:lnTo>
                        <a:pt x="376" y="1103"/>
                      </a:lnTo>
                      <a:lnTo>
                        <a:pt x="373" y="1105"/>
                      </a:lnTo>
                      <a:lnTo>
                        <a:pt x="373" y="1108"/>
                      </a:lnTo>
                      <a:lnTo>
                        <a:pt x="373" y="1110"/>
                      </a:lnTo>
                      <a:lnTo>
                        <a:pt x="369" y="1114"/>
                      </a:lnTo>
                      <a:lnTo>
                        <a:pt x="366" y="1114"/>
                      </a:lnTo>
                      <a:lnTo>
                        <a:pt x="366" y="1118"/>
                      </a:lnTo>
                      <a:lnTo>
                        <a:pt x="366" y="1120"/>
                      </a:lnTo>
                      <a:lnTo>
                        <a:pt x="366" y="1123"/>
                      </a:lnTo>
                      <a:lnTo>
                        <a:pt x="366" y="1125"/>
                      </a:lnTo>
                      <a:lnTo>
                        <a:pt x="366" y="1129"/>
                      </a:lnTo>
                      <a:lnTo>
                        <a:pt x="369" y="1129"/>
                      </a:lnTo>
                      <a:lnTo>
                        <a:pt x="373" y="1133"/>
                      </a:lnTo>
                      <a:lnTo>
                        <a:pt x="373" y="1135"/>
                      </a:lnTo>
                      <a:lnTo>
                        <a:pt x="373" y="1138"/>
                      </a:lnTo>
                      <a:lnTo>
                        <a:pt x="373" y="1140"/>
                      </a:lnTo>
                      <a:lnTo>
                        <a:pt x="376" y="1144"/>
                      </a:lnTo>
                      <a:lnTo>
                        <a:pt x="376" y="1146"/>
                      </a:lnTo>
                      <a:lnTo>
                        <a:pt x="376" y="1150"/>
                      </a:lnTo>
                      <a:lnTo>
                        <a:pt x="376" y="1153"/>
                      </a:lnTo>
                      <a:lnTo>
                        <a:pt x="376" y="1155"/>
                      </a:lnTo>
                      <a:lnTo>
                        <a:pt x="376" y="1159"/>
                      </a:lnTo>
                      <a:lnTo>
                        <a:pt x="377" y="1159"/>
                      </a:lnTo>
                      <a:lnTo>
                        <a:pt x="381" y="1159"/>
                      </a:lnTo>
                      <a:lnTo>
                        <a:pt x="377" y="1159"/>
                      </a:lnTo>
                      <a:lnTo>
                        <a:pt x="377" y="1161"/>
                      </a:lnTo>
                      <a:lnTo>
                        <a:pt x="377" y="1165"/>
                      </a:lnTo>
                      <a:lnTo>
                        <a:pt x="377" y="1166"/>
                      </a:lnTo>
                      <a:lnTo>
                        <a:pt x="377" y="1170"/>
                      </a:lnTo>
                      <a:lnTo>
                        <a:pt x="377" y="1174"/>
                      </a:lnTo>
                      <a:lnTo>
                        <a:pt x="381" y="1174"/>
                      </a:lnTo>
                      <a:lnTo>
                        <a:pt x="377" y="1174"/>
                      </a:lnTo>
                      <a:lnTo>
                        <a:pt x="377" y="1176"/>
                      </a:lnTo>
                      <a:lnTo>
                        <a:pt x="381" y="1180"/>
                      </a:lnTo>
                      <a:lnTo>
                        <a:pt x="381" y="1181"/>
                      </a:lnTo>
                      <a:lnTo>
                        <a:pt x="384" y="1185"/>
                      </a:lnTo>
                      <a:lnTo>
                        <a:pt x="386" y="1185"/>
                      </a:lnTo>
                      <a:lnTo>
                        <a:pt x="389" y="1185"/>
                      </a:lnTo>
                      <a:lnTo>
                        <a:pt x="389" y="1187"/>
                      </a:lnTo>
                      <a:lnTo>
                        <a:pt x="392" y="1187"/>
                      </a:lnTo>
                      <a:lnTo>
                        <a:pt x="392" y="1191"/>
                      </a:lnTo>
                      <a:lnTo>
                        <a:pt x="392" y="1194"/>
                      </a:lnTo>
                      <a:lnTo>
                        <a:pt x="392" y="1196"/>
                      </a:lnTo>
                      <a:lnTo>
                        <a:pt x="392" y="1200"/>
                      </a:lnTo>
                      <a:lnTo>
                        <a:pt x="394" y="1200"/>
                      </a:lnTo>
                      <a:lnTo>
                        <a:pt x="394" y="1202"/>
                      </a:lnTo>
                      <a:lnTo>
                        <a:pt x="392" y="1202"/>
                      </a:lnTo>
                      <a:lnTo>
                        <a:pt x="389" y="1206"/>
                      </a:lnTo>
                      <a:lnTo>
                        <a:pt x="389" y="1209"/>
                      </a:lnTo>
                      <a:lnTo>
                        <a:pt x="389" y="1211"/>
                      </a:lnTo>
                      <a:lnTo>
                        <a:pt x="386" y="1211"/>
                      </a:lnTo>
                      <a:lnTo>
                        <a:pt x="386" y="1215"/>
                      </a:lnTo>
                      <a:lnTo>
                        <a:pt x="386" y="1217"/>
                      </a:lnTo>
                      <a:lnTo>
                        <a:pt x="386" y="1221"/>
                      </a:lnTo>
                      <a:lnTo>
                        <a:pt x="389" y="1221"/>
                      </a:lnTo>
                      <a:lnTo>
                        <a:pt x="389" y="1222"/>
                      </a:lnTo>
                      <a:lnTo>
                        <a:pt x="389" y="1226"/>
                      </a:lnTo>
                      <a:lnTo>
                        <a:pt x="386" y="1226"/>
                      </a:lnTo>
                      <a:lnTo>
                        <a:pt x="386" y="1230"/>
                      </a:lnTo>
                      <a:lnTo>
                        <a:pt x="386" y="1232"/>
                      </a:lnTo>
                      <a:lnTo>
                        <a:pt x="386" y="1236"/>
                      </a:lnTo>
                      <a:lnTo>
                        <a:pt x="389" y="1237"/>
                      </a:lnTo>
                      <a:lnTo>
                        <a:pt x="389" y="1241"/>
                      </a:lnTo>
                      <a:lnTo>
                        <a:pt x="389" y="1243"/>
                      </a:lnTo>
                      <a:lnTo>
                        <a:pt x="389" y="1247"/>
                      </a:lnTo>
                      <a:lnTo>
                        <a:pt x="386" y="1247"/>
                      </a:lnTo>
                      <a:lnTo>
                        <a:pt x="384" y="1247"/>
                      </a:lnTo>
                      <a:lnTo>
                        <a:pt x="384" y="1251"/>
                      </a:lnTo>
                      <a:lnTo>
                        <a:pt x="384" y="1252"/>
                      </a:lnTo>
                      <a:lnTo>
                        <a:pt x="384" y="1256"/>
                      </a:lnTo>
                      <a:lnTo>
                        <a:pt x="384" y="1258"/>
                      </a:lnTo>
                      <a:lnTo>
                        <a:pt x="384" y="1262"/>
                      </a:lnTo>
                      <a:lnTo>
                        <a:pt x="384" y="1265"/>
                      </a:lnTo>
                      <a:lnTo>
                        <a:pt x="384" y="1267"/>
                      </a:lnTo>
                      <a:lnTo>
                        <a:pt x="384" y="1271"/>
                      </a:lnTo>
                      <a:lnTo>
                        <a:pt x="384" y="1273"/>
                      </a:lnTo>
                      <a:lnTo>
                        <a:pt x="384" y="1277"/>
                      </a:lnTo>
                      <a:lnTo>
                        <a:pt x="381" y="1277"/>
                      </a:lnTo>
                      <a:lnTo>
                        <a:pt x="381" y="1279"/>
                      </a:lnTo>
                      <a:lnTo>
                        <a:pt x="381" y="1282"/>
                      </a:lnTo>
                      <a:lnTo>
                        <a:pt x="381" y="1286"/>
                      </a:lnTo>
                      <a:lnTo>
                        <a:pt x="381" y="1288"/>
                      </a:lnTo>
                      <a:lnTo>
                        <a:pt x="381" y="1292"/>
                      </a:lnTo>
                      <a:lnTo>
                        <a:pt x="377" y="1292"/>
                      </a:lnTo>
                      <a:lnTo>
                        <a:pt x="376" y="1294"/>
                      </a:lnTo>
                      <a:lnTo>
                        <a:pt x="376" y="1297"/>
                      </a:lnTo>
                      <a:lnTo>
                        <a:pt x="376" y="1299"/>
                      </a:lnTo>
                      <a:lnTo>
                        <a:pt x="373" y="1299"/>
                      </a:lnTo>
                      <a:lnTo>
                        <a:pt x="373" y="1303"/>
                      </a:lnTo>
                      <a:lnTo>
                        <a:pt x="376" y="1307"/>
                      </a:lnTo>
                      <a:lnTo>
                        <a:pt x="373" y="1307"/>
                      </a:lnTo>
                      <a:lnTo>
                        <a:pt x="373" y="1308"/>
                      </a:lnTo>
                      <a:lnTo>
                        <a:pt x="373" y="1312"/>
                      </a:lnTo>
                      <a:lnTo>
                        <a:pt x="373" y="1314"/>
                      </a:lnTo>
                      <a:lnTo>
                        <a:pt x="373" y="1318"/>
                      </a:lnTo>
                      <a:lnTo>
                        <a:pt x="373" y="1322"/>
                      </a:lnTo>
                      <a:lnTo>
                        <a:pt x="369" y="1322"/>
                      </a:lnTo>
                      <a:lnTo>
                        <a:pt x="366" y="1322"/>
                      </a:lnTo>
                      <a:lnTo>
                        <a:pt x="366" y="1318"/>
                      </a:lnTo>
                      <a:lnTo>
                        <a:pt x="364" y="1318"/>
                      </a:lnTo>
                      <a:lnTo>
                        <a:pt x="361" y="1318"/>
                      </a:lnTo>
                      <a:lnTo>
                        <a:pt x="358" y="1314"/>
                      </a:lnTo>
                      <a:lnTo>
                        <a:pt x="358" y="1312"/>
                      </a:lnTo>
                      <a:lnTo>
                        <a:pt x="356" y="1308"/>
                      </a:lnTo>
                      <a:lnTo>
                        <a:pt x="353" y="1307"/>
                      </a:lnTo>
                      <a:lnTo>
                        <a:pt x="350" y="1307"/>
                      </a:lnTo>
                      <a:lnTo>
                        <a:pt x="348" y="1307"/>
                      </a:lnTo>
                      <a:lnTo>
                        <a:pt x="345" y="1307"/>
                      </a:lnTo>
                      <a:lnTo>
                        <a:pt x="342" y="1303"/>
                      </a:lnTo>
                      <a:lnTo>
                        <a:pt x="342" y="1299"/>
                      </a:lnTo>
                      <a:lnTo>
                        <a:pt x="340" y="1299"/>
                      </a:lnTo>
                      <a:lnTo>
                        <a:pt x="337" y="1299"/>
                      </a:lnTo>
                      <a:lnTo>
                        <a:pt x="333" y="1299"/>
                      </a:lnTo>
                      <a:lnTo>
                        <a:pt x="333" y="1303"/>
                      </a:lnTo>
                      <a:lnTo>
                        <a:pt x="330" y="1303"/>
                      </a:lnTo>
                      <a:lnTo>
                        <a:pt x="329" y="1303"/>
                      </a:lnTo>
                      <a:lnTo>
                        <a:pt x="325" y="1303"/>
                      </a:lnTo>
                      <a:lnTo>
                        <a:pt x="322" y="1303"/>
                      </a:lnTo>
                      <a:lnTo>
                        <a:pt x="320" y="1299"/>
                      </a:lnTo>
                      <a:lnTo>
                        <a:pt x="317" y="1297"/>
                      </a:lnTo>
                      <a:lnTo>
                        <a:pt x="317" y="1294"/>
                      </a:lnTo>
                      <a:lnTo>
                        <a:pt x="314" y="1292"/>
                      </a:lnTo>
                      <a:lnTo>
                        <a:pt x="312" y="1292"/>
                      </a:lnTo>
                      <a:lnTo>
                        <a:pt x="309" y="1292"/>
                      </a:lnTo>
                      <a:lnTo>
                        <a:pt x="309" y="1288"/>
                      </a:lnTo>
                      <a:lnTo>
                        <a:pt x="306" y="1282"/>
                      </a:lnTo>
                      <a:lnTo>
                        <a:pt x="306" y="1279"/>
                      </a:lnTo>
                      <a:lnTo>
                        <a:pt x="304" y="1279"/>
                      </a:lnTo>
                      <a:lnTo>
                        <a:pt x="304" y="1273"/>
                      </a:lnTo>
                      <a:lnTo>
                        <a:pt x="304" y="1271"/>
                      </a:lnTo>
                      <a:lnTo>
                        <a:pt x="304" y="1267"/>
                      </a:lnTo>
                      <a:lnTo>
                        <a:pt x="304" y="1262"/>
                      </a:lnTo>
                      <a:lnTo>
                        <a:pt x="301" y="1262"/>
                      </a:lnTo>
                      <a:lnTo>
                        <a:pt x="301" y="1258"/>
                      </a:lnTo>
                      <a:lnTo>
                        <a:pt x="301" y="1256"/>
                      </a:lnTo>
                      <a:lnTo>
                        <a:pt x="298" y="1252"/>
                      </a:lnTo>
                      <a:lnTo>
                        <a:pt x="293" y="1252"/>
                      </a:lnTo>
                      <a:lnTo>
                        <a:pt x="289" y="1251"/>
                      </a:lnTo>
                      <a:lnTo>
                        <a:pt x="289" y="1247"/>
                      </a:lnTo>
                      <a:lnTo>
                        <a:pt x="286" y="1247"/>
                      </a:lnTo>
                      <a:lnTo>
                        <a:pt x="284" y="1243"/>
                      </a:lnTo>
                      <a:lnTo>
                        <a:pt x="281" y="1243"/>
                      </a:lnTo>
                      <a:lnTo>
                        <a:pt x="276" y="1241"/>
                      </a:lnTo>
                      <a:lnTo>
                        <a:pt x="276" y="1237"/>
                      </a:lnTo>
                      <a:lnTo>
                        <a:pt x="276" y="1236"/>
                      </a:lnTo>
                      <a:lnTo>
                        <a:pt x="276" y="1232"/>
                      </a:lnTo>
                      <a:lnTo>
                        <a:pt x="276" y="1230"/>
                      </a:lnTo>
                      <a:lnTo>
                        <a:pt x="278" y="1230"/>
                      </a:lnTo>
                      <a:lnTo>
                        <a:pt x="278" y="1226"/>
                      </a:lnTo>
                      <a:lnTo>
                        <a:pt x="281" y="1226"/>
                      </a:lnTo>
                      <a:lnTo>
                        <a:pt x="284" y="1226"/>
                      </a:lnTo>
                      <a:lnTo>
                        <a:pt x="284" y="1222"/>
                      </a:lnTo>
                      <a:lnTo>
                        <a:pt x="286" y="1221"/>
                      </a:lnTo>
                      <a:lnTo>
                        <a:pt x="286" y="1217"/>
                      </a:lnTo>
                      <a:lnTo>
                        <a:pt x="289" y="1217"/>
                      </a:lnTo>
                      <a:lnTo>
                        <a:pt x="289" y="1215"/>
                      </a:lnTo>
                      <a:lnTo>
                        <a:pt x="293" y="1215"/>
                      </a:lnTo>
                      <a:lnTo>
                        <a:pt x="293" y="1211"/>
                      </a:lnTo>
                      <a:lnTo>
                        <a:pt x="294" y="1211"/>
                      </a:lnTo>
                      <a:lnTo>
                        <a:pt x="294" y="1209"/>
                      </a:lnTo>
                      <a:lnTo>
                        <a:pt x="293" y="1206"/>
                      </a:lnTo>
                      <a:lnTo>
                        <a:pt x="293" y="1202"/>
                      </a:lnTo>
                      <a:lnTo>
                        <a:pt x="289" y="1202"/>
                      </a:lnTo>
                      <a:lnTo>
                        <a:pt x="289" y="1200"/>
                      </a:lnTo>
                      <a:lnTo>
                        <a:pt x="286" y="1200"/>
                      </a:lnTo>
                      <a:lnTo>
                        <a:pt x="284" y="1200"/>
                      </a:lnTo>
                      <a:lnTo>
                        <a:pt x="281" y="1200"/>
                      </a:lnTo>
                      <a:lnTo>
                        <a:pt x="278" y="1200"/>
                      </a:lnTo>
                      <a:lnTo>
                        <a:pt x="276" y="1196"/>
                      </a:lnTo>
                      <a:lnTo>
                        <a:pt x="273" y="1196"/>
                      </a:lnTo>
                      <a:lnTo>
                        <a:pt x="273" y="1194"/>
                      </a:lnTo>
                      <a:lnTo>
                        <a:pt x="270" y="1194"/>
                      </a:lnTo>
                      <a:lnTo>
                        <a:pt x="268" y="1194"/>
                      </a:lnTo>
                      <a:lnTo>
                        <a:pt x="268" y="1191"/>
                      </a:lnTo>
                      <a:lnTo>
                        <a:pt x="265" y="1191"/>
                      </a:lnTo>
                      <a:lnTo>
                        <a:pt x="258" y="1185"/>
                      </a:lnTo>
                      <a:lnTo>
                        <a:pt x="257" y="1181"/>
                      </a:lnTo>
                      <a:lnTo>
                        <a:pt x="257" y="1180"/>
                      </a:lnTo>
                      <a:lnTo>
                        <a:pt x="253" y="1176"/>
                      </a:lnTo>
                      <a:lnTo>
                        <a:pt x="253" y="1174"/>
                      </a:lnTo>
                      <a:lnTo>
                        <a:pt x="253" y="1166"/>
                      </a:lnTo>
                      <a:lnTo>
                        <a:pt x="253" y="1165"/>
                      </a:lnTo>
                      <a:lnTo>
                        <a:pt x="257" y="1161"/>
                      </a:lnTo>
                      <a:lnTo>
                        <a:pt x="257" y="1159"/>
                      </a:lnTo>
                      <a:lnTo>
                        <a:pt x="253" y="1155"/>
                      </a:lnTo>
                      <a:lnTo>
                        <a:pt x="250" y="1153"/>
                      </a:lnTo>
                      <a:lnTo>
                        <a:pt x="250" y="1150"/>
                      </a:lnTo>
                      <a:lnTo>
                        <a:pt x="249" y="1150"/>
                      </a:lnTo>
                      <a:lnTo>
                        <a:pt x="245" y="1146"/>
                      </a:lnTo>
                      <a:lnTo>
                        <a:pt x="242" y="1144"/>
                      </a:lnTo>
                      <a:lnTo>
                        <a:pt x="242" y="1140"/>
                      </a:lnTo>
                      <a:lnTo>
                        <a:pt x="240" y="1140"/>
                      </a:lnTo>
                      <a:lnTo>
                        <a:pt x="237" y="1140"/>
                      </a:lnTo>
                      <a:lnTo>
                        <a:pt x="234" y="1140"/>
                      </a:lnTo>
                      <a:lnTo>
                        <a:pt x="232" y="1140"/>
                      </a:lnTo>
                      <a:lnTo>
                        <a:pt x="229" y="1140"/>
                      </a:lnTo>
                      <a:lnTo>
                        <a:pt x="226" y="1140"/>
                      </a:lnTo>
                      <a:lnTo>
                        <a:pt x="224" y="1140"/>
                      </a:lnTo>
                      <a:lnTo>
                        <a:pt x="224" y="1138"/>
                      </a:lnTo>
                      <a:lnTo>
                        <a:pt x="221" y="1138"/>
                      </a:lnTo>
                      <a:lnTo>
                        <a:pt x="221" y="1135"/>
                      </a:lnTo>
                      <a:lnTo>
                        <a:pt x="224" y="1129"/>
                      </a:lnTo>
                      <a:lnTo>
                        <a:pt x="226" y="1125"/>
                      </a:lnTo>
                      <a:lnTo>
                        <a:pt x="226" y="1123"/>
                      </a:lnTo>
                      <a:lnTo>
                        <a:pt x="229" y="1123"/>
                      </a:lnTo>
                      <a:lnTo>
                        <a:pt x="232" y="1120"/>
                      </a:lnTo>
                      <a:lnTo>
                        <a:pt x="234" y="1118"/>
                      </a:lnTo>
                      <a:lnTo>
                        <a:pt x="234" y="1114"/>
                      </a:lnTo>
                      <a:lnTo>
                        <a:pt x="237" y="1110"/>
                      </a:lnTo>
                      <a:lnTo>
                        <a:pt x="240" y="1110"/>
                      </a:lnTo>
                      <a:lnTo>
                        <a:pt x="242" y="1108"/>
                      </a:lnTo>
                      <a:lnTo>
                        <a:pt x="245" y="1105"/>
                      </a:lnTo>
                      <a:lnTo>
                        <a:pt x="245" y="1103"/>
                      </a:lnTo>
                      <a:lnTo>
                        <a:pt x="242" y="1103"/>
                      </a:lnTo>
                      <a:lnTo>
                        <a:pt x="242" y="1099"/>
                      </a:lnTo>
                      <a:lnTo>
                        <a:pt x="242" y="1097"/>
                      </a:lnTo>
                      <a:lnTo>
                        <a:pt x="242" y="1094"/>
                      </a:lnTo>
                      <a:lnTo>
                        <a:pt x="242" y="1088"/>
                      </a:lnTo>
                      <a:lnTo>
                        <a:pt x="242" y="1084"/>
                      </a:lnTo>
                      <a:lnTo>
                        <a:pt x="245" y="1084"/>
                      </a:lnTo>
                      <a:lnTo>
                        <a:pt x="245" y="1079"/>
                      </a:lnTo>
                      <a:lnTo>
                        <a:pt x="249" y="1079"/>
                      </a:lnTo>
                      <a:lnTo>
                        <a:pt x="249" y="1077"/>
                      </a:lnTo>
                      <a:lnTo>
                        <a:pt x="249" y="1073"/>
                      </a:lnTo>
                      <a:lnTo>
                        <a:pt x="249" y="1069"/>
                      </a:lnTo>
                      <a:lnTo>
                        <a:pt x="249" y="1067"/>
                      </a:lnTo>
                      <a:lnTo>
                        <a:pt x="249" y="1062"/>
                      </a:lnTo>
                      <a:lnTo>
                        <a:pt x="250" y="1062"/>
                      </a:lnTo>
                      <a:lnTo>
                        <a:pt x="250" y="1058"/>
                      </a:lnTo>
                      <a:lnTo>
                        <a:pt x="253" y="1058"/>
                      </a:lnTo>
                      <a:lnTo>
                        <a:pt x="257" y="1054"/>
                      </a:lnTo>
                      <a:lnTo>
                        <a:pt x="257" y="1052"/>
                      </a:lnTo>
                      <a:lnTo>
                        <a:pt x="258" y="1052"/>
                      </a:lnTo>
                      <a:lnTo>
                        <a:pt x="258" y="1049"/>
                      </a:lnTo>
                      <a:lnTo>
                        <a:pt x="262" y="1049"/>
                      </a:lnTo>
                      <a:lnTo>
                        <a:pt x="265" y="1049"/>
                      </a:lnTo>
                      <a:lnTo>
                        <a:pt x="268" y="1047"/>
                      </a:lnTo>
                      <a:lnTo>
                        <a:pt x="270" y="1047"/>
                      </a:lnTo>
                      <a:lnTo>
                        <a:pt x="273" y="1047"/>
                      </a:lnTo>
                      <a:lnTo>
                        <a:pt x="276" y="1047"/>
                      </a:lnTo>
                      <a:lnTo>
                        <a:pt x="278" y="1047"/>
                      </a:lnTo>
                      <a:lnTo>
                        <a:pt x="281" y="1047"/>
                      </a:lnTo>
                      <a:lnTo>
                        <a:pt x="289" y="1047"/>
                      </a:lnTo>
                      <a:lnTo>
                        <a:pt x="293" y="1047"/>
                      </a:lnTo>
                      <a:lnTo>
                        <a:pt x="294" y="1047"/>
                      </a:lnTo>
                      <a:lnTo>
                        <a:pt x="298" y="1047"/>
                      </a:lnTo>
                      <a:lnTo>
                        <a:pt x="301" y="1047"/>
                      </a:lnTo>
                      <a:lnTo>
                        <a:pt x="298" y="1043"/>
                      </a:lnTo>
                      <a:lnTo>
                        <a:pt x="294" y="1041"/>
                      </a:lnTo>
                      <a:lnTo>
                        <a:pt x="294" y="1037"/>
                      </a:lnTo>
                      <a:lnTo>
                        <a:pt x="293" y="1034"/>
                      </a:lnTo>
                      <a:lnTo>
                        <a:pt x="293" y="1032"/>
                      </a:lnTo>
                      <a:lnTo>
                        <a:pt x="294" y="1032"/>
                      </a:lnTo>
                      <a:lnTo>
                        <a:pt x="298" y="1028"/>
                      </a:lnTo>
                      <a:lnTo>
                        <a:pt x="298" y="1026"/>
                      </a:lnTo>
                      <a:lnTo>
                        <a:pt x="298" y="1023"/>
                      </a:lnTo>
                      <a:lnTo>
                        <a:pt x="298" y="1021"/>
                      </a:lnTo>
                      <a:lnTo>
                        <a:pt x="301" y="1017"/>
                      </a:lnTo>
                      <a:lnTo>
                        <a:pt x="298" y="1017"/>
                      </a:lnTo>
                      <a:lnTo>
                        <a:pt x="298" y="1013"/>
                      </a:lnTo>
                      <a:lnTo>
                        <a:pt x="298" y="1011"/>
                      </a:lnTo>
                      <a:lnTo>
                        <a:pt x="298" y="1008"/>
                      </a:lnTo>
                      <a:lnTo>
                        <a:pt x="301" y="1006"/>
                      </a:lnTo>
                      <a:lnTo>
                        <a:pt x="301" y="1002"/>
                      </a:lnTo>
                      <a:lnTo>
                        <a:pt x="301" y="998"/>
                      </a:lnTo>
                      <a:lnTo>
                        <a:pt x="304" y="998"/>
                      </a:lnTo>
                      <a:lnTo>
                        <a:pt x="304" y="996"/>
                      </a:lnTo>
                      <a:lnTo>
                        <a:pt x="301" y="996"/>
                      </a:lnTo>
                      <a:lnTo>
                        <a:pt x="301" y="993"/>
                      </a:lnTo>
                      <a:lnTo>
                        <a:pt x="301" y="991"/>
                      </a:lnTo>
                      <a:lnTo>
                        <a:pt x="301" y="987"/>
                      </a:lnTo>
                      <a:lnTo>
                        <a:pt x="301" y="985"/>
                      </a:lnTo>
                      <a:lnTo>
                        <a:pt x="298" y="981"/>
                      </a:lnTo>
                      <a:lnTo>
                        <a:pt x="294" y="981"/>
                      </a:lnTo>
                      <a:lnTo>
                        <a:pt x="293" y="978"/>
                      </a:lnTo>
                      <a:lnTo>
                        <a:pt x="289" y="978"/>
                      </a:lnTo>
                      <a:lnTo>
                        <a:pt x="289" y="976"/>
                      </a:lnTo>
                      <a:lnTo>
                        <a:pt x="286" y="972"/>
                      </a:lnTo>
                      <a:lnTo>
                        <a:pt x="284" y="972"/>
                      </a:lnTo>
                      <a:lnTo>
                        <a:pt x="281" y="976"/>
                      </a:lnTo>
                      <a:lnTo>
                        <a:pt x="278" y="972"/>
                      </a:lnTo>
                      <a:lnTo>
                        <a:pt x="276" y="976"/>
                      </a:lnTo>
                      <a:lnTo>
                        <a:pt x="273" y="976"/>
                      </a:lnTo>
                      <a:lnTo>
                        <a:pt x="270" y="976"/>
                      </a:lnTo>
                      <a:lnTo>
                        <a:pt x="268" y="978"/>
                      </a:lnTo>
                      <a:lnTo>
                        <a:pt x="265" y="978"/>
                      </a:lnTo>
                      <a:lnTo>
                        <a:pt x="262" y="978"/>
                      </a:lnTo>
                      <a:lnTo>
                        <a:pt x="262" y="981"/>
                      </a:lnTo>
                      <a:lnTo>
                        <a:pt x="262" y="978"/>
                      </a:lnTo>
                      <a:lnTo>
                        <a:pt x="258" y="978"/>
                      </a:lnTo>
                      <a:lnTo>
                        <a:pt x="258" y="981"/>
                      </a:lnTo>
                      <a:lnTo>
                        <a:pt x="257" y="981"/>
                      </a:lnTo>
                      <a:lnTo>
                        <a:pt x="253" y="981"/>
                      </a:lnTo>
                      <a:lnTo>
                        <a:pt x="250" y="981"/>
                      </a:lnTo>
                      <a:lnTo>
                        <a:pt x="249" y="981"/>
                      </a:lnTo>
                      <a:lnTo>
                        <a:pt x="245" y="985"/>
                      </a:lnTo>
                      <a:lnTo>
                        <a:pt x="242" y="981"/>
                      </a:lnTo>
                      <a:lnTo>
                        <a:pt x="242" y="985"/>
                      </a:lnTo>
                      <a:lnTo>
                        <a:pt x="242" y="987"/>
                      </a:lnTo>
                      <a:lnTo>
                        <a:pt x="240" y="987"/>
                      </a:lnTo>
                      <a:lnTo>
                        <a:pt x="240" y="991"/>
                      </a:lnTo>
                      <a:lnTo>
                        <a:pt x="240" y="993"/>
                      </a:lnTo>
                      <a:lnTo>
                        <a:pt x="237" y="991"/>
                      </a:lnTo>
                      <a:lnTo>
                        <a:pt x="237" y="993"/>
                      </a:lnTo>
                      <a:lnTo>
                        <a:pt x="234" y="993"/>
                      </a:lnTo>
                      <a:lnTo>
                        <a:pt x="234" y="996"/>
                      </a:lnTo>
                      <a:lnTo>
                        <a:pt x="232" y="996"/>
                      </a:lnTo>
                      <a:lnTo>
                        <a:pt x="229" y="996"/>
                      </a:lnTo>
                      <a:lnTo>
                        <a:pt x="226" y="993"/>
                      </a:lnTo>
                      <a:lnTo>
                        <a:pt x="226" y="991"/>
                      </a:lnTo>
                      <a:lnTo>
                        <a:pt x="226" y="987"/>
                      </a:lnTo>
                      <a:lnTo>
                        <a:pt x="224" y="987"/>
                      </a:lnTo>
                      <a:lnTo>
                        <a:pt x="224" y="985"/>
                      </a:lnTo>
                      <a:lnTo>
                        <a:pt x="221" y="985"/>
                      </a:lnTo>
                      <a:lnTo>
                        <a:pt x="221" y="981"/>
                      </a:lnTo>
                      <a:lnTo>
                        <a:pt x="218" y="981"/>
                      </a:lnTo>
                      <a:lnTo>
                        <a:pt x="218" y="978"/>
                      </a:lnTo>
                      <a:lnTo>
                        <a:pt x="218" y="976"/>
                      </a:lnTo>
                      <a:lnTo>
                        <a:pt x="214" y="976"/>
                      </a:lnTo>
                      <a:lnTo>
                        <a:pt x="214" y="972"/>
                      </a:lnTo>
                      <a:lnTo>
                        <a:pt x="213" y="970"/>
                      </a:lnTo>
                      <a:lnTo>
                        <a:pt x="209" y="966"/>
                      </a:lnTo>
                      <a:lnTo>
                        <a:pt x="209" y="965"/>
                      </a:lnTo>
                      <a:lnTo>
                        <a:pt x="206" y="965"/>
                      </a:lnTo>
                      <a:lnTo>
                        <a:pt x="204" y="965"/>
                      </a:lnTo>
                      <a:lnTo>
                        <a:pt x="201" y="965"/>
                      </a:lnTo>
                      <a:lnTo>
                        <a:pt x="201" y="961"/>
                      </a:lnTo>
                      <a:lnTo>
                        <a:pt x="201" y="957"/>
                      </a:lnTo>
                      <a:lnTo>
                        <a:pt x="201" y="955"/>
                      </a:lnTo>
                      <a:lnTo>
                        <a:pt x="198" y="955"/>
                      </a:lnTo>
                      <a:lnTo>
                        <a:pt x="198" y="951"/>
                      </a:lnTo>
                      <a:lnTo>
                        <a:pt x="198" y="950"/>
                      </a:lnTo>
                      <a:lnTo>
                        <a:pt x="196" y="950"/>
                      </a:lnTo>
                      <a:lnTo>
                        <a:pt x="193" y="950"/>
                      </a:lnTo>
                      <a:lnTo>
                        <a:pt x="193" y="946"/>
                      </a:lnTo>
                      <a:lnTo>
                        <a:pt x="193" y="944"/>
                      </a:lnTo>
                      <a:lnTo>
                        <a:pt x="190" y="944"/>
                      </a:lnTo>
                      <a:lnTo>
                        <a:pt x="190" y="940"/>
                      </a:lnTo>
                      <a:lnTo>
                        <a:pt x="193" y="940"/>
                      </a:lnTo>
                      <a:lnTo>
                        <a:pt x="193" y="937"/>
                      </a:lnTo>
                      <a:lnTo>
                        <a:pt x="190" y="937"/>
                      </a:lnTo>
                      <a:lnTo>
                        <a:pt x="190" y="935"/>
                      </a:lnTo>
                      <a:lnTo>
                        <a:pt x="188" y="935"/>
                      </a:lnTo>
                      <a:lnTo>
                        <a:pt x="185" y="935"/>
                      </a:lnTo>
                      <a:lnTo>
                        <a:pt x="188" y="937"/>
                      </a:lnTo>
                      <a:lnTo>
                        <a:pt x="188" y="940"/>
                      </a:lnTo>
                      <a:lnTo>
                        <a:pt x="185" y="937"/>
                      </a:lnTo>
                      <a:lnTo>
                        <a:pt x="185" y="935"/>
                      </a:lnTo>
                      <a:lnTo>
                        <a:pt x="185" y="931"/>
                      </a:lnTo>
                      <a:lnTo>
                        <a:pt x="182" y="929"/>
                      </a:lnTo>
                      <a:lnTo>
                        <a:pt x="182" y="925"/>
                      </a:lnTo>
                      <a:lnTo>
                        <a:pt x="178" y="925"/>
                      </a:lnTo>
                      <a:lnTo>
                        <a:pt x="177" y="929"/>
                      </a:lnTo>
                      <a:lnTo>
                        <a:pt x="177" y="925"/>
                      </a:lnTo>
                      <a:lnTo>
                        <a:pt x="177" y="922"/>
                      </a:lnTo>
                      <a:lnTo>
                        <a:pt x="177" y="920"/>
                      </a:lnTo>
                      <a:lnTo>
                        <a:pt x="173" y="920"/>
                      </a:lnTo>
                      <a:lnTo>
                        <a:pt x="170" y="920"/>
                      </a:lnTo>
                      <a:lnTo>
                        <a:pt x="169" y="920"/>
                      </a:lnTo>
                      <a:lnTo>
                        <a:pt x="169" y="916"/>
                      </a:lnTo>
                      <a:lnTo>
                        <a:pt x="165" y="914"/>
                      </a:lnTo>
                      <a:lnTo>
                        <a:pt x="165" y="910"/>
                      </a:lnTo>
                      <a:lnTo>
                        <a:pt x="165" y="908"/>
                      </a:lnTo>
                      <a:lnTo>
                        <a:pt x="162" y="908"/>
                      </a:lnTo>
                      <a:lnTo>
                        <a:pt x="160" y="908"/>
                      </a:lnTo>
                      <a:lnTo>
                        <a:pt x="157" y="908"/>
                      </a:lnTo>
                      <a:lnTo>
                        <a:pt x="154" y="908"/>
                      </a:lnTo>
                      <a:lnTo>
                        <a:pt x="157" y="905"/>
                      </a:lnTo>
                      <a:lnTo>
                        <a:pt x="160" y="901"/>
                      </a:lnTo>
                      <a:lnTo>
                        <a:pt x="162" y="901"/>
                      </a:lnTo>
                      <a:lnTo>
                        <a:pt x="165" y="899"/>
                      </a:lnTo>
                      <a:lnTo>
                        <a:pt x="169" y="899"/>
                      </a:lnTo>
                      <a:lnTo>
                        <a:pt x="169" y="894"/>
                      </a:lnTo>
                      <a:lnTo>
                        <a:pt x="169" y="890"/>
                      </a:lnTo>
                      <a:lnTo>
                        <a:pt x="165" y="888"/>
                      </a:lnTo>
                      <a:lnTo>
                        <a:pt x="162" y="884"/>
                      </a:lnTo>
                      <a:lnTo>
                        <a:pt x="157" y="884"/>
                      </a:lnTo>
                      <a:lnTo>
                        <a:pt x="154" y="880"/>
                      </a:lnTo>
                      <a:lnTo>
                        <a:pt x="152" y="880"/>
                      </a:lnTo>
                      <a:lnTo>
                        <a:pt x="149" y="880"/>
                      </a:lnTo>
                      <a:lnTo>
                        <a:pt x="149" y="884"/>
                      </a:lnTo>
                      <a:lnTo>
                        <a:pt x="149" y="888"/>
                      </a:lnTo>
                      <a:lnTo>
                        <a:pt x="146" y="888"/>
                      </a:lnTo>
                      <a:lnTo>
                        <a:pt x="142" y="888"/>
                      </a:lnTo>
                      <a:lnTo>
                        <a:pt x="142" y="884"/>
                      </a:lnTo>
                      <a:lnTo>
                        <a:pt x="141" y="880"/>
                      </a:lnTo>
                      <a:lnTo>
                        <a:pt x="134" y="879"/>
                      </a:lnTo>
                      <a:lnTo>
                        <a:pt x="134" y="875"/>
                      </a:lnTo>
                      <a:lnTo>
                        <a:pt x="133" y="875"/>
                      </a:lnTo>
                      <a:lnTo>
                        <a:pt x="133" y="873"/>
                      </a:lnTo>
                      <a:lnTo>
                        <a:pt x="133" y="869"/>
                      </a:lnTo>
                      <a:lnTo>
                        <a:pt x="134" y="865"/>
                      </a:lnTo>
                      <a:lnTo>
                        <a:pt x="141" y="865"/>
                      </a:lnTo>
                      <a:lnTo>
                        <a:pt x="142" y="865"/>
                      </a:lnTo>
                      <a:lnTo>
                        <a:pt x="146" y="865"/>
                      </a:lnTo>
                      <a:lnTo>
                        <a:pt x="149" y="864"/>
                      </a:lnTo>
                      <a:lnTo>
                        <a:pt x="149" y="860"/>
                      </a:lnTo>
                      <a:lnTo>
                        <a:pt x="152" y="858"/>
                      </a:lnTo>
                      <a:lnTo>
                        <a:pt x="154" y="854"/>
                      </a:lnTo>
                      <a:lnTo>
                        <a:pt x="154" y="849"/>
                      </a:lnTo>
                      <a:lnTo>
                        <a:pt x="157" y="849"/>
                      </a:lnTo>
                      <a:lnTo>
                        <a:pt x="160" y="845"/>
                      </a:lnTo>
                      <a:lnTo>
                        <a:pt x="162" y="843"/>
                      </a:lnTo>
                      <a:lnTo>
                        <a:pt x="162" y="839"/>
                      </a:lnTo>
                      <a:lnTo>
                        <a:pt x="162" y="837"/>
                      </a:lnTo>
                      <a:lnTo>
                        <a:pt x="165" y="837"/>
                      </a:lnTo>
                      <a:lnTo>
                        <a:pt x="165" y="832"/>
                      </a:lnTo>
                      <a:lnTo>
                        <a:pt x="165" y="828"/>
                      </a:lnTo>
                      <a:lnTo>
                        <a:pt x="165" y="824"/>
                      </a:lnTo>
                      <a:lnTo>
                        <a:pt x="165" y="823"/>
                      </a:lnTo>
                      <a:lnTo>
                        <a:pt x="162" y="819"/>
                      </a:lnTo>
                      <a:lnTo>
                        <a:pt x="162" y="817"/>
                      </a:lnTo>
                      <a:lnTo>
                        <a:pt x="162" y="813"/>
                      </a:lnTo>
                      <a:lnTo>
                        <a:pt x="165" y="809"/>
                      </a:lnTo>
                      <a:lnTo>
                        <a:pt x="165" y="804"/>
                      </a:lnTo>
                      <a:lnTo>
                        <a:pt x="165" y="802"/>
                      </a:lnTo>
                      <a:lnTo>
                        <a:pt x="165" y="798"/>
                      </a:lnTo>
                      <a:lnTo>
                        <a:pt x="165" y="796"/>
                      </a:lnTo>
                      <a:lnTo>
                        <a:pt x="169" y="793"/>
                      </a:lnTo>
                      <a:lnTo>
                        <a:pt x="169" y="787"/>
                      </a:lnTo>
                      <a:lnTo>
                        <a:pt x="169" y="783"/>
                      </a:lnTo>
                      <a:lnTo>
                        <a:pt x="170" y="783"/>
                      </a:lnTo>
                      <a:lnTo>
                        <a:pt x="170" y="781"/>
                      </a:lnTo>
                      <a:lnTo>
                        <a:pt x="170" y="778"/>
                      </a:lnTo>
                      <a:lnTo>
                        <a:pt x="173" y="778"/>
                      </a:lnTo>
                      <a:lnTo>
                        <a:pt x="173" y="776"/>
                      </a:lnTo>
                      <a:lnTo>
                        <a:pt x="177" y="772"/>
                      </a:lnTo>
                      <a:lnTo>
                        <a:pt x="177" y="768"/>
                      </a:lnTo>
                      <a:lnTo>
                        <a:pt x="177" y="766"/>
                      </a:lnTo>
                      <a:lnTo>
                        <a:pt x="173" y="766"/>
                      </a:lnTo>
                      <a:lnTo>
                        <a:pt x="173" y="761"/>
                      </a:lnTo>
                      <a:lnTo>
                        <a:pt x="177" y="761"/>
                      </a:lnTo>
                      <a:lnTo>
                        <a:pt x="177" y="757"/>
                      </a:lnTo>
                      <a:lnTo>
                        <a:pt x="177" y="755"/>
                      </a:lnTo>
                      <a:lnTo>
                        <a:pt x="177" y="751"/>
                      </a:lnTo>
                      <a:lnTo>
                        <a:pt x="177" y="748"/>
                      </a:lnTo>
                      <a:lnTo>
                        <a:pt x="178" y="748"/>
                      </a:lnTo>
                      <a:lnTo>
                        <a:pt x="182" y="746"/>
                      </a:lnTo>
                      <a:lnTo>
                        <a:pt x="182" y="742"/>
                      </a:lnTo>
                      <a:lnTo>
                        <a:pt x="182" y="740"/>
                      </a:lnTo>
                      <a:lnTo>
                        <a:pt x="185" y="740"/>
                      </a:lnTo>
                      <a:lnTo>
                        <a:pt x="182" y="733"/>
                      </a:lnTo>
                      <a:lnTo>
                        <a:pt x="182" y="731"/>
                      </a:lnTo>
                      <a:lnTo>
                        <a:pt x="178" y="731"/>
                      </a:lnTo>
                      <a:lnTo>
                        <a:pt x="177" y="727"/>
                      </a:lnTo>
                      <a:lnTo>
                        <a:pt x="177" y="725"/>
                      </a:lnTo>
                      <a:lnTo>
                        <a:pt x="177" y="722"/>
                      </a:lnTo>
                      <a:lnTo>
                        <a:pt x="173" y="720"/>
                      </a:lnTo>
                      <a:lnTo>
                        <a:pt x="173" y="716"/>
                      </a:lnTo>
                      <a:lnTo>
                        <a:pt x="173" y="712"/>
                      </a:lnTo>
                      <a:lnTo>
                        <a:pt x="177" y="710"/>
                      </a:lnTo>
                      <a:lnTo>
                        <a:pt x="177" y="707"/>
                      </a:lnTo>
                      <a:lnTo>
                        <a:pt x="173" y="707"/>
                      </a:lnTo>
                      <a:lnTo>
                        <a:pt x="173" y="705"/>
                      </a:lnTo>
                      <a:lnTo>
                        <a:pt x="173" y="701"/>
                      </a:lnTo>
                      <a:lnTo>
                        <a:pt x="173" y="699"/>
                      </a:lnTo>
                      <a:lnTo>
                        <a:pt x="173" y="695"/>
                      </a:lnTo>
                      <a:lnTo>
                        <a:pt x="173" y="692"/>
                      </a:lnTo>
                      <a:lnTo>
                        <a:pt x="173" y="690"/>
                      </a:lnTo>
                      <a:lnTo>
                        <a:pt x="173" y="686"/>
                      </a:lnTo>
                      <a:lnTo>
                        <a:pt x="177" y="686"/>
                      </a:lnTo>
                      <a:lnTo>
                        <a:pt x="177" y="684"/>
                      </a:lnTo>
                      <a:lnTo>
                        <a:pt x="173" y="680"/>
                      </a:lnTo>
                      <a:lnTo>
                        <a:pt x="173" y="677"/>
                      </a:lnTo>
                      <a:lnTo>
                        <a:pt x="170" y="671"/>
                      </a:lnTo>
                      <a:lnTo>
                        <a:pt x="169" y="665"/>
                      </a:lnTo>
                      <a:lnTo>
                        <a:pt x="165" y="664"/>
                      </a:lnTo>
                      <a:lnTo>
                        <a:pt x="165" y="660"/>
                      </a:lnTo>
                      <a:lnTo>
                        <a:pt x="165" y="656"/>
                      </a:lnTo>
                      <a:lnTo>
                        <a:pt x="165" y="654"/>
                      </a:lnTo>
                      <a:lnTo>
                        <a:pt x="169" y="654"/>
                      </a:lnTo>
                      <a:lnTo>
                        <a:pt x="169" y="651"/>
                      </a:lnTo>
                      <a:lnTo>
                        <a:pt x="169" y="649"/>
                      </a:lnTo>
                      <a:lnTo>
                        <a:pt x="169" y="645"/>
                      </a:lnTo>
                      <a:lnTo>
                        <a:pt x="165" y="645"/>
                      </a:lnTo>
                      <a:lnTo>
                        <a:pt x="165" y="643"/>
                      </a:lnTo>
                      <a:lnTo>
                        <a:pt x="165" y="639"/>
                      </a:lnTo>
                      <a:lnTo>
                        <a:pt x="165" y="636"/>
                      </a:lnTo>
                      <a:lnTo>
                        <a:pt x="165" y="634"/>
                      </a:lnTo>
                      <a:lnTo>
                        <a:pt x="162" y="634"/>
                      </a:lnTo>
                      <a:lnTo>
                        <a:pt x="160" y="628"/>
                      </a:lnTo>
                      <a:lnTo>
                        <a:pt x="157" y="624"/>
                      </a:lnTo>
                      <a:lnTo>
                        <a:pt x="152" y="628"/>
                      </a:lnTo>
                      <a:lnTo>
                        <a:pt x="152" y="624"/>
                      </a:lnTo>
                      <a:lnTo>
                        <a:pt x="149" y="624"/>
                      </a:lnTo>
                      <a:lnTo>
                        <a:pt x="142" y="621"/>
                      </a:lnTo>
                      <a:lnTo>
                        <a:pt x="141" y="619"/>
                      </a:lnTo>
                      <a:lnTo>
                        <a:pt x="138" y="615"/>
                      </a:lnTo>
                      <a:lnTo>
                        <a:pt x="134" y="615"/>
                      </a:lnTo>
                      <a:lnTo>
                        <a:pt x="133" y="613"/>
                      </a:lnTo>
                      <a:lnTo>
                        <a:pt x="126" y="613"/>
                      </a:lnTo>
                      <a:lnTo>
                        <a:pt x="126" y="615"/>
                      </a:lnTo>
                      <a:lnTo>
                        <a:pt x="125" y="615"/>
                      </a:lnTo>
                      <a:lnTo>
                        <a:pt x="121" y="613"/>
                      </a:lnTo>
                      <a:lnTo>
                        <a:pt x="118" y="613"/>
                      </a:lnTo>
                      <a:lnTo>
                        <a:pt x="118" y="609"/>
                      </a:lnTo>
                      <a:lnTo>
                        <a:pt x="118" y="608"/>
                      </a:lnTo>
                      <a:lnTo>
                        <a:pt x="118" y="604"/>
                      </a:lnTo>
                      <a:lnTo>
                        <a:pt x="118" y="600"/>
                      </a:lnTo>
                      <a:lnTo>
                        <a:pt x="116" y="600"/>
                      </a:lnTo>
                      <a:lnTo>
                        <a:pt x="116" y="598"/>
                      </a:lnTo>
                      <a:lnTo>
                        <a:pt x="110" y="594"/>
                      </a:lnTo>
                      <a:lnTo>
                        <a:pt x="107" y="593"/>
                      </a:lnTo>
                      <a:lnTo>
                        <a:pt x="102" y="593"/>
                      </a:lnTo>
                      <a:lnTo>
                        <a:pt x="98" y="593"/>
                      </a:lnTo>
                      <a:lnTo>
                        <a:pt x="97" y="593"/>
                      </a:lnTo>
                      <a:lnTo>
                        <a:pt x="93" y="593"/>
                      </a:lnTo>
                      <a:lnTo>
                        <a:pt x="93" y="594"/>
                      </a:lnTo>
                      <a:lnTo>
                        <a:pt x="93" y="598"/>
                      </a:lnTo>
                      <a:lnTo>
                        <a:pt x="90" y="598"/>
                      </a:lnTo>
                      <a:lnTo>
                        <a:pt x="89" y="598"/>
                      </a:lnTo>
                      <a:lnTo>
                        <a:pt x="85" y="598"/>
                      </a:lnTo>
                      <a:lnTo>
                        <a:pt x="82" y="598"/>
                      </a:lnTo>
                      <a:lnTo>
                        <a:pt x="80" y="594"/>
                      </a:lnTo>
                      <a:lnTo>
                        <a:pt x="74" y="594"/>
                      </a:lnTo>
                      <a:lnTo>
                        <a:pt x="71" y="593"/>
                      </a:lnTo>
                      <a:lnTo>
                        <a:pt x="69" y="593"/>
                      </a:lnTo>
                      <a:lnTo>
                        <a:pt x="66" y="589"/>
                      </a:lnTo>
                      <a:lnTo>
                        <a:pt x="62" y="589"/>
                      </a:lnTo>
                      <a:lnTo>
                        <a:pt x="61" y="589"/>
                      </a:lnTo>
                      <a:lnTo>
                        <a:pt x="58" y="587"/>
                      </a:lnTo>
                      <a:lnTo>
                        <a:pt x="54" y="583"/>
                      </a:lnTo>
                      <a:lnTo>
                        <a:pt x="53" y="583"/>
                      </a:lnTo>
                      <a:lnTo>
                        <a:pt x="49" y="583"/>
                      </a:lnTo>
                      <a:lnTo>
                        <a:pt x="45" y="583"/>
                      </a:lnTo>
                      <a:lnTo>
                        <a:pt x="41" y="583"/>
                      </a:lnTo>
                      <a:lnTo>
                        <a:pt x="38" y="583"/>
                      </a:lnTo>
                      <a:lnTo>
                        <a:pt x="35" y="583"/>
                      </a:lnTo>
                      <a:lnTo>
                        <a:pt x="33" y="587"/>
                      </a:lnTo>
                      <a:lnTo>
                        <a:pt x="30" y="589"/>
                      </a:lnTo>
                      <a:lnTo>
                        <a:pt x="27" y="589"/>
                      </a:lnTo>
                      <a:lnTo>
                        <a:pt x="25" y="589"/>
                      </a:lnTo>
                      <a:lnTo>
                        <a:pt x="25" y="593"/>
                      </a:lnTo>
                      <a:lnTo>
                        <a:pt x="22" y="594"/>
                      </a:lnTo>
                      <a:lnTo>
                        <a:pt x="18" y="600"/>
                      </a:lnTo>
                      <a:lnTo>
                        <a:pt x="18" y="604"/>
                      </a:lnTo>
                      <a:lnTo>
                        <a:pt x="18" y="608"/>
                      </a:lnTo>
                      <a:lnTo>
                        <a:pt x="17" y="608"/>
                      </a:lnTo>
                      <a:lnTo>
                        <a:pt x="14" y="604"/>
                      </a:lnTo>
                      <a:lnTo>
                        <a:pt x="10" y="600"/>
                      </a:lnTo>
                      <a:lnTo>
                        <a:pt x="9" y="600"/>
                      </a:lnTo>
                      <a:lnTo>
                        <a:pt x="9" y="604"/>
                      </a:lnTo>
                      <a:lnTo>
                        <a:pt x="5" y="608"/>
                      </a:lnTo>
                      <a:lnTo>
                        <a:pt x="2" y="608"/>
                      </a:lnTo>
                      <a:lnTo>
                        <a:pt x="0" y="608"/>
                      </a:lnTo>
                      <a:lnTo>
                        <a:pt x="5" y="600"/>
                      </a:lnTo>
                      <a:lnTo>
                        <a:pt x="125" y="501"/>
                      </a:lnTo>
                      <a:lnTo>
                        <a:pt x="126" y="501"/>
                      </a:lnTo>
                      <a:lnTo>
                        <a:pt x="129" y="501"/>
                      </a:lnTo>
                      <a:lnTo>
                        <a:pt x="133" y="501"/>
                      </a:lnTo>
                      <a:lnTo>
                        <a:pt x="134" y="501"/>
                      </a:lnTo>
                      <a:lnTo>
                        <a:pt x="134" y="503"/>
                      </a:lnTo>
                      <a:lnTo>
                        <a:pt x="141" y="503"/>
                      </a:lnTo>
                      <a:lnTo>
                        <a:pt x="141" y="501"/>
                      </a:lnTo>
                      <a:lnTo>
                        <a:pt x="142" y="503"/>
                      </a:lnTo>
                      <a:lnTo>
                        <a:pt x="149" y="497"/>
                      </a:lnTo>
                      <a:lnTo>
                        <a:pt x="149" y="495"/>
                      </a:lnTo>
                      <a:lnTo>
                        <a:pt x="152" y="495"/>
                      </a:lnTo>
                      <a:lnTo>
                        <a:pt x="152" y="492"/>
                      </a:lnTo>
                      <a:lnTo>
                        <a:pt x="154" y="492"/>
                      </a:lnTo>
                      <a:lnTo>
                        <a:pt x="160" y="486"/>
                      </a:lnTo>
                      <a:lnTo>
                        <a:pt x="160" y="482"/>
                      </a:lnTo>
                      <a:lnTo>
                        <a:pt x="162" y="480"/>
                      </a:lnTo>
                      <a:lnTo>
                        <a:pt x="165" y="477"/>
                      </a:lnTo>
                      <a:lnTo>
                        <a:pt x="165" y="475"/>
                      </a:lnTo>
                      <a:lnTo>
                        <a:pt x="169" y="467"/>
                      </a:lnTo>
                      <a:lnTo>
                        <a:pt x="169" y="466"/>
                      </a:lnTo>
                      <a:lnTo>
                        <a:pt x="169" y="462"/>
                      </a:lnTo>
                      <a:lnTo>
                        <a:pt x="170" y="460"/>
                      </a:lnTo>
                      <a:lnTo>
                        <a:pt x="173" y="460"/>
                      </a:lnTo>
                      <a:lnTo>
                        <a:pt x="173" y="456"/>
                      </a:lnTo>
                      <a:lnTo>
                        <a:pt x="177" y="456"/>
                      </a:lnTo>
                      <a:lnTo>
                        <a:pt x="178" y="456"/>
                      </a:lnTo>
                      <a:lnTo>
                        <a:pt x="182" y="456"/>
                      </a:lnTo>
                      <a:lnTo>
                        <a:pt x="182" y="454"/>
                      </a:lnTo>
                      <a:lnTo>
                        <a:pt x="182" y="451"/>
                      </a:lnTo>
                      <a:lnTo>
                        <a:pt x="185" y="451"/>
                      </a:lnTo>
                      <a:lnTo>
                        <a:pt x="182" y="447"/>
                      </a:lnTo>
                      <a:lnTo>
                        <a:pt x="185" y="441"/>
                      </a:lnTo>
                      <a:lnTo>
                        <a:pt x="188" y="441"/>
                      </a:lnTo>
                      <a:lnTo>
                        <a:pt x="188" y="439"/>
                      </a:lnTo>
                      <a:lnTo>
                        <a:pt x="185" y="436"/>
                      </a:lnTo>
                      <a:lnTo>
                        <a:pt x="188" y="436"/>
                      </a:lnTo>
                      <a:lnTo>
                        <a:pt x="188" y="432"/>
                      </a:lnTo>
                      <a:lnTo>
                        <a:pt x="185" y="432"/>
                      </a:lnTo>
                      <a:lnTo>
                        <a:pt x="188" y="432"/>
                      </a:lnTo>
                      <a:lnTo>
                        <a:pt x="190" y="430"/>
                      </a:lnTo>
                      <a:lnTo>
                        <a:pt x="188" y="430"/>
                      </a:lnTo>
                      <a:lnTo>
                        <a:pt x="190" y="424"/>
                      </a:lnTo>
                      <a:lnTo>
                        <a:pt x="193" y="426"/>
                      </a:lnTo>
                      <a:lnTo>
                        <a:pt x="193" y="424"/>
                      </a:lnTo>
                      <a:lnTo>
                        <a:pt x="196" y="424"/>
                      </a:lnTo>
                      <a:lnTo>
                        <a:pt x="198" y="424"/>
                      </a:lnTo>
                      <a:lnTo>
                        <a:pt x="198" y="421"/>
                      </a:lnTo>
                      <a:lnTo>
                        <a:pt x="201" y="421"/>
                      </a:lnTo>
                      <a:lnTo>
                        <a:pt x="201" y="419"/>
                      </a:lnTo>
                      <a:lnTo>
                        <a:pt x="204" y="419"/>
                      </a:lnTo>
                      <a:lnTo>
                        <a:pt x="206" y="415"/>
                      </a:lnTo>
                      <a:lnTo>
                        <a:pt x="206" y="411"/>
                      </a:lnTo>
                      <a:lnTo>
                        <a:pt x="209" y="411"/>
                      </a:lnTo>
                      <a:lnTo>
                        <a:pt x="206" y="411"/>
                      </a:lnTo>
                      <a:lnTo>
                        <a:pt x="209" y="409"/>
                      </a:lnTo>
                      <a:lnTo>
                        <a:pt x="209" y="406"/>
                      </a:lnTo>
                      <a:lnTo>
                        <a:pt x="213" y="406"/>
                      </a:lnTo>
                      <a:lnTo>
                        <a:pt x="214" y="406"/>
                      </a:lnTo>
                      <a:lnTo>
                        <a:pt x="214" y="404"/>
                      </a:lnTo>
                      <a:lnTo>
                        <a:pt x="218" y="406"/>
                      </a:lnTo>
                      <a:lnTo>
                        <a:pt x="218" y="404"/>
                      </a:lnTo>
                      <a:lnTo>
                        <a:pt x="218" y="400"/>
                      </a:lnTo>
                      <a:lnTo>
                        <a:pt x="221" y="400"/>
                      </a:lnTo>
                      <a:lnTo>
                        <a:pt x="224" y="398"/>
                      </a:lnTo>
                      <a:lnTo>
                        <a:pt x="221" y="398"/>
                      </a:lnTo>
                      <a:lnTo>
                        <a:pt x="221" y="394"/>
                      </a:lnTo>
                      <a:lnTo>
                        <a:pt x="224" y="394"/>
                      </a:lnTo>
                      <a:lnTo>
                        <a:pt x="224" y="391"/>
                      </a:lnTo>
                      <a:lnTo>
                        <a:pt x="224" y="385"/>
                      </a:lnTo>
                      <a:lnTo>
                        <a:pt x="224" y="383"/>
                      </a:lnTo>
                      <a:lnTo>
                        <a:pt x="224" y="380"/>
                      </a:lnTo>
                      <a:lnTo>
                        <a:pt x="226" y="378"/>
                      </a:lnTo>
                      <a:lnTo>
                        <a:pt x="226" y="370"/>
                      </a:lnTo>
                      <a:lnTo>
                        <a:pt x="226" y="368"/>
                      </a:lnTo>
                      <a:lnTo>
                        <a:pt x="226" y="365"/>
                      </a:lnTo>
                      <a:lnTo>
                        <a:pt x="226" y="363"/>
                      </a:lnTo>
                      <a:lnTo>
                        <a:pt x="229" y="363"/>
                      </a:lnTo>
                      <a:lnTo>
                        <a:pt x="229" y="359"/>
                      </a:lnTo>
                      <a:lnTo>
                        <a:pt x="229" y="355"/>
                      </a:lnTo>
                      <a:lnTo>
                        <a:pt x="226" y="355"/>
                      </a:lnTo>
                      <a:lnTo>
                        <a:pt x="226" y="353"/>
                      </a:lnTo>
                      <a:lnTo>
                        <a:pt x="229" y="353"/>
                      </a:lnTo>
                      <a:lnTo>
                        <a:pt x="232" y="353"/>
                      </a:lnTo>
                      <a:lnTo>
                        <a:pt x="232" y="350"/>
                      </a:lnTo>
                      <a:lnTo>
                        <a:pt x="234" y="350"/>
                      </a:lnTo>
                      <a:lnTo>
                        <a:pt x="234" y="348"/>
                      </a:lnTo>
                      <a:lnTo>
                        <a:pt x="237" y="348"/>
                      </a:lnTo>
                      <a:lnTo>
                        <a:pt x="237" y="344"/>
                      </a:lnTo>
                      <a:lnTo>
                        <a:pt x="234" y="344"/>
                      </a:lnTo>
                      <a:lnTo>
                        <a:pt x="237" y="344"/>
                      </a:lnTo>
                      <a:lnTo>
                        <a:pt x="240" y="344"/>
                      </a:lnTo>
                      <a:lnTo>
                        <a:pt x="240" y="342"/>
                      </a:lnTo>
                      <a:lnTo>
                        <a:pt x="237" y="342"/>
                      </a:lnTo>
                      <a:lnTo>
                        <a:pt x="240" y="342"/>
                      </a:lnTo>
                      <a:lnTo>
                        <a:pt x="240" y="338"/>
                      </a:lnTo>
                      <a:lnTo>
                        <a:pt x="240" y="335"/>
                      </a:lnTo>
                      <a:lnTo>
                        <a:pt x="240" y="333"/>
                      </a:lnTo>
                      <a:lnTo>
                        <a:pt x="240" y="329"/>
                      </a:lnTo>
                      <a:lnTo>
                        <a:pt x="240" y="327"/>
                      </a:lnTo>
                      <a:lnTo>
                        <a:pt x="242" y="327"/>
                      </a:lnTo>
                      <a:lnTo>
                        <a:pt x="245" y="327"/>
                      </a:lnTo>
                      <a:lnTo>
                        <a:pt x="245" y="323"/>
                      </a:lnTo>
                      <a:lnTo>
                        <a:pt x="249" y="323"/>
                      </a:lnTo>
                      <a:lnTo>
                        <a:pt x="249" y="322"/>
                      </a:lnTo>
                      <a:lnTo>
                        <a:pt x="249" y="323"/>
                      </a:lnTo>
                      <a:lnTo>
                        <a:pt x="250" y="322"/>
                      </a:lnTo>
                      <a:lnTo>
                        <a:pt x="250" y="323"/>
                      </a:lnTo>
                      <a:lnTo>
                        <a:pt x="250" y="322"/>
                      </a:lnTo>
                      <a:lnTo>
                        <a:pt x="253" y="318"/>
                      </a:lnTo>
                      <a:lnTo>
                        <a:pt x="257" y="318"/>
                      </a:lnTo>
                      <a:lnTo>
                        <a:pt x="257" y="314"/>
                      </a:lnTo>
                      <a:lnTo>
                        <a:pt x="257" y="312"/>
                      </a:lnTo>
                      <a:lnTo>
                        <a:pt x="258" y="312"/>
                      </a:lnTo>
                      <a:lnTo>
                        <a:pt x="258" y="308"/>
                      </a:lnTo>
                      <a:lnTo>
                        <a:pt x="262" y="308"/>
                      </a:lnTo>
                      <a:lnTo>
                        <a:pt x="258" y="307"/>
                      </a:lnTo>
                      <a:lnTo>
                        <a:pt x="265" y="307"/>
                      </a:lnTo>
                      <a:lnTo>
                        <a:pt x="262" y="307"/>
                      </a:lnTo>
                      <a:lnTo>
                        <a:pt x="265" y="303"/>
                      </a:lnTo>
                      <a:lnTo>
                        <a:pt x="262" y="299"/>
                      </a:lnTo>
                      <a:lnTo>
                        <a:pt x="265" y="299"/>
                      </a:lnTo>
                      <a:lnTo>
                        <a:pt x="265" y="303"/>
                      </a:lnTo>
                      <a:lnTo>
                        <a:pt x="265" y="299"/>
                      </a:lnTo>
                      <a:lnTo>
                        <a:pt x="268" y="299"/>
                      </a:lnTo>
                      <a:lnTo>
                        <a:pt x="270" y="299"/>
                      </a:lnTo>
                      <a:lnTo>
                        <a:pt x="270" y="297"/>
                      </a:lnTo>
                      <a:lnTo>
                        <a:pt x="273" y="294"/>
                      </a:lnTo>
                      <a:lnTo>
                        <a:pt x="273" y="292"/>
                      </a:lnTo>
                      <a:lnTo>
                        <a:pt x="276" y="288"/>
                      </a:lnTo>
                      <a:lnTo>
                        <a:pt x="276" y="286"/>
                      </a:lnTo>
                      <a:lnTo>
                        <a:pt x="278" y="279"/>
                      </a:lnTo>
                      <a:lnTo>
                        <a:pt x="281" y="277"/>
                      </a:lnTo>
                      <a:lnTo>
                        <a:pt x="281" y="273"/>
                      </a:lnTo>
                      <a:lnTo>
                        <a:pt x="281" y="271"/>
                      </a:lnTo>
                      <a:lnTo>
                        <a:pt x="278" y="271"/>
                      </a:lnTo>
                      <a:lnTo>
                        <a:pt x="278" y="267"/>
                      </a:lnTo>
                      <a:lnTo>
                        <a:pt x="281" y="266"/>
                      </a:lnTo>
                      <a:lnTo>
                        <a:pt x="278" y="262"/>
                      </a:lnTo>
                      <a:lnTo>
                        <a:pt x="276" y="262"/>
                      </a:lnTo>
                      <a:lnTo>
                        <a:pt x="276" y="258"/>
                      </a:lnTo>
                      <a:lnTo>
                        <a:pt x="278" y="258"/>
                      </a:lnTo>
                      <a:lnTo>
                        <a:pt x="281" y="258"/>
                      </a:lnTo>
                      <a:lnTo>
                        <a:pt x="281" y="256"/>
                      </a:lnTo>
                      <a:lnTo>
                        <a:pt x="284" y="256"/>
                      </a:lnTo>
                      <a:lnTo>
                        <a:pt x="284" y="252"/>
                      </a:lnTo>
                      <a:lnTo>
                        <a:pt x="286" y="252"/>
                      </a:lnTo>
                      <a:lnTo>
                        <a:pt x="289" y="252"/>
                      </a:lnTo>
                      <a:lnTo>
                        <a:pt x="286" y="252"/>
                      </a:lnTo>
                      <a:lnTo>
                        <a:pt x="286" y="251"/>
                      </a:lnTo>
                      <a:lnTo>
                        <a:pt x="286" y="247"/>
                      </a:lnTo>
                      <a:lnTo>
                        <a:pt x="284" y="243"/>
                      </a:lnTo>
                      <a:lnTo>
                        <a:pt x="284" y="247"/>
                      </a:lnTo>
                      <a:lnTo>
                        <a:pt x="281" y="247"/>
                      </a:lnTo>
                      <a:lnTo>
                        <a:pt x="281" y="243"/>
                      </a:lnTo>
                      <a:lnTo>
                        <a:pt x="281" y="241"/>
                      </a:lnTo>
                      <a:lnTo>
                        <a:pt x="278" y="241"/>
                      </a:lnTo>
                      <a:lnTo>
                        <a:pt x="278" y="237"/>
                      </a:lnTo>
                      <a:lnTo>
                        <a:pt x="276" y="237"/>
                      </a:lnTo>
                      <a:lnTo>
                        <a:pt x="276" y="236"/>
                      </a:lnTo>
                      <a:lnTo>
                        <a:pt x="276" y="232"/>
                      </a:lnTo>
                      <a:lnTo>
                        <a:pt x="278" y="232"/>
                      </a:lnTo>
                      <a:lnTo>
                        <a:pt x="281" y="230"/>
                      </a:lnTo>
                      <a:lnTo>
                        <a:pt x="284" y="230"/>
                      </a:lnTo>
                      <a:lnTo>
                        <a:pt x="284" y="226"/>
                      </a:lnTo>
                      <a:lnTo>
                        <a:pt x="286" y="230"/>
                      </a:lnTo>
                      <a:lnTo>
                        <a:pt x="289" y="223"/>
                      </a:lnTo>
                      <a:lnTo>
                        <a:pt x="293" y="223"/>
                      </a:lnTo>
                      <a:lnTo>
                        <a:pt x="294" y="223"/>
                      </a:lnTo>
                      <a:lnTo>
                        <a:pt x="298" y="221"/>
                      </a:lnTo>
                      <a:lnTo>
                        <a:pt x="298" y="217"/>
                      </a:lnTo>
                      <a:lnTo>
                        <a:pt x="301" y="217"/>
                      </a:lnTo>
                      <a:lnTo>
                        <a:pt x="301" y="211"/>
                      </a:lnTo>
                      <a:lnTo>
                        <a:pt x="298" y="211"/>
                      </a:lnTo>
                      <a:lnTo>
                        <a:pt x="301" y="211"/>
                      </a:lnTo>
                      <a:lnTo>
                        <a:pt x="301" y="209"/>
                      </a:lnTo>
                      <a:lnTo>
                        <a:pt x="304" y="209"/>
                      </a:lnTo>
                      <a:lnTo>
                        <a:pt x="306" y="209"/>
                      </a:lnTo>
                      <a:lnTo>
                        <a:pt x="309" y="209"/>
                      </a:lnTo>
                      <a:lnTo>
                        <a:pt x="309" y="202"/>
                      </a:lnTo>
                      <a:lnTo>
                        <a:pt x="306" y="200"/>
                      </a:lnTo>
                      <a:lnTo>
                        <a:pt x="309" y="200"/>
                      </a:lnTo>
                      <a:lnTo>
                        <a:pt x="306" y="194"/>
                      </a:lnTo>
                      <a:lnTo>
                        <a:pt x="309" y="191"/>
                      </a:lnTo>
                      <a:lnTo>
                        <a:pt x="309" y="185"/>
                      </a:lnTo>
                      <a:lnTo>
                        <a:pt x="312" y="185"/>
                      </a:lnTo>
                      <a:lnTo>
                        <a:pt x="312" y="181"/>
                      </a:lnTo>
                      <a:lnTo>
                        <a:pt x="309" y="181"/>
                      </a:lnTo>
                      <a:lnTo>
                        <a:pt x="309" y="185"/>
                      </a:lnTo>
                      <a:lnTo>
                        <a:pt x="306" y="185"/>
                      </a:lnTo>
                      <a:lnTo>
                        <a:pt x="304" y="185"/>
                      </a:lnTo>
                      <a:lnTo>
                        <a:pt x="306" y="181"/>
                      </a:lnTo>
                      <a:lnTo>
                        <a:pt x="309" y="181"/>
                      </a:lnTo>
                      <a:lnTo>
                        <a:pt x="309" y="180"/>
                      </a:lnTo>
                      <a:lnTo>
                        <a:pt x="309" y="176"/>
                      </a:lnTo>
                      <a:lnTo>
                        <a:pt x="309" y="174"/>
                      </a:lnTo>
                      <a:lnTo>
                        <a:pt x="309" y="170"/>
                      </a:lnTo>
                      <a:lnTo>
                        <a:pt x="309" y="166"/>
                      </a:lnTo>
                      <a:lnTo>
                        <a:pt x="309" y="165"/>
                      </a:lnTo>
                      <a:lnTo>
                        <a:pt x="312" y="165"/>
                      </a:lnTo>
                      <a:lnTo>
                        <a:pt x="314" y="165"/>
                      </a:lnTo>
                      <a:lnTo>
                        <a:pt x="314" y="166"/>
                      </a:lnTo>
                      <a:lnTo>
                        <a:pt x="317" y="166"/>
                      </a:lnTo>
                      <a:lnTo>
                        <a:pt x="317" y="165"/>
                      </a:lnTo>
                      <a:lnTo>
                        <a:pt x="320" y="165"/>
                      </a:lnTo>
                      <a:lnTo>
                        <a:pt x="322" y="161"/>
                      </a:lnTo>
                      <a:lnTo>
                        <a:pt x="322" y="159"/>
                      </a:lnTo>
                      <a:lnTo>
                        <a:pt x="325" y="155"/>
                      </a:lnTo>
                      <a:lnTo>
                        <a:pt x="325" y="153"/>
                      </a:lnTo>
                      <a:lnTo>
                        <a:pt x="330" y="146"/>
                      </a:lnTo>
                      <a:lnTo>
                        <a:pt x="330" y="140"/>
                      </a:lnTo>
                      <a:lnTo>
                        <a:pt x="330" y="138"/>
                      </a:lnTo>
                      <a:lnTo>
                        <a:pt x="333" y="129"/>
                      </a:lnTo>
                      <a:lnTo>
                        <a:pt x="340" y="123"/>
                      </a:lnTo>
                      <a:lnTo>
                        <a:pt x="340" y="120"/>
                      </a:lnTo>
                      <a:lnTo>
                        <a:pt x="337" y="118"/>
                      </a:lnTo>
                      <a:lnTo>
                        <a:pt x="333" y="114"/>
                      </a:lnTo>
                      <a:lnTo>
                        <a:pt x="337" y="110"/>
                      </a:lnTo>
                      <a:lnTo>
                        <a:pt x="340" y="110"/>
                      </a:lnTo>
                      <a:lnTo>
                        <a:pt x="340" y="109"/>
                      </a:lnTo>
                      <a:lnTo>
                        <a:pt x="340" y="105"/>
                      </a:lnTo>
                      <a:lnTo>
                        <a:pt x="337" y="105"/>
                      </a:lnTo>
                      <a:lnTo>
                        <a:pt x="333" y="103"/>
                      </a:lnTo>
                      <a:lnTo>
                        <a:pt x="330" y="103"/>
                      </a:lnTo>
                      <a:lnTo>
                        <a:pt x="325" y="103"/>
                      </a:lnTo>
                      <a:lnTo>
                        <a:pt x="325" y="105"/>
                      </a:lnTo>
                      <a:lnTo>
                        <a:pt x="325" y="103"/>
                      </a:lnTo>
                      <a:lnTo>
                        <a:pt x="322" y="97"/>
                      </a:lnTo>
                      <a:lnTo>
                        <a:pt x="325" y="97"/>
                      </a:lnTo>
                      <a:lnTo>
                        <a:pt x="325" y="94"/>
                      </a:lnTo>
                      <a:lnTo>
                        <a:pt x="329" y="94"/>
                      </a:lnTo>
                      <a:lnTo>
                        <a:pt x="330" y="94"/>
                      </a:lnTo>
                      <a:lnTo>
                        <a:pt x="333" y="94"/>
                      </a:lnTo>
                      <a:lnTo>
                        <a:pt x="333" y="88"/>
                      </a:lnTo>
                      <a:lnTo>
                        <a:pt x="337" y="88"/>
                      </a:lnTo>
                      <a:lnTo>
                        <a:pt x="340" y="84"/>
                      </a:lnTo>
                      <a:lnTo>
                        <a:pt x="340" y="82"/>
                      </a:lnTo>
                      <a:lnTo>
                        <a:pt x="340" y="79"/>
                      </a:lnTo>
                      <a:lnTo>
                        <a:pt x="340" y="77"/>
                      </a:lnTo>
                      <a:lnTo>
                        <a:pt x="340" y="73"/>
                      </a:lnTo>
                      <a:lnTo>
                        <a:pt x="342" y="73"/>
                      </a:lnTo>
                      <a:lnTo>
                        <a:pt x="342" y="69"/>
                      </a:lnTo>
                      <a:lnTo>
                        <a:pt x="342" y="67"/>
                      </a:lnTo>
                      <a:lnTo>
                        <a:pt x="342" y="64"/>
                      </a:lnTo>
                      <a:lnTo>
                        <a:pt x="340" y="62"/>
                      </a:lnTo>
                      <a:lnTo>
                        <a:pt x="340" y="58"/>
                      </a:lnTo>
                      <a:lnTo>
                        <a:pt x="342" y="54"/>
                      </a:lnTo>
                      <a:lnTo>
                        <a:pt x="342" y="52"/>
                      </a:lnTo>
                      <a:lnTo>
                        <a:pt x="342" y="49"/>
                      </a:lnTo>
                      <a:lnTo>
                        <a:pt x="345" y="43"/>
                      </a:lnTo>
                      <a:lnTo>
                        <a:pt x="348" y="43"/>
                      </a:lnTo>
                      <a:lnTo>
                        <a:pt x="350" y="41"/>
                      </a:lnTo>
                      <a:lnTo>
                        <a:pt x="348" y="41"/>
                      </a:lnTo>
                      <a:lnTo>
                        <a:pt x="348" y="37"/>
                      </a:lnTo>
                      <a:lnTo>
                        <a:pt x="345" y="34"/>
                      </a:lnTo>
                      <a:lnTo>
                        <a:pt x="342" y="32"/>
                      </a:lnTo>
                      <a:lnTo>
                        <a:pt x="345" y="28"/>
                      </a:lnTo>
                      <a:lnTo>
                        <a:pt x="348" y="26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14"/>
                <p:cNvSpPr/>
                <p:nvPr/>
              </p:nvSpPr>
              <p:spPr>
                <a:xfrm>
                  <a:off x="5171846" y="1876536"/>
                  <a:ext cx="514679" cy="175895"/>
                </a:xfrm>
                <a:custGeom>
                  <a:rect b="b" l="l" r="r" t="t"/>
                  <a:pathLst>
                    <a:path extrusionOk="0" h="322" w="879">
                      <a:moveTo>
                        <a:pt x="109" y="17"/>
                      </a:moveTo>
                      <a:lnTo>
                        <a:pt x="112" y="17"/>
                      </a:lnTo>
                      <a:lnTo>
                        <a:pt x="116" y="17"/>
                      </a:lnTo>
                      <a:lnTo>
                        <a:pt x="117" y="17"/>
                      </a:lnTo>
                      <a:lnTo>
                        <a:pt x="120" y="17"/>
                      </a:lnTo>
                      <a:lnTo>
                        <a:pt x="124" y="17"/>
                      </a:lnTo>
                      <a:lnTo>
                        <a:pt x="125" y="17"/>
                      </a:lnTo>
                      <a:lnTo>
                        <a:pt x="129" y="17"/>
                      </a:lnTo>
                      <a:lnTo>
                        <a:pt x="132" y="17"/>
                      </a:lnTo>
                      <a:lnTo>
                        <a:pt x="135" y="13"/>
                      </a:lnTo>
                      <a:lnTo>
                        <a:pt x="137" y="13"/>
                      </a:lnTo>
                      <a:lnTo>
                        <a:pt x="140" y="13"/>
                      </a:lnTo>
                      <a:lnTo>
                        <a:pt x="143" y="13"/>
                      </a:lnTo>
                      <a:lnTo>
                        <a:pt x="145" y="13"/>
                      </a:lnTo>
                      <a:lnTo>
                        <a:pt x="148" y="13"/>
                      </a:lnTo>
                      <a:lnTo>
                        <a:pt x="151" y="11"/>
                      </a:lnTo>
                      <a:lnTo>
                        <a:pt x="156" y="11"/>
                      </a:lnTo>
                      <a:lnTo>
                        <a:pt x="160" y="13"/>
                      </a:lnTo>
                      <a:lnTo>
                        <a:pt x="163" y="13"/>
                      </a:lnTo>
                      <a:lnTo>
                        <a:pt x="165" y="13"/>
                      </a:lnTo>
                      <a:lnTo>
                        <a:pt x="168" y="13"/>
                      </a:lnTo>
                      <a:lnTo>
                        <a:pt x="176" y="13"/>
                      </a:lnTo>
                      <a:lnTo>
                        <a:pt x="181" y="13"/>
                      </a:lnTo>
                      <a:lnTo>
                        <a:pt x="184" y="13"/>
                      </a:lnTo>
                      <a:lnTo>
                        <a:pt x="187" y="13"/>
                      </a:lnTo>
                      <a:lnTo>
                        <a:pt x="192" y="11"/>
                      </a:lnTo>
                      <a:lnTo>
                        <a:pt x="192" y="8"/>
                      </a:lnTo>
                      <a:lnTo>
                        <a:pt x="196" y="8"/>
                      </a:lnTo>
                      <a:lnTo>
                        <a:pt x="199" y="8"/>
                      </a:lnTo>
                      <a:lnTo>
                        <a:pt x="200" y="8"/>
                      </a:lnTo>
                      <a:lnTo>
                        <a:pt x="204" y="8"/>
                      </a:lnTo>
                      <a:lnTo>
                        <a:pt x="207" y="8"/>
                      </a:lnTo>
                      <a:lnTo>
                        <a:pt x="209" y="8"/>
                      </a:lnTo>
                      <a:lnTo>
                        <a:pt x="212" y="8"/>
                      </a:lnTo>
                      <a:lnTo>
                        <a:pt x="215" y="8"/>
                      </a:lnTo>
                      <a:lnTo>
                        <a:pt x="217" y="6"/>
                      </a:lnTo>
                      <a:lnTo>
                        <a:pt x="223" y="6"/>
                      </a:lnTo>
                      <a:lnTo>
                        <a:pt x="225" y="6"/>
                      </a:lnTo>
                      <a:lnTo>
                        <a:pt x="228" y="6"/>
                      </a:lnTo>
                      <a:lnTo>
                        <a:pt x="231" y="8"/>
                      </a:lnTo>
                      <a:lnTo>
                        <a:pt x="235" y="8"/>
                      </a:lnTo>
                      <a:lnTo>
                        <a:pt x="236" y="8"/>
                      </a:lnTo>
                      <a:lnTo>
                        <a:pt x="236" y="11"/>
                      </a:lnTo>
                      <a:lnTo>
                        <a:pt x="240" y="11"/>
                      </a:lnTo>
                      <a:lnTo>
                        <a:pt x="240" y="13"/>
                      </a:lnTo>
                      <a:lnTo>
                        <a:pt x="243" y="13"/>
                      </a:lnTo>
                      <a:lnTo>
                        <a:pt x="243" y="17"/>
                      </a:lnTo>
                      <a:lnTo>
                        <a:pt x="248" y="17"/>
                      </a:lnTo>
                      <a:lnTo>
                        <a:pt x="248" y="21"/>
                      </a:lnTo>
                      <a:lnTo>
                        <a:pt x="251" y="23"/>
                      </a:lnTo>
                      <a:lnTo>
                        <a:pt x="253" y="23"/>
                      </a:lnTo>
                      <a:lnTo>
                        <a:pt x="256" y="26"/>
                      </a:lnTo>
                      <a:lnTo>
                        <a:pt x="259" y="26"/>
                      </a:lnTo>
                      <a:lnTo>
                        <a:pt x="264" y="28"/>
                      </a:lnTo>
                      <a:lnTo>
                        <a:pt x="264" y="32"/>
                      </a:lnTo>
                      <a:lnTo>
                        <a:pt x="267" y="32"/>
                      </a:lnTo>
                      <a:lnTo>
                        <a:pt x="271" y="36"/>
                      </a:lnTo>
                      <a:lnTo>
                        <a:pt x="272" y="36"/>
                      </a:lnTo>
                      <a:lnTo>
                        <a:pt x="272" y="38"/>
                      </a:lnTo>
                      <a:lnTo>
                        <a:pt x="276" y="38"/>
                      </a:lnTo>
                      <a:lnTo>
                        <a:pt x="276" y="43"/>
                      </a:lnTo>
                      <a:lnTo>
                        <a:pt x="279" y="47"/>
                      </a:lnTo>
                      <a:lnTo>
                        <a:pt x="279" y="51"/>
                      </a:lnTo>
                      <a:lnTo>
                        <a:pt x="276" y="53"/>
                      </a:lnTo>
                      <a:lnTo>
                        <a:pt x="276" y="56"/>
                      </a:lnTo>
                      <a:lnTo>
                        <a:pt x="272" y="58"/>
                      </a:lnTo>
                      <a:lnTo>
                        <a:pt x="276" y="58"/>
                      </a:lnTo>
                      <a:lnTo>
                        <a:pt x="279" y="58"/>
                      </a:lnTo>
                      <a:lnTo>
                        <a:pt x="280" y="58"/>
                      </a:lnTo>
                      <a:lnTo>
                        <a:pt x="280" y="62"/>
                      </a:lnTo>
                      <a:lnTo>
                        <a:pt x="284" y="62"/>
                      </a:lnTo>
                      <a:lnTo>
                        <a:pt x="287" y="62"/>
                      </a:lnTo>
                      <a:lnTo>
                        <a:pt x="289" y="58"/>
                      </a:lnTo>
                      <a:lnTo>
                        <a:pt x="292" y="58"/>
                      </a:lnTo>
                      <a:lnTo>
                        <a:pt x="292" y="62"/>
                      </a:lnTo>
                      <a:lnTo>
                        <a:pt x="295" y="62"/>
                      </a:lnTo>
                      <a:lnTo>
                        <a:pt x="298" y="62"/>
                      </a:lnTo>
                      <a:lnTo>
                        <a:pt x="298" y="66"/>
                      </a:lnTo>
                      <a:lnTo>
                        <a:pt x="300" y="66"/>
                      </a:lnTo>
                      <a:lnTo>
                        <a:pt x="300" y="67"/>
                      </a:lnTo>
                      <a:lnTo>
                        <a:pt x="303" y="71"/>
                      </a:lnTo>
                      <a:lnTo>
                        <a:pt x="303" y="73"/>
                      </a:lnTo>
                      <a:lnTo>
                        <a:pt x="307" y="77"/>
                      </a:lnTo>
                      <a:lnTo>
                        <a:pt x="307" y="81"/>
                      </a:lnTo>
                      <a:lnTo>
                        <a:pt x="307" y="82"/>
                      </a:lnTo>
                      <a:lnTo>
                        <a:pt x="307" y="86"/>
                      </a:lnTo>
                      <a:lnTo>
                        <a:pt x="308" y="82"/>
                      </a:lnTo>
                      <a:lnTo>
                        <a:pt x="308" y="81"/>
                      </a:lnTo>
                      <a:lnTo>
                        <a:pt x="311" y="81"/>
                      </a:lnTo>
                      <a:lnTo>
                        <a:pt x="315" y="81"/>
                      </a:lnTo>
                      <a:lnTo>
                        <a:pt x="315" y="77"/>
                      </a:lnTo>
                      <a:lnTo>
                        <a:pt x="316" y="77"/>
                      </a:lnTo>
                      <a:lnTo>
                        <a:pt x="316" y="81"/>
                      </a:lnTo>
                      <a:lnTo>
                        <a:pt x="316" y="82"/>
                      </a:lnTo>
                      <a:lnTo>
                        <a:pt x="316" y="86"/>
                      </a:lnTo>
                      <a:lnTo>
                        <a:pt x="320" y="86"/>
                      </a:lnTo>
                      <a:lnTo>
                        <a:pt x="323" y="82"/>
                      </a:lnTo>
                      <a:lnTo>
                        <a:pt x="323" y="81"/>
                      </a:lnTo>
                      <a:lnTo>
                        <a:pt x="326" y="77"/>
                      </a:lnTo>
                      <a:lnTo>
                        <a:pt x="326" y="73"/>
                      </a:lnTo>
                      <a:lnTo>
                        <a:pt x="326" y="71"/>
                      </a:lnTo>
                      <a:lnTo>
                        <a:pt x="328" y="67"/>
                      </a:lnTo>
                      <a:lnTo>
                        <a:pt x="331" y="67"/>
                      </a:lnTo>
                      <a:lnTo>
                        <a:pt x="334" y="67"/>
                      </a:lnTo>
                      <a:lnTo>
                        <a:pt x="334" y="66"/>
                      </a:lnTo>
                      <a:lnTo>
                        <a:pt x="334" y="62"/>
                      </a:lnTo>
                      <a:lnTo>
                        <a:pt x="336" y="62"/>
                      </a:lnTo>
                      <a:lnTo>
                        <a:pt x="339" y="62"/>
                      </a:lnTo>
                      <a:lnTo>
                        <a:pt x="342" y="62"/>
                      </a:lnTo>
                      <a:lnTo>
                        <a:pt x="342" y="58"/>
                      </a:lnTo>
                      <a:lnTo>
                        <a:pt x="342" y="56"/>
                      </a:lnTo>
                      <a:lnTo>
                        <a:pt x="342" y="53"/>
                      </a:lnTo>
                      <a:lnTo>
                        <a:pt x="344" y="53"/>
                      </a:lnTo>
                      <a:lnTo>
                        <a:pt x="347" y="53"/>
                      </a:lnTo>
                      <a:lnTo>
                        <a:pt x="351" y="53"/>
                      </a:lnTo>
                      <a:lnTo>
                        <a:pt x="352" y="53"/>
                      </a:lnTo>
                      <a:lnTo>
                        <a:pt x="352" y="51"/>
                      </a:lnTo>
                      <a:lnTo>
                        <a:pt x="356" y="51"/>
                      </a:lnTo>
                      <a:lnTo>
                        <a:pt x="359" y="53"/>
                      </a:lnTo>
                      <a:lnTo>
                        <a:pt x="362" y="53"/>
                      </a:lnTo>
                      <a:lnTo>
                        <a:pt x="364" y="56"/>
                      </a:lnTo>
                      <a:lnTo>
                        <a:pt x="364" y="58"/>
                      </a:lnTo>
                      <a:lnTo>
                        <a:pt x="367" y="58"/>
                      </a:lnTo>
                      <a:lnTo>
                        <a:pt x="370" y="58"/>
                      </a:lnTo>
                      <a:lnTo>
                        <a:pt x="372" y="58"/>
                      </a:lnTo>
                      <a:lnTo>
                        <a:pt x="372" y="62"/>
                      </a:lnTo>
                      <a:lnTo>
                        <a:pt x="372" y="66"/>
                      </a:lnTo>
                      <a:lnTo>
                        <a:pt x="372" y="67"/>
                      </a:lnTo>
                      <a:lnTo>
                        <a:pt x="375" y="67"/>
                      </a:lnTo>
                      <a:lnTo>
                        <a:pt x="378" y="67"/>
                      </a:lnTo>
                      <a:lnTo>
                        <a:pt x="380" y="67"/>
                      </a:lnTo>
                      <a:lnTo>
                        <a:pt x="383" y="67"/>
                      </a:lnTo>
                      <a:lnTo>
                        <a:pt x="387" y="67"/>
                      </a:lnTo>
                      <a:lnTo>
                        <a:pt x="388" y="67"/>
                      </a:lnTo>
                      <a:lnTo>
                        <a:pt x="388" y="66"/>
                      </a:lnTo>
                      <a:lnTo>
                        <a:pt x="391" y="62"/>
                      </a:lnTo>
                      <a:lnTo>
                        <a:pt x="395" y="66"/>
                      </a:lnTo>
                      <a:lnTo>
                        <a:pt x="398" y="66"/>
                      </a:lnTo>
                      <a:lnTo>
                        <a:pt x="398" y="62"/>
                      </a:lnTo>
                      <a:lnTo>
                        <a:pt x="400" y="62"/>
                      </a:lnTo>
                      <a:lnTo>
                        <a:pt x="400" y="58"/>
                      </a:lnTo>
                      <a:lnTo>
                        <a:pt x="403" y="58"/>
                      </a:lnTo>
                      <a:lnTo>
                        <a:pt x="406" y="58"/>
                      </a:lnTo>
                      <a:lnTo>
                        <a:pt x="408" y="58"/>
                      </a:lnTo>
                      <a:lnTo>
                        <a:pt x="408" y="62"/>
                      </a:lnTo>
                      <a:lnTo>
                        <a:pt x="408" y="66"/>
                      </a:lnTo>
                      <a:lnTo>
                        <a:pt x="411" y="67"/>
                      </a:lnTo>
                      <a:lnTo>
                        <a:pt x="408" y="67"/>
                      </a:lnTo>
                      <a:lnTo>
                        <a:pt x="408" y="71"/>
                      </a:lnTo>
                      <a:lnTo>
                        <a:pt x="411" y="71"/>
                      </a:lnTo>
                      <a:lnTo>
                        <a:pt x="414" y="71"/>
                      </a:lnTo>
                      <a:lnTo>
                        <a:pt x="411" y="77"/>
                      </a:lnTo>
                      <a:lnTo>
                        <a:pt x="414" y="81"/>
                      </a:lnTo>
                      <a:lnTo>
                        <a:pt x="416" y="81"/>
                      </a:lnTo>
                      <a:lnTo>
                        <a:pt x="419" y="81"/>
                      </a:lnTo>
                      <a:lnTo>
                        <a:pt x="422" y="77"/>
                      </a:lnTo>
                      <a:lnTo>
                        <a:pt x="426" y="77"/>
                      </a:lnTo>
                      <a:lnTo>
                        <a:pt x="427" y="77"/>
                      </a:lnTo>
                      <a:lnTo>
                        <a:pt x="427" y="73"/>
                      </a:lnTo>
                      <a:lnTo>
                        <a:pt x="431" y="71"/>
                      </a:lnTo>
                      <a:lnTo>
                        <a:pt x="434" y="73"/>
                      </a:lnTo>
                      <a:lnTo>
                        <a:pt x="434" y="77"/>
                      </a:lnTo>
                      <a:lnTo>
                        <a:pt x="439" y="81"/>
                      </a:lnTo>
                      <a:lnTo>
                        <a:pt x="442" y="81"/>
                      </a:lnTo>
                      <a:lnTo>
                        <a:pt x="444" y="81"/>
                      </a:lnTo>
                      <a:lnTo>
                        <a:pt x="442" y="77"/>
                      </a:lnTo>
                      <a:lnTo>
                        <a:pt x="442" y="73"/>
                      </a:lnTo>
                      <a:lnTo>
                        <a:pt x="442" y="71"/>
                      </a:lnTo>
                      <a:lnTo>
                        <a:pt x="442" y="67"/>
                      </a:lnTo>
                      <a:lnTo>
                        <a:pt x="444" y="67"/>
                      </a:lnTo>
                      <a:lnTo>
                        <a:pt x="447" y="67"/>
                      </a:lnTo>
                      <a:lnTo>
                        <a:pt x="450" y="71"/>
                      </a:lnTo>
                      <a:lnTo>
                        <a:pt x="452" y="71"/>
                      </a:lnTo>
                      <a:lnTo>
                        <a:pt x="455" y="71"/>
                      </a:lnTo>
                      <a:lnTo>
                        <a:pt x="458" y="71"/>
                      </a:lnTo>
                      <a:lnTo>
                        <a:pt x="458" y="67"/>
                      </a:lnTo>
                      <a:lnTo>
                        <a:pt x="462" y="66"/>
                      </a:lnTo>
                      <a:lnTo>
                        <a:pt x="463" y="62"/>
                      </a:lnTo>
                      <a:lnTo>
                        <a:pt x="466" y="58"/>
                      </a:lnTo>
                      <a:lnTo>
                        <a:pt x="470" y="56"/>
                      </a:lnTo>
                      <a:lnTo>
                        <a:pt x="471" y="53"/>
                      </a:lnTo>
                      <a:lnTo>
                        <a:pt x="475" y="53"/>
                      </a:lnTo>
                      <a:lnTo>
                        <a:pt x="478" y="53"/>
                      </a:lnTo>
                      <a:lnTo>
                        <a:pt x="480" y="51"/>
                      </a:lnTo>
                      <a:lnTo>
                        <a:pt x="480" y="53"/>
                      </a:lnTo>
                      <a:lnTo>
                        <a:pt x="483" y="53"/>
                      </a:lnTo>
                      <a:lnTo>
                        <a:pt x="483" y="51"/>
                      </a:lnTo>
                      <a:lnTo>
                        <a:pt x="486" y="51"/>
                      </a:lnTo>
                      <a:lnTo>
                        <a:pt x="489" y="47"/>
                      </a:lnTo>
                      <a:lnTo>
                        <a:pt x="489" y="43"/>
                      </a:lnTo>
                      <a:lnTo>
                        <a:pt x="491" y="41"/>
                      </a:lnTo>
                      <a:lnTo>
                        <a:pt x="494" y="38"/>
                      </a:lnTo>
                      <a:lnTo>
                        <a:pt x="498" y="38"/>
                      </a:lnTo>
                      <a:lnTo>
                        <a:pt x="498" y="36"/>
                      </a:lnTo>
                      <a:lnTo>
                        <a:pt x="499" y="38"/>
                      </a:lnTo>
                      <a:lnTo>
                        <a:pt x="499" y="36"/>
                      </a:lnTo>
                      <a:lnTo>
                        <a:pt x="502" y="36"/>
                      </a:lnTo>
                      <a:lnTo>
                        <a:pt x="506" y="36"/>
                      </a:lnTo>
                      <a:lnTo>
                        <a:pt x="506" y="32"/>
                      </a:lnTo>
                      <a:lnTo>
                        <a:pt x="507" y="32"/>
                      </a:lnTo>
                      <a:lnTo>
                        <a:pt x="514" y="28"/>
                      </a:lnTo>
                      <a:lnTo>
                        <a:pt x="515" y="26"/>
                      </a:lnTo>
                      <a:lnTo>
                        <a:pt x="515" y="23"/>
                      </a:lnTo>
                      <a:lnTo>
                        <a:pt x="519" y="21"/>
                      </a:lnTo>
                      <a:lnTo>
                        <a:pt x="519" y="17"/>
                      </a:lnTo>
                      <a:lnTo>
                        <a:pt x="522" y="13"/>
                      </a:lnTo>
                      <a:lnTo>
                        <a:pt x="522" y="11"/>
                      </a:lnTo>
                      <a:lnTo>
                        <a:pt x="525" y="11"/>
                      </a:lnTo>
                      <a:lnTo>
                        <a:pt x="527" y="13"/>
                      </a:lnTo>
                      <a:lnTo>
                        <a:pt x="530" y="13"/>
                      </a:lnTo>
                      <a:lnTo>
                        <a:pt x="533" y="13"/>
                      </a:lnTo>
                      <a:lnTo>
                        <a:pt x="533" y="11"/>
                      </a:lnTo>
                      <a:lnTo>
                        <a:pt x="535" y="8"/>
                      </a:lnTo>
                      <a:lnTo>
                        <a:pt x="535" y="6"/>
                      </a:lnTo>
                      <a:lnTo>
                        <a:pt x="538" y="6"/>
                      </a:lnTo>
                      <a:lnTo>
                        <a:pt x="542" y="2"/>
                      </a:lnTo>
                      <a:lnTo>
                        <a:pt x="543" y="0"/>
                      </a:lnTo>
                      <a:lnTo>
                        <a:pt x="546" y="0"/>
                      </a:lnTo>
                      <a:lnTo>
                        <a:pt x="550" y="0"/>
                      </a:lnTo>
                      <a:lnTo>
                        <a:pt x="551" y="0"/>
                      </a:lnTo>
                      <a:lnTo>
                        <a:pt x="555" y="0"/>
                      </a:lnTo>
                      <a:lnTo>
                        <a:pt x="558" y="6"/>
                      </a:lnTo>
                      <a:lnTo>
                        <a:pt x="563" y="8"/>
                      </a:lnTo>
                      <a:lnTo>
                        <a:pt x="566" y="8"/>
                      </a:lnTo>
                      <a:lnTo>
                        <a:pt x="569" y="8"/>
                      </a:lnTo>
                      <a:lnTo>
                        <a:pt x="571" y="8"/>
                      </a:lnTo>
                      <a:lnTo>
                        <a:pt x="571" y="11"/>
                      </a:lnTo>
                      <a:lnTo>
                        <a:pt x="574" y="13"/>
                      </a:lnTo>
                      <a:lnTo>
                        <a:pt x="577" y="13"/>
                      </a:lnTo>
                      <a:lnTo>
                        <a:pt x="579" y="13"/>
                      </a:lnTo>
                      <a:lnTo>
                        <a:pt x="582" y="17"/>
                      </a:lnTo>
                      <a:lnTo>
                        <a:pt x="582" y="23"/>
                      </a:lnTo>
                      <a:lnTo>
                        <a:pt x="586" y="26"/>
                      </a:lnTo>
                      <a:lnTo>
                        <a:pt x="589" y="26"/>
                      </a:lnTo>
                      <a:lnTo>
                        <a:pt x="589" y="28"/>
                      </a:lnTo>
                      <a:lnTo>
                        <a:pt x="586" y="32"/>
                      </a:lnTo>
                      <a:lnTo>
                        <a:pt x="582" y="32"/>
                      </a:lnTo>
                      <a:lnTo>
                        <a:pt x="579" y="32"/>
                      </a:lnTo>
                      <a:lnTo>
                        <a:pt x="577" y="32"/>
                      </a:lnTo>
                      <a:lnTo>
                        <a:pt x="574" y="32"/>
                      </a:lnTo>
                      <a:lnTo>
                        <a:pt x="571" y="32"/>
                      </a:lnTo>
                      <a:lnTo>
                        <a:pt x="571" y="36"/>
                      </a:lnTo>
                      <a:lnTo>
                        <a:pt x="569" y="36"/>
                      </a:lnTo>
                      <a:lnTo>
                        <a:pt x="566" y="36"/>
                      </a:lnTo>
                      <a:lnTo>
                        <a:pt x="566" y="38"/>
                      </a:lnTo>
                      <a:lnTo>
                        <a:pt x="563" y="41"/>
                      </a:lnTo>
                      <a:lnTo>
                        <a:pt x="561" y="41"/>
                      </a:lnTo>
                      <a:lnTo>
                        <a:pt x="558" y="43"/>
                      </a:lnTo>
                      <a:lnTo>
                        <a:pt x="555" y="47"/>
                      </a:lnTo>
                      <a:lnTo>
                        <a:pt x="555" y="51"/>
                      </a:lnTo>
                      <a:lnTo>
                        <a:pt x="555" y="53"/>
                      </a:lnTo>
                      <a:lnTo>
                        <a:pt x="558" y="58"/>
                      </a:lnTo>
                      <a:lnTo>
                        <a:pt x="561" y="58"/>
                      </a:lnTo>
                      <a:lnTo>
                        <a:pt x="561" y="62"/>
                      </a:lnTo>
                      <a:lnTo>
                        <a:pt x="563" y="66"/>
                      </a:lnTo>
                      <a:lnTo>
                        <a:pt x="563" y="71"/>
                      </a:lnTo>
                      <a:lnTo>
                        <a:pt x="563" y="73"/>
                      </a:lnTo>
                      <a:lnTo>
                        <a:pt x="563" y="77"/>
                      </a:lnTo>
                      <a:lnTo>
                        <a:pt x="561" y="81"/>
                      </a:lnTo>
                      <a:lnTo>
                        <a:pt x="558" y="81"/>
                      </a:lnTo>
                      <a:lnTo>
                        <a:pt x="555" y="82"/>
                      </a:lnTo>
                      <a:lnTo>
                        <a:pt x="555" y="86"/>
                      </a:lnTo>
                      <a:lnTo>
                        <a:pt x="551" y="86"/>
                      </a:lnTo>
                      <a:lnTo>
                        <a:pt x="550" y="88"/>
                      </a:lnTo>
                      <a:lnTo>
                        <a:pt x="546" y="92"/>
                      </a:lnTo>
                      <a:lnTo>
                        <a:pt x="546" y="94"/>
                      </a:lnTo>
                      <a:lnTo>
                        <a:pt x="543" y="94"/>
                      </a:lnTo>
                      <a:lnTo>
                        <a:pt x="542" y="97"/>
                      </a:lnTo>
                      <a:lnTo>
                        <a:pt x="538" y="97"/>
                      </a:lnTo>
                      <a:lnTo>
                        <a:pt x="538" y="101"/>
                      </a:lnTo>
                      <a:lnTo>
                        <a:pt x="538" y="103"/>
                      </a:lnTo>
                      <a:lnTo>
                        <a:pt x="542" y="103"/>
                      </a:lnTo>
                      <a:lnTo>
                        <a:pt x="543" y="103"/>
                      </a:lnTo>
                      <a:lnTo>
                        <a:pt x="546" y="103"/>
                      </a:lnTo>
                      <a:lnTo>
                        <a:pt x="550" y="103"/>
                      </a:lnTo>
                      <a:lnTo>
                        <a:pt x="551" y="101"/>
                      </a:lnTo>
                      <a:lnTo>
                        <a:pt x="555" y="101"/>
                      </a:lnTo>
                      <a:lnTo>
                        <a:pt x="558" y="97"/>
                      </a:lnTo>
                      <a:lnTo>
                        <a:pt x="561" y="101"/>
                      </a:lnTo>
                      <a:lnTo>
                        <a:pt x="561" y="103"/>
                      </a:lnTo>
                      <a:lnTo>
                        <a:pt x="563" y="103"/>
                      </a:lnTo>
                      <a:lnTo>
                        <a:pt x="563" y="107"/>
                      </a:lnTo>
                      <a:lnTo>
                        <a:pt x="563" y="109"/>
                      </a:lnTo>
                      <a:lnTo>
                        <a:pt x="563" y="116"/>
                      </a:lnTo>
                      <a:lnTo>
                        <a:pt x="563" y="118"/>
                      </a:lnTo>
                      <a:lnTo>
                        <a:pt x="563" y="122"/>
                      </a:lnTo>
                      <a:lnTo>
                        <a:pt x="563" y="124"/>
                      </a:lnTo>
                      <a:lnTo>
                        <a:pt x="563" y="131"/>
                      </a:lnTo>
                      <a:lnTo>
                        <a:pt x="566" y="133"/>
                      </a:lnTo>
                      <a:lnTo>
                        <a:pt x="563" y="139"/>
                      </a:lnTo>
                      <a:lnTo>
                        <a:pt x="561" y="142"/>
                      </a:lnTo>
                      <a:lnTo>
                        <a:pt x="561" y="146"/>
                      </a:lnTo>
                      <a:lnTo>
                        <a:pt x="563" y="148"/>
                      </a:lnTo>
                      <a:lnTo>
                        <a:pt x="563" y="152"/>
                      </a:lnTo>
                      <a:lnTo>
                        <a:pt x="566" y="152"/>
                      </a:lnTo>
                      <a:lnTo>
                        <a:pt x="566" y="157"/>
                      </a:lnTo>
                      <a:lnTo>
                        <a:pt x="571" y="161"/>
                      </a:lnTo>
                      <a:lnTo>
                        <a:pt x="574" y="161"/>
                      </a:lnTo>
                      <a:lnTo>
                        <a:pt x="579" y="161"/>
                      </a:lnTo>
                      <a:lnTo>
                        <a:pt x="579" y="163"/>
                      </a:lnTo>
                      <a:lnTo>
                        <a:pt x="589" y="163"/>
                      </a:lnTo>
                      <a:lnTo>
                        <a:pt x="591" y="161"/>
                      </a:lnTo>
                      <a:lnTo>
                        <a:pt x="594" y="157"/>
                      </a:lnTo>
                      <a:lnTo>
                        <a:pt x="597" y="153"/>
                      </a:lnTo>
                      <a:lnTo>
                        <a:pt x="605" y="152"/>
                      </a:lnTo>
                      <a:lnTo>
                        <a:pt x="607" y="146"/>
                      </a:lnTo>
                      <a:lnTo>
                        <a:pt x="610" y="142"/>
                      </a:lnTo>
                      <a:lnTo>
                        <a:pt x="613" y="139"/>
                      </a:lnTo>
                      <a:lnTo>
                        <a:pt x="615" y="137"/>
                      </a:lnTo>
                      <a:lnTo>
                        <a:pt x="615" y="133"/>
                      </a:lnTo>
                      <a:lnTo>
                        <a:pt x="622" y="131"/>
                      </a:lnTo>
                      <a:lnTo>
                        <a:pt x="625" y="131"/>
                      </a:lnTo>
                      <a:lnTo>
                        <a:pt x="630" y="127"/>
                      </a:lnTo>
                      <a:lnTo>
                        <a:pt x="633" y="124"/>
                      </a:lnTo>
                      <a:lnTo>
                        <a:pt x="635" y="122"/>
                      </a:lnTo>
                      <a:lnTo>
                        <a:pt x="638" y="118"/>
                      </a:lnTo>
                      <a:lnTo>
                        <a:pt x="638" y="116"/>
                      </a:lnTo>
                      <a:lnTo>
                        <a:pt x="633" y="116"/>
                      </a:lnTo>
                      <a:lnTo>
                        <a:pt x="633" y="112"/>
                      </a:lnTo>
                      <a:lnTo>
                        <a:pt x="635" y="109"/>
                      </a:lnTo>
                      <a:lnTo>
                        <a:pt x="635" y="107"/>
                      </a:lnTo>
                      <a:lnTo>
                        <a:pt x="638" y="103"/>
                      </a:lnTo>
                      <a:lnTo>
                        <a:pt x="638" y="97"/>
                      </a:lnTo>
                      <a:lnTo>
                        <a:pt x="641" y="97"/>
                      </a:lnTo>
                      <a:lnTo>
                        <a:pt x="641" y="94"/>
                      </a:lnTo>
                      <a:lnTo>
                        <a:pt x="643" y="94"/>
                      </a:lnTo>
                      <a:lnTo>
                        <a:pt x="646" y="94"/>
                      </a:lnTo>
                      <a:lnTo>
                        <a:pt x="646" y="92"/>
                      </a:lnTo>
                      <a:lnTo>
                        <a:pt x="646" y="88"/>
                      </a:lnTo>
                      <a:lnTo>
                        <a:pt x="649" y="88"/>
                      </a:lnTo>
                      <a:lnTo>
                        <a:pt x="653" y="92"/>
                      </a:lnTo>
                      <a:lnTo>
                        <a:pt x="654" y="92"/>
                      </a:lnTo>
                      <a:lnTo>
                        <a:pt x="654" y="94"/>
                      </a:lnTo>
                      <a:lnTo>
                        <a:pt x="657" y="94"/>
                      </a:lnTo>
                      <a:lnTo>
                        <a:pt x="657" y="92"/>
                      </a:lnTo>
                      <a:lnTo>
                        <a:pt x="661" y="92"/>
                      </a:lnTo>
                      <a:lnTo>
                        <a:pt x="661" y="88"/>
                      </a:lnTo>
                      <a:lnTo>
                        <a:pt x="662" y="88"/>
                      </a:lnTo>
                      <a:lnTo>
                        <a:pt x="662" y="86"/>
                      </a:lnTo>
                      <a:lnTo>
                        <a:pt x="662" y="82"/>
                      </a:lnTo>
                      <a:lnTo>
                        <a:pt x="662" y="81"/>
                      </a:lnTo>
                      <a:lnTo>
                        <a:pt x="666" y="81"/>
                      </a:lnTo>
                      <a:lnTo>
                        <a:pt x="669" y="81"/>
                      </a:lnTo>
                      <a:lnTo>
                        <a:pt x="671" y="77"/>
                      </a:lnTo>
                      <a:lnTo>
                        <a:pt x="674" y="77"/>
                      </a:lnTo>
                      <a:lnTo>
                        <a:pt x="677" y="77"/>
                      </a:lnTo>
                      <a:lnTo>
                        <a:pt x="679" y="77"/>
                      </a:lnTo>
                      <a:lnTo>
                        <a:pt x="682" y="77"/>
                      </a:lnTo>
                      <a:lnTo>
                        <a:pt x="685" y="77"/>
                      </a:lnTo>
                      <a:lnTo>
                        <a:pt x="688" y="73"/>
                      </a:lnTo>
                      <a:lnTo>
                        <a:pt x="688" y="71"/>
                      </a:lnTo>
                      <a:lnTo>
                        <a:pt x="690" y="71"/>
                      </a:lnTo>
                      <a:lnTo>
                        <a:pt x="690" y="73"/>
                      </a:lnTo>
                      <a:lnTo>
                        <a:pt x="693" y="73"/>
                      </a:lnTo>
                      <a:lnTo>
                        <a:pt x="693" y="77"/>
                      </a:lnTo>
                      <a:lnTo>
                        <a:pt x="697" y="77"/>
                      </a:lnTo>
                      <a:lnTo>
                        <a:pt x="697" y="81"/>
                      </a:lnTo>
                      <a:lnTo>
                        <a:pt x="698" y="81"/>
                      </a:lnTo>
                      <a:lnTo>
                        <a:pt x="698" y="77"/>
                      </a:lnTo>
                      <a:lnTo>
                        <a:pt x="702" y="77"/>
                      </a:lnTo>
                      <a:lnTo>
                        <a:pt x="702" y="73"/>
                      </a:lnTo>
                      <a:lnTo>
                        <a:pt x="705" y="73"/>
                      </a:lnTo>
                      <a:lnTo>
                        <a:pt x="705" y="77"/>
                      </a:lnTo>
                      <a:lnTo>
                        <a:pt x="706" y="77"/>
                      </a:lnTo>
                      <a:lnTo>
                        <a:pt x="713" y="77"/>
                      </a:lnTo>
                      <a:lnTo>
                        <a:pt x="713" y="81"/>
                      </a:lnTo>
                      <a:lnTo>
                        <a:pt x="715" y="81"/>
                      </a:lnTo>
                      <a:lnTo>
                        <a:pt x="715" y="77"/>
                      </a:lnTo>
                      <a:lnTo>
                        <a:pt x="718" y="77"/>
                      </a:lnTo>
                      <a:lnTo>
                        <a:pt x="721" y="77"/>
                      </a:lnTo>
                      <a:lnTo>
                        <a:pt x="724" y="77"/>
                      </a:lnTo>
                      <a:lnTo>
                        <a:pt x="724" y="81"/>
                      </a:lnTo>
                      <a:lnTo>
                        <a:pt x="726" y="81"/>
                      </a:lnTo>
                      <a:lnTo>
                        <a:pt x="729" y="82"/>
                      </a:lnTo>
                      <a:lnTo>
                        <a:pt x="729" y="81"/>
                      </a:lnTo>
                      <a:lnTo>
                        <a:pt x="729" y="77"/>
                      </a:lnTo>
                      <a:lnTo>
                        <a:pt x="733" y="77"/>
                      </a:lnTo>
                      <a:lnTo>
                        <a:pt x="734" y="77"/>
                      </a:lnTo>
                      <a:lnTo>
                        <a:pt x="737" y="77"/>
                      </a:lnTo>
                      <a:lnTo>
                        <a:pt x="734" y="73"/>
                      </a:lnTo>
                      <a:lnTo>
                        <a:pt x="733" y="71"/>
                      </a:lnTo>
                      <a:lnTo>
                        <a:pt x="733" y="67"/>
                      </a:lnTo>
                      <a:lnTo>
                        <a:pt x="733" y="66"/>
                      </a:lnTo>
                      <a:lnTo>
                        <a:pt x="734" y="66"/>
                      </a:lnTo>
                      <a:lnTo>
                        <a:pt x="734" y="67"/>
                      </a:lnTo>
                      <a:lnTo>
                        <a:pt x="737" y="67"/>
                      </a:lnTo>
                      <a:lnTo>
                        <a:pt x="741" y="67"/>
                      </a:lnTo>
                      <a:lnTo>
                        <a:pt x="742" y="67"/>
                      </a:lnTo>
                      <a:lnTo>
                        <a:pt x="746" y="67"/>
                      </a:lnTo>
                      <a:lnTo>
                        <a:pt x="749" y="67"/>
                      </a:lnTo>
                      <a:lnTo>
                        <a:pt x="752" y="66"/>
                      </a:lnTo>
                      <a:lnTo>
                        <a:pt x="754" y="66"/>
                      </a:lnTo>
                      <a:lnTo>
                        <a:pt x="757" y="62"/>
                      </a:lnTo>
                      <a:lnTo>
                        <a:pt x="760" y="62"/>
                      </a:lnTo>
                      <a:lnTo>
                        <a:pt x="762" y="62"/>
                      </a:lnTo>
                      <a:lnTo>
                        <a:pt x="765" y="62"/>
                      </a:lnTo>
                      <a:lnTo>
                        <a:pt x="765" y="58"/>
                      </a:lnTo>
                      <a:lnTo>
                        <a:pt x="768" y="58"/>
                      </a:lnTo>
                      <a:lnTo>
                        <a:pt x="770" y="58"/>
                      </a:lnTo>
                      <a:lnTo>
                        <a:pt x="770" y="56"/>
                      </a:lnTo>
                      <a:lnTo>
                        <a:pt x="773" y="56"/>
                      </a:lnTo>
                      <a:lnTo>
                        <a:pt x="777" y="56"/>
                      </a:lnTo>
                      <a:lnTo>
                        <a:pt x="778" y="53"/>
                      </a:lnTo>
                      <a:lnTo>
                        <a:pt x="782" y="51"/>
                      </a:lnTo>
                      <a:lnTo>
                        <a:pt x="782" y="47"/>
                      </a:lnTo>
                      <a:lnTo>
                        <a:pt x="782" y="43"/>
                      </a:lnTo>
                      <a:lnTo>
                        <a:pt x="782" y="41"/>
                      </a:lnTo>
                      <a:lnTo>
                        <a:pt x="782" y="38"/>
                      </a:lnTo>
                      <a:lnTo>
                        <a:pt x="782" y="36"/>
                      </a:lnTo>
                      <a:lnTo>
                        <a:pt x="782" y="32"/>
                      </a:lnTo>
                      <a:lnTo>
                        <a:pt x="782" y="28"/>
                      </a:lnTo>
                      <a:lnTo>
                        <a:pt x="785" y="26"/>
                      </a:lnTo>
                      <a:lnTo>
                        <a:pt x="788" y="26"/>
                      </a:lnTo>
                      <a:lnTo>
                        <a:pt x="793" y="26"/>
                      </a:lnTo>
                      <a:lnTo>
                        <a:pt x="796" y="26"/>
                      </a:lnTo>
                      <a:lnTo>
                        <a:pt x="798" y="23"/>
                      </a:lnTo>
                      <a:lnTo>
                        <a:pt x="801" y="23"/>
                      </a:lnTo>
                      <a:lnTo>
                        <a:pt x="804" y="23"/>
                      </a:lnTo>
                      <a:lnTo>
                        <a:pt x="806" y="21"/>
                      </a:lnTo>
                      <a:lnTo>
                        <a:pt x="806" y="17"/>
                      </a:lnTo>
                      <a:lnTo>
                        <a:pt x="809" y="17"/>
                      </a:lnTo>
                      <a:lnTo>
                        <a:pt x="813" y="17"/>
                      </a:lnTo>
                      <a:lnTo>
                        <a:pt x="813" y="13"/>
                      </a:lnTo>
                      <a:lnTo>
                        <a:pt x="816" y="13"/>
                      </a:lnTo>
                      <a:lnTo>
                        <a:pt x="817" y="13"/>
                      </a:lnTo>
                      <a:lnTo>
                        <a:pt x="821" y="13"/>
                      </a:lnTo>
                      <a:lnTo>
                        <a:pt x="824" y="13"/>
                      </a:lnTo>
                      <a:lnTo>
                        <a:pt x="826" y="13"/>
                      </a:lnTo>
                      <a:lnTo>
                        <a:pt x="829" y="13"/>
                      </a:lnTo>
                      <a:lnTo>
                        <a:pt x="832" y="13"/>
                      </a:lnTo>
                      <a:lnTo>
                        <a:pt x="832" y="17"/>
                      </a:lnTo>
                      <a:lnTo>
                        <a:pt x="834" y="17"/>
                      </a:lnTo>
                      <a:lnTo>
                        <a:pt x="837" y="17"/>
                      </a:lnTo>
                      <a:lnTo>
                        <a:pt x="840" y="17"/>
                      </a:lnTo>
                      <a:lnTo>
                        <a:pt x="842" y="13"/>
                      </a:lnTo>
                      <a:lnTo>
                        <a:pt x="845" y="13"/>
                      </a:lnTo>
                      <a:lnTo>
                        <a:pt x="845" y="17"/>
                      </a:lnTo>
                      <a:lnTo>
                        <a:pt x="848" y="17"/>
                      </a:lnTo>
                      <a:lnTo>
                        <a:pt x="848" y="21"/>
                      </a:lnTo>
                      <a:lnTo>
                        <a:pt x="848" y="23"/>
                      </a:lnTo>
                      <a:lnTo>
                        <a:pt x="852" y="23"/>
                      </a:lnTo>
                      <a:lnTo>
                        <a:pt x="853" y="26"/>
                      </a:lnTo>
                      <a:lnTo>
                        <a:pt x="857" y="26"/>
                      </a:lnTo>
                      <a:lnTo>
                        <a:pt x="857" y="28"/>
                      </a:lnTo>
                      <a:lnTo>
                        <a:pt x="857" y="32"/>
                      </a:lnTo>
                      <a:lnTo>
                        <a:pt x="860" y="36"/>
                      </a:lnTo>
                      <a:lnTo>
                        <a:pt x="861" y="36"/>
                      </a:lnTo>
                      <a:lnTo>
                        <a:pt x="865" y="38"/>
                      </a:lnTo>
                      <a:lnTo>
                        <a:pt x="868" y="38"/>
                      </a:lnTo>
                      <a:lnTo>
                        <a:pt x="870" y="38"/>
                      </a:lnTo>
                      <a:lnTo>
                        <a:pt x="870" y="36"/>
                      </a:lnTo>
                      <a:lnTo>
                        <a:pt x="870" y="38"/>
                      </a:lnTo>
                      <a:lnTo>
                        <a:pt x="870" y="41"/>
                      </a:lnTo>
                      <a:lnTo>
                        <a:pt x="873" y="41"/>
                      </a:lnTo>
                      <a:lnTo>
                        <a:pt x="873" y="38"/>
                      </a:lnTo>
                      <a:lnTo>
                        <a:pt x="876" y="38"/>
                      </a:lnTo>
                      <a:lnTo>
                        <a:pt x="876" y="41"/>
                      </a:lnTo>
                      <a:lnTo>
                        <a:pt x="879" y="43"/>
                      </a:lnTo>
                      <a:lnTo>
                        <a:pt x="879" y="51"/>
                      </a:lnTo>
                      <a:lnTo>
                        <a:pt x="879" y="53"/>
                      </a:lnTo>
                      <a:lnTo>
                        <a:pt x="876" y="58"/>
                      </a:lnTo>
                      <a:lnTo>
                        <a:pt x="873" y="58"/>
                      </a:lnTo>
                      <a:lnTo>
                        <a:pt x="876" y="62"/>
                      </a:lnTo>
                      <a:lnTo>
                        <a:pt x="876" y="66"/>
                      </a:lnTo>
                      <a:lnTo>
                        <a:pt x="879" y="66"/>
                      </a:lnTo>
                      <a:lnTo>
                        <a:pt x="879" y="67"/>
                      </a:lnTo>
                      <a:lnTo>
                        <a:pt x="876" y="77"/>
                      </a:lnTo>
                      <a:lnTo>
                        <a:pt x="873" y="77"/>
                      </a:lnTo>
                      <a:lnTo>
                        <a:pt x="873" y="81"/>
                      </a:lnTo>
                      <a:lnTo>
                        <a:pt x="876" y="81"/>
                      </a:lnTo>
                      <a:lnTo>
                        <a:pt x="876" y="82"/>
                      </a:lnTo>
                      <a:lnTo>
                        <a:pt x="876" y="81"/>
                      </a:lnTo>
                      <a:lnTo>
                        <a:pt x="876" y="82"/>
                      </a:lnTo>
                      <a:lnTo>
                        <a:pt x="879" y="86"/>
                      </a:lnTo>
                      <a:lnTo>
                        <a:pt x="879" y="88"/>
                      </a:lnTo>
                      <a:lnTo>
                        <a:pt x="879" y="94"/>
                      </a:lnTo>
                      <a:lnTo>
                        <a:pt x="879" y="97"/>
                      </a:lnTo>
                      <a:lnTo>
                        <a:pt x="879" y="101"/>
                      </a:lnTo>
                      <a:lnTo>
                        <a:pt x="876" y="103"/>
                      </a:lnTo>
                      <a:lnTo>
                        <a:pt x="879" y="107"/>
                      </a:lnTo>
                      <a:lnTo>
                        <a:pt x="876" y="107"/>
                      </a:lnTo>
                      <a:lnTo>
                        <a:pt x="873" y="109"/>
                      </a:lnTo>
                      <a:lnTo>
                        <a:pt x="873" y="112"/>
                      </a:lnTo>
                      <a:lnTo>
                        <a:pt x="873" y="116"/>
                      </a:lnTo>
                      <a:lnTo>
                        <a:pt x="870" y="124"/>
                      </a:lnTo>
                      <a:lnTo>
                        <a:pt x="865" y="137"/>
                      </a:lnTo>
                      <a:lnTo>
                        <a:pt x="865" y="139"/>
                      </a:lnTo>
                      <a:lnTo>
                        <a:pt x="861" y="142"/>
                      </a:lnTo>
                      <a:lnTo>
                        <a:pt x="861" y="148"/>
                      </a:lnTo>
                      <a:lnTo>
                        <a:pt x="865" y="148"/>
                      </a:lnTo>
                      <a:lnTo>
                        <a:pt x="861" y="152"/>
                      </a:lnTo>
                      <a:lnTo>
                        <a:pt x="861" y="153"/>
                      </a:lnTo>
                      <a:lnTo>
                        <a:pt x="865" y="153"/>
                      </a:lnTo>
                      <a:lnTo>
                        <a:pt x="861" y="157"/>
                      </a:lnTo>
                      <a:lnTo>
                        <a:pt x="861" y="161"/>
                      </a:lnTo>
                      <a:lnTo>
                        <a:pt x="860" y="163"/>
                      </a:lnTo>
                      <a:lnTo>
                        <a:pt x="860" y="167"/>
                      </a:lnTo>
                      <a:lnTo>
                        <a:pt x="857" y="168"/>
                      </a:lnTo>
                      <a:lnTo>
                        <a:pt x="857" y="174"/>
                      </a:lnTo>
                      <a:lnTo>
                        <a:pt x="853" y="178"/>
                      </a:lnTo>
                      <a:lnTo>
                        <a:pt x="853" y="183"/>
                      </a:lnTo>
                      <a:lnTo>
                        <a:pt x="853" y="187"/>
                      </a:lnTo>
                      <a:lnTo>
                        <a:pt x="852" y="187"/>
                      </a:lnTo>
                      <a:lnTo>
                        <a:pt x="848" y="187"/>
                      </a:lnTo>
                      <a:lnTo>
                        <a:pt x="848" y="193"/>
                      </a:lnTo>
                      <a:lnTo>
                        <a:pt x="848" y="196"/>
                      </a:lnTo>
                      <a:lnTo>
                        <a:pt x="845" y="196"/>
                      </a:lnTo>
                      <a:lnTo>
                        <a:pt x="845" y="202"/>
                      </a:lnTo>
                      <a:lnTo>
                        <a:pt x="845" y="204"/>
                      </a:lnTo>
                      <a:lnTo>
                        <a:pt x="842" y="204"/>
                      </a:lnTo>
                      <a:lnTo>
                        <a:pt x="845" y="208"/>
                      </a:lnTo>
                      <a:lnTo>
                        <a:pt x="842" y="211"/>
                      </a:lnTo>
                      <a:lnTo>
                        <a:pt x="842" y="213"/>
                      </a:lnTo>
                      <a:lnTo>
                        <a:pt x="840" y="213"/>
                      </a:lnTo>
                      <a:lnTo>
                        <a:pt x="840" y="217"/>
                      </a:lnTo>
                      <a:lnTo>
                        <a:pt x="840" y="219"/>
                      </a:lnTo>
                      <a:lnTo>
                        <a:pt x="837" y="223"/>
                      </a:lnTo>
                      <a:lnTo>
                        <a:pt x="837" y="226"/>
                      </a:lnTo>
                      <a:lnTo>
                        <a:pt x="837" y="228"/>
                      </a:lnTo>
                      <a:lnTo>
                        <a:pt x="837" y="232"/>
                      </a:lnTo>
                      <a:lnTo>
                        <a:pt x="837" y="234"/>
                      </a:lnTo>
                      <a:lnTo>
                        <a:pt x="834" y="238"/>
                      </a:lnTo>
                      <a:lnTo>
                        <a:pt x="834" y="234"/>
                      </a:lnTo>
                      <a:lnTo>
                        <a:pt x="832" y="234"/>
                      </a:lnTo>
                      <a:lnTo>
                        <a:pt x="832" y="232"/>
                      </a:lnTo>
                      <a:lnTo>
                        <a:pt x="829" y="232"/>
                      </a:lnTo>
                      <a:lnTo>
                        <a:pt x="824" y="232"/>
                      </a:lnTo>
                      <a:lnTo>
                        <a:pt x="821" y="232"/>
                      </a:lnTo>
                      <a:lnTo>
                        <a:pt x="817" y="232"/>
                      </a:lnTo>
                      <a:lnTo>
                        <a:pt x="816" y="232"/>
                      </a:lnTo>
                      <a:lnTo>
                        <a:pt x="813" y="228"/>
                      </a:lnTo>
                      <a:lnTo>
                        <a:pt x="813" y="232"/>
                      </a:lnTo>
                      <a:lnTo>
                        <a:pt x="806" y="232"/>
                      </a:lnTo>
                      <a:lnTo>
                        <a:pt x="798" y="228"/>
                      </a:lnTo>
                      <a:lnTo>
                        <a:pt x="796" y="228"/>
                      </a:lnTo>
                      <a:lnTo>
                        <a:pt x="793" y="226"/>
                      </a:lnTo>
                      <a:lnTo>
                        <a:pt x="790" y="226"/>
                      </a:lnTo>
                      <a:lnTo>
                        <a:pt x="790" y="223"/>
                      </a:lnTo>
                      <a:lnTo>
                        <a:pt x="788" y="223"/>
                      </a:lnTo>
                      <a:lnTo>
                        <a:pt x="782" y="223"/>
                      </a:lnTo>
                      <a:lnTo>
                        <a:pt x="778" y="223"/>
                      </a:lnTo>
                      <a:lnTo>
                        <a:pt x="777" y="226"/>
                      </a:lnTo>
                      <a:lnTo>
                        <a:pt x="773" y="228"/>
                      </a:lnTo>
                      <a:lnTo>
                        <a:pt x="770" y="232"/>
                      </a:lnTo>
                      <a:lnTo>
                        <a:pt x="768" y="232"/>
                      </a:lnTo>
                      <a:lnTo>
                        <a:pt x="765" y="232"/>
                      </a:lnTo>
                      <a:lnTo>
                        <a:pt x="762" y="234"/>
                      </a:lnTo>
                      <a:lnTo>
                        <a:pt x="760" y="234"/>
                      </a:lnTo>
                      <a:lnTo>
                        <a:pt x="757" y="238"/>
                      </a:lnTo>
                      <a:lnTo>
                        <a:pt x="754" y="238"/>
                      </a:lnTo>
                      <a:lnTo>
                        <a:pt x="752" y="238"/>
                      </a:lnTo>
                      <a:lnTo>
                        <a:pt x="752" y="234"/>
                      </a:lnTo>
                      <a:lnTo>
                        <a:pt x="749" y="234"/>
                      </a:lnTo>
                      <a:lnTo>
                        <a:pt x="749" y="232"/>
                      </a:lnTo>
                      <a:lnTo>
                        <a:pt x="749" y="228"/>
                      </a:lnTo>
                      <a:lnTo>
                        <a:pt x="746" y="228"/>
                      </a:lnTo>
                      <a:lnTo>
                        <a:pt x="742" y="228"/>
                      </a:lnTo>
                      <a:lnTo>
                        <a:pt x="742" y="232"/>
                      </a:lnTo>
                      <a:lnTo>
                        <a:pt x="741" y="232"/>
                      </a:lnTo>
                      <a:lnTo>
                        <a:pt x="737" y="228"/>
                      </a:lnTo>
                      <a:lnTo>
                        <a:pt x="734" y="228"/>
                      </a:lnTo>
                      <a:lnTo>
                        <a:pt x="733" y="228"/>
                      </a:lnTo>
                      <a:lnTo>
                        <a:pt x="733" y="232"/>
                      </a:lnTo>
                      <a:lnTo>
                        <a:pt x="729" y="232"/>
                      </a:lnTo>
                      <a:lnTo>
                        <a:pt x="726" y="232"/>
                      </a:lnTo>
                      <a:lnTo>
                        <a:pt x="724" y="234"/>
                      </a:lnTo>
                      <a:lnTo>
                        <a:pt x="721" y="238"/>
                      </a:lnTo>
                      <a:lnTo>
                        <a:pt x="718" y="238"/>
                      </a:lnTo>
                      <a:lnTo>
                        <a:pt x="715" y="238"/>
                      </a:lnTo>
                      <a:lnTo>
                        <a:pt x="713" y="238"/>
                      </a:lnTo>
                      <a:lnTo>
                        <a:pt x="710" y="241"/>
                      </a:lnTo>
                      <a:lnTo>
                        <a:pt x="706" y="241"/>
                      </a:lnTo>
                      <a:lnTo>
                        <a:pt x="705" y="241"/>
                      </a:lnTo>
                      <a:lnTo>
                        <a:pt x="705" y="243"/>
                      </a:lnTo>
                      <a:lnTo>
                        <a:pt x="705" y="247"/>
                      </a:lnTo>
                      <a:lnTo>
                        <a:pt x="706" y="249"/>
                      </a:lnTo>
                      <a:lnTo>
                        <a:pt x="705" y="253"/>
                      </a:lnTo>
                      <a:lnTo>
                        <a:pt x="702" y="253"/>
                      </a:lnTo>
                      <a:lnTo>
                        <a:pt x="698" y="254"/>
                      </a:lnTo>
                      <a:lnTo>
                        <a:pt x="697" y="254"/>
                      </a:lnTo>
                      <a:lnTo>
                        <a:pt x="693" y="258"/>
                      </a:lnTo>
                      <a:lnTo>
                        <a:pt x="690" y="258"/>
                      </a:lnTo>
                      <a:lnTo>
                        <a:pt x="688" y="264"/>
                      </a:lnTo>
                      <a:lnTo>
                        <a:pt x="685" y="267"/>
                      </a:lnTo>
                      <a:lnTo>
                        <a:pt x="688" y="273"/>
                      </a:lnTo>
                      <a:lnTo>
                        <a:pt x="688" y="277"/>
                      </a:lnTo>
                      <a:lnTo>
                        <a:pt x="685" y="273"/>
                      </a:lnTo>
                      <a:lnTo>
                        <a:pt x="682" y="273"/>
                      </a:lnTo>
                      <a:lnTo>
                        <a:pt x="682" y="277"/>
                      </a:lnTo>
                      <a:lnTo>
                        <a:pt x="679" y="277"/>
                      </a:lnTo>
                      <a:lnTo>
                        <a:pt x="679" y="279"/>
                      </a:lnTo>
                      <a:lnTo>
                        <a:pt x="674" y="282"/>
                      </a:lnTo>
                      <a:lnTo>
                        <a:pt x="671" y="284"/>
                      </a:lnTo>
                      <a:lnTo>
                        <a:pt x="666" y="282"/>
                      </a:lnTo>
                      <a:lnTo>
                        <a:pt x="662" y="282"/>
                      </a:lnTo>
                      <a:lnTo>
                        <a:pt x="657" y="282"/>
                      </a:lnTo>
                      <a:lnTo>
                        <a:pt x="654" y="284"/>
                      </a:lnTo>
                      <a:lnTo>
                        <a:pt x="654" y="288"/>
                      </a:lnTo>
                      <a:lnTo>
                        <a:pt x="653" y="288"/>
                      </a:lnTo>
                      <a:lnTo>
                        <a:pt x="649" y="288"/>
                      </a:lnTo>
                      <a:lnTo>
                        <a:pt x="649" y="292"/>
                      </a:lnTo>
                      <a:lnTo>
                        <a:pt x="646" y="292"/>
                      </a:lnTo>
                      <a:lnTo>
                        <a:pt x="643" y="292"/>
                      </a:lnTo>
                      <a:lnTo>
                        <a:pt x="643" y="294"/>
                      </a:lnTo>
                      <a:lnTo>
                        <a:pt x="641" y="297"/>
                      </a:lnTo>
                      <a:lnTo>
                        <a:pt x="638" y="297"/>
                      </a:lnTo>
                      <a:lnTo>
                        <a:pt x="638" y="294"/>
                      </a:lnTo>
                      <a:lnTo>
                        <a:pt x="635" y="294"/>
                      </a:lnTo>
                      <a:lnTo>
                        <a:pt x="633" y="294"/>
                      </a:lnTo>
                      <a:lnTo>
                        <a:pt x="630" y="292"/>
                      </a:lnTo>
                      <a:lnTo>
                        <a:pt x="626" y="292"/>
                      </a:lnTo>
                      <a:lnTo>
                        <a:pt x="625" y="292"/>
                      </a:lnTo>
                      <a:lnTo>
                        <a:pt x="622" y="292"/>
                      </a:lnTo>
                      <a:lnTo>
                        <a:pt x="615" y="292"/>
                      </a:lnTo>
                      <a:lnTo>
                        <a:pt x="610" y="292"/>
                      </a:lnTo>
                      <a:lnTo>
                        <a:pt x="607" y="292"/>
                      </a:lnTo>
                      <a:lnTo>
                        <a:pt x="605" y="292"/>
                      </a:lnTo>
                      <a:lnTo>
                        <a:pt x="599" y="292"/>
                      </a:lnTo>
                      <a:lnTo>
                        <a:pt x="597" y="294"/>
                      </a:lnTo>
                      <a:lnTo>
                        <a:pt x="597" y="299"/>
                      </a:lnTo>
                      <a:lnTo>
                        <a:pt x="594" y="303"/>
                      </a:lnTo>
                      <a:lnTo>
                        <a:pt x="591" y="303"/>
                      </a:lnTo>
                      <a:lnTo>
                        <a:pt x="589" y="299"/>
                      </a:lnTo>
                      <a:lnTo>
                        <a:pt x="586" y="297"/>
                      </a:lnTo>
                      <a:lnTo>
                        <a:pt x="582" y="294"/>
                      </a:lnTo>
                      <a:lnTo>
                        <a:pt x="579" y="294"/>
                      </a:lnTo>
                      <a:lnTo>
                        <a:pt x="577" y="294"/>
                      </a:lnTo>
                      <a:lnTo>
                        <a:pt x="574" y="294"/>
                      </a:lnTo>
                      <a:lnTo>
                        <a:pt x="571" y="292"/>
                      </a:lnTo>
                      <a:lnTo>
                        <a:pt x="569" y="292"/>
                      </a:lnTo>
                      <a:lnTo>
                        <a:pt x="566" y="292"/>
                      </a:lnTo>
                      <a:lnTo>
                        <a:pt x="563" y="292"/>
                      </a:lnTo>
                      <a:lnTo>
                        <a:pt x="563" y="288"/>
                      </a:lnTo>
                      <a:lnTo>
                        <a:pt x="561" y="284"/>
                      </a:lnTo>
                      <a:lnTo>
                        <a:pt x="558" y="284"/>
                      </a:lnTo>
                      <a:lnTo>
                        <a:pt x="558" y="282"/>
                      </a:lnTo>
                      <a:lnTo>
                        <a:pt x="555" y="282"/>
                      </a:lnTo>
                      <a:lnTo>
                        <a:pt x="555" y="279"/>
                      </a:lnTo>
                      <a:lnTo>
                        <a:pt x="555" y="277"/>
                      </a:lnTo>
                      <a:lnTo>
                        <a:pt x="551" y="273"/>
                      </a:lnTo>
                      <a:lnTo>
                        <a:pt x="550" y="273"/>
                      </a:lnTo>
                      <a:lnTo>
                        <a:pt x="546" y="267"/>
                      </a:lnTo>
                      <a:lnTo>
                        <a:pt x="543" y="264"/>
                      </a:lnTo>
                      <a:lnTo>
                        <a:pt x="542" y="264"/>
                      </a:lnTo>
                      <a:lnTo>
                        <a:pt x="538" y="258"/>
                      </a:lnTo>
                      <a:lnTo>
                        <a:pt x="535" y="254"/>
                      </a:lnTo>
                      <a:lnTo>
                        <a:pt x="533" y="254"/>
                      </a:lnTo>
                      <a:lnTo>
                        <a:pt x="530" y="254"/>
                      </a:lnTo>
                      <a:lnTo>
                        <a:pt x="527" y="253"/>
                      </a:lnTo>
                      <a:lnTo>
                        <a:pt x="525" y="249"/>
                      </a:lnTo>
                      <a:lnTo>
                        <a:pt x="522" y="249"/>
                      </a:lnTo>
                      <a:lnTo>
                        <a:pt x="522" y="247"/>
                      </a:lnTo>
                      <a:lnTo>
                        <a:pt x="519" y="247"/>
                      </a:lnTo>
                      <a:lnTo>
                        <a:pt x="515" y="247"/>
                      </a:lnTo>
                      <a:lnTo>
                        <a:pt x="514" y="247"/>
                      </a:lnTo>
                      <a:lnTo>
                        <a:pt x="507" y="247"/>
                      </a:lnTo>
                      <a:lnTo>
                        <a:pt x="506" y="249"/>
                      </a:lnTo>
                      <a:lnTo>
                        <a:pt x="502" y="249"/>
                      </a:lnTo>
                      <a:lnTo>
                        <a:pt x="499" y="249"/>
                      </a:lnTo>
                      <a:lnTo>
                        <a:pt x="499" y="253"/>
                      </a:lnTo>
                      <a:lnTo>
                        <a:pt x="498" y="249"/>
                      </a:lnTo>
                      <a:lnTo>
                        <a:pt x="494" y="249"/>
                      </a:lnTo>
                      <a:lnTo>
                        <a:pt x="491" y="247"/>
                      </a:lnTo>
                      <a:lnTo>
                        <a:pt x="491" y="243"/>
                      </a:lnTo>
                      <a:lnTo>
                        <a:pt x="491" y="241"/>
                      </a:lnTo>
                      <a:lnTo>
                        <a:pt x="491" y="238"/>
                      </a:lnTo>
                      <a:lnTo>
                        <a:pt x="489" y="234"/>
                      </a:lnTo>
                      <a:lnTo>
                        <a:pt x="489" y="232"/>
                      </a:lnTo>
                      <a:lnTo>
                        <a:pt x="489" y="228"/>
                      </a:lnTo>
                      <a:lnTo>
                        <a:pt x="486" y="228"/>
                      </a:lnTo>
                      <a:lnTo>
                        <a:pt x="483" y="228"/>
                      </a:lnTo>
                      <a:lnTo>
                        <a:pt x="480" y="228"/>
                      </a:lnTo>
                      <a:lnTo>
                        <a:pt x="480" y="232"/>
                      </a:lnTo>
                      <a:lnTo>
                        <a:pt x="478" y="232"/>
                      </a:lnTo>
                      <a:lnTo>
                        <a:pt x="475" y="232"/>
                      </a:lnTo>
                      <a:lnTo>
                        <a:pt x="475" y="234"/>
                      </a:lnTo>
                      <a:lnTo>
                        <a:pt x="475" y="238"/>
                      </a:lnTo>
                      <a:lnTo>
                        <a:pt x="475" y="241"/>
                      </a:lnTo>
                      <a:lnTo>
                        <a:pt x="475" y="247"/>
                      </a:lnTo>
                      <a:lnTo>
                        <a:pt x="471" y="247"/>
                      </a:lnTo>
                      <a:lnTo>
                        <a:pt x="471" y="249"/>
                      </a:lnTo>
                      <a:lnTo>
                        <a:pt x="470" y="253"/>
                      </a:lnTo>
                      <a:lnTo>
                        <a:pt x="466" y="253"/>
                      </a:lnTo>
                      <a:lnTo>
                        <a:pt x="466" y="254"/>
                      </a:lnTo>
                      <a:lnTo>
                        <a:pt x="463" y="254"/>
                      </a:lnTo>
                      <a:lnTo>
                        <a:pt x="463" y="258"/>
                      </a:lnTo>
                      <a:lnTo>
                        <a:pt x="462" y="262"/>
                      </a:lnTo>
                      <a:lnTo>
                        <a:pt x="458" y="264"/>
                      </a:lnTo>
                      <a:lnTo>
                        <a:pt x="458" y="267"/>
                      </a:lnTo>
                      <a:lnTo>
                        <a:pt x="455" y="267"/>
                      </a:lnTo>
                      <a:lnTo>
                        <a:pt x="455" y="269"/>
                      </a:lnTo>
                      <a:lnTo>
                        <a:pt x="455" y="273"/>
                      </a:lnTo>
                      <a:lnTo>
                        <a:pt x="452" y="273"/>
                      </a:lnTo>
                      <a:lnTo>
                        <a:pt x="450" y="273"/>
                      </a:lnTo>
                      <a:lnTo>
                        <a:pt x="447" y="273"/>
                      </a:lnTo>
                      <a:lnTo>
                        <a:pt x="442" y="273"/>
                      </a:lnTo>
                      <a:lnTo>
                        <a:pt x="439" y="277"/>
                      </a:lnTo>
                      <a:lnTo>
                        <a:pt x="435" y="277"/>
                      </a:lnTo>
                      <a:lnTo>
                        <a:pt x="434" y="279"/>
                      </a:lnTo>
                      <a:lnTo>
                        <a:pt x="431" y="282"/>
                      </a:lnTo>
                      <a:lnTo>
                        <a:pt x="431" y="284"/>
                      </a:lnTo>
                      <a:lnTo>
                        <a:pt x="427" y="292"/>
                      </a:lnTo>
                      <a:lnTo>
                        <a:pt x="426" y="294"/>
                      </a:lnTo>
                      <a:lnTo>
                        <a:pt x="422" y="294"/>
                      </a:lnTo>
                      <a:lnTo>
                        <a:pt x="419" y="297"/>
                      </a:lnTo>
                      <a:lnTo>
                        <a:pt x="416" y="294"/>
                      </a:lnTo>
                      <a:lnTo>
                        <a:pt x="416" y="292"/>
                      </a:lnTo>
                      <a:lnTo>
                        <a:pt x="416" y="288"/>
                      </a:lnTo>
                      <a:lnTo>
                        <a:pt x="414" y="282"/>
                      </a:lnTo>
                      <a:lnTo>
                        <a:pt x="414" y="279"/>
                      </a:lnTo>
                      <a:lnTo>
                        <a:pt x="414" y="277"/>
                      </a:lnTo>
                      <a:lnTo>
                        <a:pt x="414" y="273"/>
                      </a:lnTo>
                      <a:lnTo>
                        <a:pt x="411" y="273"/>
                      </a:lnTo>
                      <a:lnTo>
                        <a:pt x="408" y="273"/>
                      </a:lnTo>
                      <a:lnTo>
                        <a:pt x="408" y="269"/>
                      </a:lnTo>
                      <a:lnTo>
                        <a:pt x="408" y="267"/>
                      </a:lnTo>
                      <a:lnTo>
                        <a:pt x="408" y="264"/>
                      </a:lnTo>
                      <a:lnTo>
                        <a:pt x="408" y="262"/>
                      </a:lnTo>
                      <a:lnTo>
                        <a:pt x="408" y="258"/>
                      </a:lnTo>
                      <a:lnTo>
                        <a:pt x="411" y="258"/>
                      </a:lnTo>
                      <a:lnTo>
                        <a:pt x="414" y="254"/>
                      </a:lnTo>
                      <a:lnTo>
                        <a:pt x="411" y="253"/>
                      </a:lnTo>
                      <a:lnTo>
                        <a:pt x="411" y="249"/>
                      </a:lnTo>
                      <a:lnTo>
                        <a:pt x="408" y="247"/>
                      </a:lnTo>
                      <a:lnTo>
                        <a:pt x="406" y="247"/>
                      </a:lnTo>
                      <a:lnTo>
                        <a:pt x="406" y="249"/>
                      </a:lnTo>
                      <a:lnTo>
                        <a:pt x="400" y="249"/>
                      </a:lnTo>
                      <a:lnTo>
                        <a:pt x="400" y="253"/>
                      </a:lnTo>
                      <a:lnTo>
                        <a:pt x="398" y="254"/>
                      </a:lnTo>
                      <a:lnTo>
                        <a:pt x="395" y="254"/>
                      </a:lnTo>
                      <a:lnTo>
                        <a:pt x="391" y="253"/>
                      </a:lnTo>
                      <a:lnTo>
                        <a:pt x="391" y="249"/>
                      </a:lnTo>
                      <a:lnTo>
                        <a:pt x="388" y="249"/>
                      </a:lnTo>
                      <a:lnTo>
                        <a:pt x="387" y="247"/>
                      </a:lnTo>
                      <a:lnTo>
                        <a:pt x="383" y="247"/>
                      </a:lnTo>
                      <a:lnTo>
                        <a:pt x="383" y="243"/>
                      </a:lnTo>
                      <a:lnTo>
                        <a:pt x="383" y="241"/>
                      </a:lnTo>
                      <a:lnTo>
                        <a:pt x="383" y="238"/>
                      </a:lnTo>
                      <a:lnTo>
                        <a:pt x="388" y="234"/>
                      </a:lnTo>
                      <a:lnTo>
                        <a:pt x="388" y="232"/>
                      </a:lnTo>
                      <a:lnTo>
                        <a:pt x="388" y="228"/>
                      </a:lnTo>
                      <a:lnTo>
                        <a:pt x="383" y="226"/>
                      </a:lnTo>
                      <a:lnTo>
                        <a:pt x="380" y="223"/>
                      </a:lnTo>
                      <a:lnTo>
                        <a:pt x="378" y="223"/>
                      </a:lnTo>
                      <a:lnTo>
                        <a:pt x="375" y="226"/>
                      </a:lnTo>
                      <a:lnTo>
                        <a:pt x="375" y="228"/>
                      </a:lnTo>
                      <a:lnTo>
                        <a:pt x="372" y="228"/>
                      </a:lnTo>
                      <a:lnTo>
                        <a:pt x="372" y="232"/>
                      </a:lnTo>
                      <a:lnTo>
                        <a:pt x="372" y="234"/>
                      </a:lnTo>
                      <a:lnTo>
                        <a:pt x="370" y="241"/>
                      </a:lnTo>
                      <a:lnTo>
                        <a:pt x="370" y="243"/>
                      </a:lnTo>
                      <a:lnTo>
                        <a:pt x="367" y="247"/>
                      </a:lnTo>
                      <a:lnTo>
                        <a:pt x="364" y="247"/>
                      </a:lnTo>
                      <a:lnTo>
                        <a:pt x="359" y="243"/>
                      </a:lnTo>
                      <a:lnTo>
                        <a:pt x="359" y="241"/>
                      </a:lnTo>
                      <a:lnTo>
                        <a:pt x="359" y="238"/>
                      </a:lnTo>
                      <a:lnTo>
                        <a:pt x="359" y="232"/>
                      </a:lnTo>
                      <a:lnTo>
                        <a:pt x="359" y="228"/>
                      </a:lnTo>
                      <a:lnTo>
                        <a:pt x="356" y="226"/>
                      </a:lnTo>
                      <a:lnTo>
                        <a:pt x="352" y="223"/>
                      </a:lnTo>
                      <a:lnTo>
                        <a:pt x="351" y="223"/>
                      </a:lnTo>
                      <a:lnTo>
                        <a:pt x="347" y="223"/>
                      </a:lnTo>
                      <a:lnTo>
                        <a:pt x="347" y="219"/>
                      </a:lnTo>
                      <a:lnTo>
                        <a:pt x="344" y="219"/>
                      </a:lnTo>
                      <a:lnTo>
                        <a:pt x="342" y="219"/>
                      </a:lnTo>
                      <a:lnTo>
                        <a:pt x="336" y="219"/>
                      </a:lnTo>
                      <a:lnTo>
                        <a:pt x="334" y="219"/>
                      </a:lnTo>
                      <a:lnTo>
                        <a:pt x="331" y="219"/>
                      </a:lnTo>
                      <a:lnTo>
                        <a:pt x="326" y="219"/>
                      </a:lnTo>
                      <a:lnTo>
                        <a:pt x="323" y="219"/>
                      </a:lnTo>
                      <a:lnTo>
                        <a:pt x="320" y="217"/>
                      </a:lnTo>
                      <a:lnTo>
                        <a:pt x="316" y="213"/>
                      </a:lnTo>
                      <a:lnTo>
                        <a:pt x="315" y="213"/>
                      </a:lnTo>
                      <a:lnTo>
                        <a:pt x="315" y="211"/>
                      </a:lnTo>
                      <a:lnTo>
                        <a:pt x="311" y="211"/>
                      </a:lnTo>
                      <a:lnTo>
                        <a:pt x="308" y="211"/>
                      </a:lnTo>
                      <a:lnTo>
                        <a:pt x="307" y="211"/>
                      </a:lnTo>
                      <a:lnTo>
                        <a:pt x="303" y="211"/>
                      </a:lnTo>
                      <a:lnTo>
                        <a:pt x="300" y="211"/>
                      </a:lnTo>
                      <a:lnTo>
                        <a:pt x="300" y="208"/>
                      </a:lnTo>
                      <a:lnTo>
                        <a:pt x="298" y="208"/>
                      </a:lnTo>
                      <a:lnTo>
                        <a:pt x="295" y="204"/>
                      </a:lnTo>
                      <a:lnTo>
                        <a:pt x="292" y="204"/>
                      </a:lnTo>
                      <a:lnTo>
                        <a:pt x="289" y="202"/>
                      </a:lnTo>
                      <a:lnTo>
                        <a:pt x="289" y="204"/>
                      </a:lnTo>
                      <a:lnTo>
                        <a:pt x="287" y="202"/>
                      </a:lnTo>
                      <a:lnTo>
                        <a:pt x="284" y="196"/>
                      </a:lnTo>
                      <a:lnTo>
                        <a:pt x="280" y="193"/>
                      </a:lnTo>
                      <a:lnTo>
                        <a:pt x="280" y="189"/>
                      </a:lnTo>
                      <a:lnTo>
                        <a:pt x="280" y="187"/>
                      </a:lnTo>
                      <a:lnTo>
                        <a:pt x="279" y="187"/>
                      </a:lnTo>
                      <a:lnTo>
                        <a:pt x="276" y="183"/>
                      </a:lnTo>
                      <a:lnTo>
                        <a:pt x="272" y="183"/>
                      </a:lnTo>
                      <a:lnTo>
                        <a:pt x="267" y="181"/>
                      </a:lnTo>
                      <a:lnTo>
                        <a:pt x="264" y="181"/>
                      </a:lnTo>
                      <a:lnTo>
                        <a:pt x="259" y="183"/>
                      </a:lnTo>
                      <a:lnTo>
                        <a:pt x="256" y="187"/>
                      </a:lnTo>
                      <a:lnTo>
                        <a:pt x="253" y="189"/>
                      </a:lnTo>
                      <a:lnTo>
                        <a:pt x="251" y="193"/>
                      </a:lnTo>
                      <a:lnTo>
                        <a:pt x="248" y="193"/>
                      </a:lnTo>
                      <a:lnTo>
                        <a:pt x="245" y="193"/>
                      </a:lnTo>
                      <a:lnTo>
                        <a:pt x="243" y="196"/>
                      </a:lnTo>
                      <a:lnTo>
                        <a:pt x="236" y="198"/>
                      </a:lnTo>
                      <a:lnTo>
                        <a:pt x="228" y="202"/>
                      </a:lnTo>
                      <a:lnTo>
                        <a:pt x="225" y="202"/>
                      </a:lnTo>
                      <a:lnTo>
                        <a:pt x="223" y="204"/>
                      </a:lnTo>
                      <a:lnTo>
                        <a:pt x="225" y="211"/>
                      </a:lnTo>
                      <a:lnTo>
                        <a:pt x="225" y="213"/>
                      </a:lnTo>
                      <a:lnTo>
                        <a:pt x="225" y="217"/>
                      </a:lnTo>
                      <a:lnTo>
                        <a:pt x="223" y="219"/>
                      </a:lnTo>
                      <a:lnTo>
                        <a:pt x="220" y="219"/>
                      </a:lnTo>
                      <a:lnTo>
                        <a:pt x="217" y="219"/>
                      </a:lnTo>
                      <a:lnTo>
                        <a:pt x="215" y="219"/>
                      </a:lnTo>
                      <a:lnTo>
                        <a:pt x="215" y="223"/>
                      </a:lnTo>
                      <a:lnTo>
                        <a:pt x="209" y="223"/>
                      </a:lnTo>
                      <a:lnTo>
                        <a:pt x="207" y="223"/>
                      </a:lnTo>
                      <a:lnTo>
                        <a:pt x="204" y="223"/>
                      </a:lnTo>
                      <a:lnTo>
                        <a:pt x="199" y="223"/>
                      </a:lnTo>
                      <a:lnTo>
                        <a:pt x="199" y="226"/>
                      </a:lnTo>
                      <a:lnTo>
                        <a:pt x="199" y="228"/>
                      </a:lnTo>
                      <a:lnTo>
                        <a:pt x="199" y="232"/>
                      </a:lnTo>
                      <a:lnTo>
                        <a:pt x="199" y="238"/>
                      </a:lnTo>
                      <a:lnTo>
                        <a:pt x="200" y="241"/>
                      </a:lnTo>
                      <a:lnTo>
                        <a:pt x="199" y="241"/>
                      </a:lnTo>
                      <a:lnTo>
                        <a:pt x="199" y="243"/>
                      </a:lnTo>
                      <a:lnTo>
                        <a:pt x="196" y="247"/>
                      </a:lnTo>
                      <a:lnTo>
                        <a:pt x="192" y="249"/>
                      </a:lnTo>
                      <a:lnTo>
                        <a:pt x="189" y="254"/>
                      </a:lnTo>
                      <a:lnTo>
                        <a:pt x="184" y="258"/>
                      </a:lnTo>
                      <a:lnTo>
                        <a:pt x="181" y="258"/>
                      </a:lnTo>
                      <a:lnTo>
                        <a:pt x="176" y="258"/>
                      </a:lnTo>
                      <a:lnTo>
                        <a:pt x="173" y="262"/>
                      </a:lnTo>
                      <a:lnTo>
                        <a:pt x="168" y="264"/>
                      </a:lnTo>
                      <a:lnTo>
                        <a:pt x="165" y="264"/>
                      </a:lnTo>
                      <a:lnTo>
                        <a:pt x="163" y="264"/>
                      </a:lnTo>
                      <a:lnTo>
                        <a:pt x="160" y="262"/>
                      </a:lnTo>
                      <a:lnTo>
                        <a:pt x="156" y="258"/>
                      </a:lnTo>
                      <a:lnTo>
                        <a:pt x="153" y="258"/>
                      </a:lnTo>
                      <a:lnTo>
                        <a:pt x="151" y="258"/>
                      </a:lnTo>
                      <a:lnTo>
                        <a:pt x="148" y="258"/>
                      </a:lnTo>
                      <a:lnTo>
                        <a:pt x="148" y="264"/>
                      </a:lnTo>
                      <a:lnTo>
                        <a:pt x="145" y="264"/>
                      </a:lnTo>
                      <a:lnTo>
                        <a:pt x="145" y="267"/>
                      </a:lnTo>
                      <a:lnTo>
                        <a:pt x="143" y="269"/>
                      </a:lnTo>
                      <a:lnTo>
                        <a:pt x="143" y="273"/>
                      </a:lnTo>
                      <a:lnTo>
                        <a:pt x="143" y="282"/>
                      </a:lnTo>
                      <a:lnTo>
                        <a:pt x="143" y="284"/>
                      </a:lnTo>
                      <a:lnTo>
                        <a:pt x="140" y="288"/>
                      </a:lnTo>
                      <a:lnTo>
                        <a:pt x="140" y="292"/>
                      </a:lnTo>
                      <a:lnTo>
                        <a:pt x="140" y="294"/>
                      </a:lnTo>
                      <a:lnTo>
                        <a:pt x="137" y="303"/>
                      </a:lnTo>
                      <a:lnTo>
                        <a:pt x="135" y="303"/>
                      </a:lnTo>
                      <a:lnTo>
                        <a:pt x="132" y="303"/>
                      </a:lnTo>
                      <a:lnTo>
                        <a:pt x="129" y="303"/>
                      </a:lnTo>
                      <a:lnTo>
                        <a:pt x="125" y="299"/>
                      </a:lnTo>
                      <a:lnTo>
                        <a:pt x="125" y="303"/>
                      </a:lnTo>
                      <a:lnTo>
                        <a:pt x="124" y="307"/>
                      </a:lnTo>
                      <a:lnTo>
                        <a:pt x="124" y="309"/>
                      </a:lnTo>
                      <a:lnTo>
                        <a:pt x="120" y="309"/>
                      </a:lnTo>
                      <a:lnTo>
                        <a:pt x="117" y="309"/>
                      </a:lnTo>
                      <a:lnTo>
                        <a:pt x="116" y="309"/>
                      </a:lnTo>
                      <a:lnTo>
                        <a:pt x="112" y="312"/>
                      </a:lnTo>
                      <a:lnTo>
                        <a:pt x="109" y="312"/>
                      </a:lnTo>
                      <a:lnTo>
                        <a:pt x="109" y="314"/>
                      </a:lnTo>
                      <a:lnTo>
                        <a:pt x="107" y="318"/>
                      </a:lnTo>
                      <a:lnTo>
                        <a:pt x="101" y="318"/>
                      </a:lnTo>
                      <a:lnTo>
                        <a:pt x="99" y="318"/>
                      </a:lnTo>
                      <a:lnTo>
                        <a:pt x="99" y="322"/>
                      </a:lnTo>
                      <a:lnTo>
                        <a:pt x="99" y="318"/>
                      </a:lnTo>
                      <a:lnTo>
                        <a:pt x="93" y="318"/>
                      </a:lnTo>
                      <a:lnTo>
                        <a:pt x="89" y="318"/>
                      </a:lnTo>
                      <a:lnTo>
                        <a:pt x="88" y="314"/>
                      </a:lnTo>
                      <a:lnTo>
                        <a:pt x="85" y="314"/>
                      </a:lnTo>
                      <a:lnTo>
                        <a:pt x="81" y="314"/>
                      </a:lnTo>
                      <a:lnTo>
                        <a:pt x="81" y="312"/>
                      </a:lnTo>
                      <a:lnTo>
                        <a:pt x="89" y="297"/>
                      </a:lnTo>
                      <a:lnTo>
                        <a:pt x="89" y="292"/>
                      </a:lnTo>
                      <a:lnTo>
                        <a:pt x="89" y="288"/>
                      </a:lnTo>
                      <a:lnTo>
                        <a:pt x="93" y="288"/>
                      </a:lnTo>
                      <a:lnTo>
                        <a:pt x="93" y="284"/>
                      </a:lnTo>
                      <a:lnTo>
                        <a:pt x="93" y="282"/>
                      </a:lnTo>
                      <a:lnTo>
                        <a:pt x="89" y="282"/>
                      </a:lnTo>
                      <a:lnTo>
                        <a:pt x="89" y="277"/>
                      </a:lnTo>
                      <a:lnTo>
                        <a:pt x="85" y="277"/>
                      </a:lnTo>
                      <a:lnTo>
                        <a:pt x="81" y="277"/>
                      </a:lnTo>
                      <a:lnTo>
                        <a:pt x="80" y="277"/>
                      </a:lnTo>
                      <a:lnTo>
                        <a:pt x="76" y="277"/>
                      </a:lnTo>
                      <a:lnTo>
                        <a:pt x="76" y="273"/>
                      </a:lnTo>
                      <a:lnTo>
                        <a:pt x="73" y="273"/>
                      </a:lnTo>
                      <a:lnTo>
                        <a:pt x="71" y="273"/>
                      </a:lnTo>
                      <a:lnTo>
                        <a:pt x="68" y="269"/>
                      </a:lnTo>
                      <a:lnTo>
                        <a:pt x="68" y="267"/>
                      </a:lnTo>
                      <a:lnTo>
                        <a:pt x="68" y="258"/>
                      </a:lnTo>
                      <a:lnTo>
                        <a:pt x="68" y="254"/>
                      </a:lnTo>
                      <a:lnTo>
                        <a:pt x="65" y="254"/>
                      </a:lnTo>
                      <a:lnTo>
                        <a:pt x="62" y="254"/>
                      </a:lnTo>
                      <a:lnTo>
                        <a:pt x="62" y="249"/>
                      </a:lnTo>
                      <a:lnTo>
                        <a:pt x="65" y="247"/>
                      </a:lnTo>
                      <a:lnTo>
                        <a:pt x="65" y="241"/>
                      </a:lnTo>
                      <a:lnTo>
                        <a:pt x="65" y="238"/>
                      </a:lnTo>
                      <a:lnTo>
                        <a:pt x="65" y="234"/>
                      </a:lnTo>
                      <a:lnTo>
                        <a:pt x="65" y="232"/>
                      </a:lnTo>
                      <a:lnTo>
                        <a:pt x="65" y="228"/>
                      </a:lnTo>
                      <a:lnTo>
                        <a:pt x="65" y="226"/>
                      </a:lnTo>
                      <a:lnTo>
                        <a:pt x="62" y="223"/>
                      </a:lnTo>
                      <a:lnTo>
                        <a:pt x="60" y="223"/>
                      </a:lnTo>
                      <a:lnTo>
                        <a:pt x="57" y="223"/>
                      </a:lnTo>
                      <a:lnTo>
                        <a:pt x="57" y="226"/>
                      </a:lnTo>
                      <a:lnTo>
                        <a:pt x="54" y="223"/>
                      </a:lnTo>
                      <a:lnTo>
                        <a:pt x="52" y="223"/>
                      </a:lnTo>
                      <a:lnTo>
                        <a:pt x="52" y="219"/>
                      </a:lnTo>
                      <a:lnTo>
                        <a:pt x="52" y="217"/>
                      </a:lnTo>
                      <a:lnTo>
                        <a:pt x="52" y="213"/>
                      </a:lnTo>
                      <a:lnTo>
                        <a:pt x="49" y="213"/>
                      </a:lnTo>
                      <a:lnTo>
                        <a:pt x="44" y="217"/>
                      </a:lnTo>
                      <a:lnTo>
                        <a:pt x="40" y="217"/>
                      </a:lnTo>
                      <a:lnTo>
                        <a:pt x="40" y="219"/>
                      </a:lnTo>
                      <a:lnTo>
                        <a:pt x="37" y="219"/>
                      </a:lnTo>
                      <a:lnTo>
                        <a:pt x="36" y="217"/>
                      </a:lnTo>
                      <a:lnTo>
                        <a:pt x="32" y="213"/>
                      </a:lnTo>
                      <a:lnTo>
                        <a:pt x="32" y="211"/>
                      </a:lnTo>
                      <a:lnTo>
                        <a:pt x="36" y="211"/>
                      </a:lnTo>
                      <a:lnTo>
                        <a:pt x="36" y="208"/>
                      </a:lnTo>
                      <a:lnTo>
                        <a:pt x="32" y="204"/>
                      </a:lnTo>
                      <a:lnTo>
                        <a:pt x="29" y="208"/>
                      </a:lnTo>
                      <a:lnTo>
                        <a:pt x="26" y="208"/>
                      </a:lnTo>
                      <a:lnTo>
                        <a:pt x="24" y="208"/>
                      </a:lnTo>
                      <a:lnTo>
                        <a:pt x="21" y="208"/>
                      </a:lnTo>
                      <a:lnTo>
                        <a:pt x="18" y="208"/>
                      </a:lnTo>
                      <a:lnTo>
                        <a:pt x="16" y="211"/>
                      </a:lnTo>
                      <a:lnTo>
                        <a:pt x="9" y="211"/>
                      </a:lnTo>
                      <a:lnTo>
                        <a:pt x="5" y="211"/>
                      </a:lnTo>
                      <a:lnTo>
                        <a:pt x="1" y="208"/>
                      </a:lnTo>
                      <a:lnTo>
                        <a:pt x="0" y="204"/>
                      </a:lnTo>
                      <a:lnTo>
                        <a:pt x="1" y="204"/>
                      </a:lnTo>
                      <a:lnTo>
                        <a:pt x="5" y="204"/>
                      </a:lnTo>
                      <a:lnTo>
                        <a:pt x="8" y="204"/>
                      </a:lnTo>
                      <a:lnTo>
                        <a:pt x="9" y="202"/>
                      </a:lnTo>
                      <a:lnTo>
                        <a:pt x="13" y="202"/>
                      </a:lnTo>
                      <a:lnTo>
                        <a:pt x="16" y="198"/>
                      </a:lnTo>
                      <a:lnTo>
                        <a:pt x="16" y="196"/>
                      </a:lnTo>
                      <a:lnTo>
                        <a:pt x="18" y="196"/>
                      </a:lnTo>
                      <a:lnTo>
                        <a:pt x="21" y="196"/>
                      </a:lnTo>
                      <a:lnTo>
                        <a:pt x="21" y="193"/>
                      </a:lnTo>
                      <a:lnTo>
                        <a:pt x="24" y="193"/>
                      </a:lnTo>
                      <a:lnTo>
                        <a:pt x="24" y="189"/>
                      </a:lnTo>
                      <a:lnTo>
                        <a:pt x="26" y="187"/>
                      </a:lnTo>
                      <a:lnTo>
                        <a:pt x="26" y="183"/>
                      </a:lnTo>
                      <a:lnTo>
                        <a:pt x="29" y="183"/>
                      </a:lnTo>
                      <a:lnTo>
                        <a:pt x="32" y="181"/>
                      </a:lnTo>
                      <a:lnTo>
                        <a:pt x="36" y="181"/>
                      </a:lnTo>
                      <a:lnTo>
                        <a:pt x="37" y="178"/>
                      </a:lnTo>
                      <a:lnTo>
                        <a:pt x="40" y="174"/>
                      </a:lnTo>
                      <a:lnTo>
                        <a:pt x="40" y="172"/>
                      </a:lnTo>
                      <a:lnTo>
                        <a:pt x="44" y="168"/>
                      </a:lnTo>
                      <a:lnTo>
                        <a:pt x="44" y="167"/>
                      </a:lnTo>
                      <a:lnTo>
                        <a:pt x="49" y="163"/>
                      </a:lnTo>
                      <a:lnTo>
                        <a:pt x="52" y="163"/>
                      </a:lnTo>
                      <a:lnTo>
                        <a:pt x="54" y="167"/>
                      </a:lnTo>
                      <a:lnTo>
                        <a:pt x="57" y="168"/>
                      </a:lnTo>
                      <a:lnTo>
                        <a:pt x="60" y="168"/>
                      </a:lnTo>
                      <a:lnTo>
                        <a:pt x="60" y="167"/>
                      </a:lnTo>
                      <a:lnTo>
                        <a:pt x="62" y="163"/>
                      </a:lnTo>
                      <a:lnTo>
                        <a:pt x="62" y="161"/>
                      </a:lnTo>
                      <a:lnTo>
                        <a:pt x="65" y="157"/>
                      </a:lnTo>
                      <a:lnTo>
                        <a:pt x="65" y="153"/>
                      </a:lnTo>
                      <a:lnTo>
                        <a:pt x="65" y="157"/>
                      </a:lnTo>
                      <a:lnTo>
                        <a:pt x="68" y="157"/>
                      </a:lnTo>
                      <a:lnTo>
                        <a:pt x="68" y="161"/>
                      </a:lnTo>
                      <a:lnTo>
                        <a:pt x="71" y="161"/>
                      </a:lnTo>
                      <a:lnTo>
                        <a:pt x="73" y="161"/>
                      </a:lnTo>
                      <a:lnTo>
                        <a:pt x="73" y="157"/>
                      </a:lnTo>
                      <a:lnTo>
                        <a:pt x="73" y="153"/>
                      </a:lnTo>
                      <a:lnTo>
                        <a:pt x="73" y="152"/>
                      </a:lnTo>
                      <a:lnTo>
                        <a:pt x="76" y="152"/>
                      </a:lnTo>
                      <a:lnTo>
                        <a:pt x="76" y="148"/>
                      </a:lnTo>
                      <a:lnTo>
                        <a:pt x="80" y="146"/>
                      </a:lnTo>
                      <a:lnTo>
                        <a:pt x="80" y="142"/>
                      </a:lnTo>
                      <a:lnTo>
                        <a:pt x="81" y="139"/>
                      </a:lnTo>
                      <a:lnTo>
                        <a:pt x="85" y="139"/>
                      </a:lnTo>
                      <a:lnTo>
                        <a:pt x="88" y="137"/>
                      </a:lnTo>
                      <a:lnTo>
                        <a:pt x="89" y="133"/>
                      </a:lnTo>
                      <a:lnTo>
                        <a:pt x="93" y="131"/>
                      </a:lnTo>
                      <a:lnTo>
                        <a:pt x="96" y="124"/>
                      </a:lnTo>
                      <a:lnTo>
                        <a:pt x="99" y="124"/>
                      </a:lnTo>
                      <a:lnTo>
                        <a:pt x="101" y="124"/>
                      </a:lnTo>
                      <a:lnTo>
                        <a:pt x="104" y="124"/>
                      </a:lnTo>
                      <a:lnTo>
                        <a:pt x="101" y="122"/>
                      </a:lnTo>
                      <a:lnTo>
                        <a:pt x="101" y="118"/>
                      </a:lnTo>
                      <a:lnTo>
                        <a:pt x="104" y="112"/>
                      </a:lnTo>
                      <a:lnTo>
                        <a:pt x="104" y="109"/>
                      </a:lnTo>
                      <a:lnTo>
                        <a:pt x="107" y="103"/>
                      </a:lnTo>
                      <a:lnTo>
                        <a:pt x="109" y="103"/>
                      </a:lnTo>
                      <a:lnTo>
                        <a:pt x="109" y="101"/>
                      </a:lnTo>
                      <a:lnTo>
                        <a:pt x="109" y="97"/>
                      </a:lnTo>
                      <a:lnTo>
                        <a:pt x="109" y="94"/>
                      </a:lnTo>
                      <a:lnTo>
                        <a:pt x="109" y="86"/>
                      </a:lnTo>
                      <a:lnTo>
                        <a:pt x="109" y="82"/>
                      </a:lnTo>
                      <a:lnTo>
                        <a:pt x="109" y="81"/>
                      </a:lnTo>
                      <a:lnTo>
                        <a:pt x="107" y="77"/>
                      </a:lnTo>
                      <a:lnTo>
                        <a:pt x="104" y="77"/>
                      </a:lnTo>
                      <a:lnTo>
                        <a:pt x="101" y="77"/>
                      </a:lnTo>
                      <a:lnTo>
                        <a:pt x="99" y="77"/>
                      </a:lnTo>
                      <a:lnTo>
                        <a:pt x="99" y="73"/>
                      </a:lnTo>
                      <a:lnTo>
                        <a:pt x="96" y="73"/>
                      </a:lnTo>
                      <a:lnTo>
                        <a:pt x="93" y="71"/>
                      </a:lnTo>
                      <a:lnTo>
                        <a:pt x="93" y="67"/>
                      </a:lnTo>
                      <a:lnTo>
                        <a:pt x="93" y="66"/>
                      </a:lnTo>
                      <a:lnTo>
                        <a:pt x="96" y="62"/>
                      </a:lnTo>
                      <a:lnTo>
                        <a:pt x="99" y="62"/>
                      </a:lnTo>
                      <a:lnTo>
                        <a:pt x="99" y="58"/>
                      </a:lnTo>
                      <a:lnTo>
                        <a:pt x="99" y="56"/>
                      </a:lnTo>
                      <a:lnTo>
                        <a:pt x="99" y="53"/>
                      </a:lnTo>
                      <a:lnTo>
                        <a:pt x="99" y="51"/>
                      </a:lnTo>
                      <a:lnTo>
                        <a:pt x="96" y="47"/>
                      </a:lnTo>
                      <a:lnTo>
                        <a:pt x="96" y="43"/>
                      </a:lnTo>
                      <a:lnTo>
                        <a:pt x="93" y="41"/>
                      </a:lnTo>
                      <a:lnTo>
                        <a:pt x="89" y="38"/>
                      </a:lnTo>
                      <a:lnTo>
                        <a:pt x="89" y="36"/>
                      </a:lnTo>
                      <a:lnTo>
                        <a:pt x="88" y="36"/>
                      </a:lnTo>
                      <a:lnTo>
                        <a:pt x="88" y="32"/>
                      </a:lnTo>
                      <a:lnTo>
                        <a:pt x="88" y="28"/>
                      </a:lnTo>
                      <a:lnTo>
                        <a:pt x="88" y="26"/>
                      </a:lnTo>
                      <a:lnTo>
                        <a:pt x="88" y="23"/>
                      </a:lnTo>
                      <a:lnTo>
                        <a:pt x="89" y="21"/>
                      </a:lnTo>
                      <a:lnTo>
                        <a:pt x="89" y="17"/>
                      </a:lnTo>
                      <a:lnTo>
                        <a:pt x="88" y="13"/>
                      </a:lnTo>
                      <a:lnTo>
                        <a:pt x="85" y="13"/>
                      </a:lnTo>
                      <a:lnTo>
                        <a:pt x="88" y="13"/>
                      </a:lnTo>
                      <a:lnTo>
                        <a:pt x="89" y="11"/>
                      </a:lnTo>
                      <a:lnTo>
                        <a:pt x="93" y="13"/>
                      </a:lnTo>
                      <a:lnTo>
                        <a:pt x="93" y="11"/>
                      </a:lnTo>
                      <a:lnTo>
                        <a:pt x="96" y="11"/>
                      </a:lnTo>
                      <a:lnTo>
                        <a:pt x="96" y="13"/>
                      </a:lnTo>
                      <a:lnTo>
                        <a:pt x="99" y="13"/>
                      </a:lnTo>
                      <a:lnTo>
                        <a:pt x="99" y="17"/>
                      </a:lnTo>
                      <a:lnTo>
                        <a:pt x="101" y="17"/>
                      </a:lnTo>
                      <a:lnTo>
                        <a:pt x="104" y="17"/>
                      </a:lnTo>
                      <a:lnTo>
                        <a:pt x="107" y="17"/>
                      </a:lnTo>
                      <a:lnTo>
                        <a:pt x="109" y="17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4"/>
                <p:cNvSpPr/>
                <p:nvPr/>
              </p:nvSpPr>
              <p:spPr>
                <a:xfrm>
                  <a:off x="5392592" y="1682933"/>
                  <a:ext cx="279769" cy="169993"/>
                </a:xfrm>
                <a:custGeom>
                  <a:rect b="b" l="l" r="r" t="t"/>
                  <a:pathLst>
                    <a:path extrusionOk="0" h="305" w="475">
                      <a:moveTo>
                        <a:pt x="439" y="96"/>
                      </a:moveTo>
                      <a:lnTo>
                        <a:pt x="439" y="99"/>
                      </a:lnTo>
                      <a:lnTo>
                        <a:pt x="441" y="101"/>
                      </a:lnTo>
                      <a:lnTo>
                        <a:pt x="441" y="105"/>
                      </a:lnTo>
                      <a:lnTo>
                        <a:pt x="441" y="107"/>
                      </a:lnTo>
                      <a:lnTo>
                        <a:pt x="441" y="111"/>
                      </a:lnTo>
                      <a:lnTo>
                        <a:pt x="444" y="114"/>
                      </a:lnTo>
                      <a:lnTo>
                        <a:pt x="444" y="116"/>
                      </a:lnTo>
                      <a:lnTo>
                        <a:pt x="444" y="120"/>
                      </a:lnTo>
                      <a:lnTo>
                        <a:pt x="447" y="120"/>
                      </a:lnTo>
                      <a:lnTo>
                        <a:pt x="447" y="122"/>
                      </a:lnTo>
                      <a:lnTo>
                        <a:pt x="447" y="125"/>
                      </a:lnTo>
                      <a:lnTo>
                        <a:pt x="447" y="127"/>
                      </a:lnTo>
                      <a:lnTo>
                        <a:pt x="447" y="131"/>
                      </a:lnTo>
                      <a:lnTo>
                        <a:pt x="447" y="135"/>
                      </a:lnTo>
                      <a:lnTo>
                        <a:pt x="449" y="135"/>
                      </a:lnTo>
                      <a:lnTo>
                        <a:pt x="449" y="137"/>
                      </a:lnTo>
                      <a:lnTo>
                        <a:pt x="449" y="142"/>
                      </a:lnTo>
                      <a:lnTo>
                        <a:pt x="449" y="146"/>
                      </a:lnTo>
                      <a:lnTo>
                        <a:pt x="449" y="148"/>
                      </a:lnTo>
                      <a:lnTo>
                        <a:pt x="449" y="146"/>
                      </a:lnTo>
                      <a:lnTo>
                        <a:pt x="452" y="148"/>
                      </a:lnTo>
                      <a:lnTo>
                        <a:pt x="449" y="152"/>
                      </a:lnTo>
                      <a:lnTo>
                        <a:pt x="452" y="155"/>
                      </a:lnTo>
                      <a:lnTo>
                        <a:pt x="452" y="157"/>
                      </a:lnTo>
                      <a:lnTo>
                        <a:pt x="455" y="161"/>
                      </a:lnTo>
                      <a:lnTo>
                        <a:pt x="457" y="161"/>
                      </a:lnTo>
                      <a:lnTo>
                        <a:pt x="457" y="163"/>
                      </a:lnTo>
                      <a:lnTo>
                        <a:pt x="457" y="167"/>
                      </a:lnTo>
                      <a:lnTo>
                        <a:pt x="457" y="168"/>
                      </a:lnTo>
                      <a:lnTo>
                        <a:pt x="457" y="172"/>
                      </a:lnTo>
                      <a:lnTo>
                        <a:pt x="457" y="176"/>
                      </a:lnTo>
                      <a:lnTo>
                        <a:pt x="457" y="178"/>
                      </a:lnTo>
                      <a:lnTo>
                        <a:pt x="457" y="183"/>
                      </a:lnTo>
                      <a:lnTo>
                        <a:pt x="457" y="187"/>
                      </a:lnTo>
                      <a:lnTo>
                        <a:pt x="457" y="189"/>
                      </a:lnTo>
                      <a:lnTo>
                        <a:pt x="460" y="189"/>
                      </a:lnTo>
                      <a:lnTo>
                        <a:pt x="460" y="193"/>
                      </a:lnTo>
                      <a:lnTo>
                        <a:pt x="464" y="197"/>
                      </a:lnTo>
                      <a:lnTo>
                        <a:pt x="465" y="197"/>
                      </a:lnTo>
                      <a:lnTo>
                        <a:pt x="465" y="202"/>
                      </a:lnTo>
                      <a:lnTo>
                        <a:pt x="465" y="204"/>
                      </a:lnTo>
                      <a:lnTo>
                        <a:pt x="465" y="208"/>
                      </a:lnTo>
                      <a:lnTo>
                        <a:pt x="465" y="210"/>
                      </a:lnTo>
                      <a:lnTo>
                        <a:pt x="468" y="213"/>
                      </a:lnTo>
                      <a:lnTo>
                        <a:pt x="472" y="215"/>
                      </a:lnTo>
                      <a:lnTo>
                        <a:pt x="475" y="219"/>
                      </a:lnTo>
                      <a:lnTo>
                        <a:pt x="475" y="223"/>
                      </a:lnTo>
                      <a:lnTo>
                        <a:pt x="475" y="225"/>
                      </a:lnTo>
                      <a:lnTo>
                        <a:pt x="475" y="228"/>
                      </a:lnTo>
                      <a:lnTo>
                        <a:pt x="475" y="230"/>
                      </a:lnTo>
                      <a:lnTo>
                        <a:pt x="475" y="234"/>
                      </a:lnTo>
                      <a:lnTo>
                        <a:pt x="472" y="234"/>
                      </a:lnTo>
                      <a:lnTo>
                        <a:pt x="472" y="236"/>
                      </a:lnTo>
                      <a:lnTo>
                        <a:pt x="468" y="236"/>
                      </a:lnTo>
                      <a:lnTo>
                        <a:pt x="465" y="236"/>
                      </a:lnTo>
                      <a:lnTo>
                        <a:pt x="464" y="236"/>
                      </a:lnTo>
                      <a:lnTo>
                        <a:pt x="460" y="236"/>
                      </a:lnTo>
                      <a:lnTo>
                        <a:pt x="457" y="236"/>
                      </a:lnTo>
                      <a:lnTo>
                        <a:pt x="455" y="236"/>
                      </a:lnTo>
                      <a:lnTo>
                        <a:pt x="452" y="236"/>
                      </a:lnTo>
                      <a:lnTo>
                        <a:pt x="449" y="236"/>
                      </a:lnTo>
                      <a:lnTo>
                        <a:pt x="447" y="236"/>
                      </a:lnTo>
                      <a:lnTo>
                        <a:pt x="444" y="236"/>
                      </a:lnTo>
                      <a:lnTo>
                        <a:pt x="441" y="236"/>
                      </a:lnTo>
                      <a:lnTo>
                        <a:pt x="439" y="236"/>
                      </a:lnTo>
                      <a:lnTo>
                        <a:pt x="436" y="236"/>
                      </a:lnTo>
                      <a:lnTo>
                        <a:pt x="433" y="236"/>
                      </a:lnTo>
                      <a:lnTo>
                        <a:pt x="431" y="240"/>
                      </a:lnTo>
                      <a:lnTo>
                        <a:pt x="428" y="240"/>
                      </a:lnTo>
                      <a:lnTo>
                        <a:pt x="424" y="236"/>
                      </a:lnTo>
                      <a:lnTo>
                        <a:pt x="423" y="236"/>
                      </a:lnTo>
                      <a:lnTo>
                        <a:pt x="419" y="236"/>
                      </a:lnTo>
                      <a:lnTo>
                        <a:pt x="416" y="236"/>
                      </a:lnTo>
                      <a:lnTo>
                        <a:pt x="415" y="234"/>
                      </a:lnTo>
                      <a:lnTo>
                        <a:pt x="415" y="230"/>
                      </a:lnTo>
                      <a:lnTo>
                        <a:pt x="411" y="230"/>
                      </a:lnTo>
                      <a:lnTo>
                        <a:pt x="408" y="230"/>
                      </a:lnTo>
                      <a:lnTo>
                        <a:pt x="406" y="230"/>
                      </a:lnTo>
                      <a:lnTo>
                        <a:pt x="403" y="228"/>
                      </a:lnTo>
                      <a:lnTo>
                        <a:pt x="400" y="228"/>
                      </a:lnTo>
                      <a:lnTo>
                        <a:pt x="400" y="230"/>
                      </a:lnTo>
                      <a:lnTo>
                        <a:pt x="398" y="230"/>
                      </a:lnTo>
                      <a:lnTo>
                        <a:pt x="395" y="230"/>
                      </a:lnTo>
                      <a:lnTo>
                        <a:pt x="392" y="230"/>
                      </a:lnTo>
                      <a:lnTo>
                        <a:pt x="390" y="228"/>
                      </a:lnTo>
                      <a:lnTo>
                        <a:pt x="387" y="228"/>
                      </a:lnTo>
                      <a:lnTo>
                        <a:pt x="384" y="228"/>
                      </a:lnTo>
                      <a:lnTo>
                        <a:pt x="384" y="225"/>
                      </a:lnTo>
                      <a:lnTo>
                        <a:pt x="382" y="225"/>
                      </a:lnTo>
                      <a:lnTo>
                        <a:pt x="379" y="225"/>
                      </a:lnTo>
                      <a:lnTo>
                        <a:pt x="375" y="225"/>
                      </a:lnTo>
                      <a:lnTo>
                        <a:pt x="375" y="228"/>
                      </a:lnTo>
                      <a:lnTo>
                        <a:pt x="374" y="228"/>
                      </a:lnTo>
                      <a:lnTo>
                        <a:pt x="370" y="228"/>
                      </a:lnTo>
                      <a:lnTo>
                        <a:pt x="367" y="230"/>
                      </a:lnTo>
                      <a:lnTo>
                        <a:pt x="366" y="230"/>
                      </a:lnTo>
                      <a:lnTo>
                        <a:pt x="366" y="228"/>
                      </a:lnTo>
                      <a:lnTo>
                        <a:pt x="362" y="228"/>
                      </a:lnTo>
                      <a:lnTo>
                        <a:pt x="359" y="228"/>
                      </a:lnTo>
                      <a:lnTo>
                        <a:pt x="359" y="230"/>
                      </a:lnTo>
                      <a:lnTo>
                        <a:pt x="357" y="230"/>
                      </a:lnTo>
                      <a:lnTo>
                        <a:pt x="354" y="230"/>
                      </a:lnTo>
                      <a:lnTo>
                        <a:pt x="351" y="230"/>
                      </a:lnTo>
                      <a:lnTo>
                        <a:pt x="349" y="230"/>
                      </a:lnTo>
                      <a:lnTo>
                        <a:pt x="343" y="230"/>
                      </a:lnTo>
                      <a:lnTo>
                        <a:pt x="341" y="230"/>
                      </a:lnTo>
                      <a:lnTo>
                        <a:pt x="341" y="228"/>
                      </a:lnTo>
                      <a:lnTo>
                        <a:pt x="335" y="228"/>
                      </a:lnTo>
                      <a:lnTo>
                        <a:pt x="333" y="228"/>
                      </a:lnTo>
                      <a:lnTo>
                        <a:pt x="330" y="228"/>
                      </a:lnTo>
                      <a:lnTo>
                        <a:pt x="326" y="228"/>
                      </a:lnTo>
                      <a:lnTo>
                        <a:pt x="325" y="228"/>
                      </a:lnTo>
                      <a:lnTo>
                        <a:pt x="325" y="225"/>
                      </a:lnTo>
                      <a:lnTo>
                        <a:pt x="322" y="225"/>
                      </a:lnTo>
                      <a:lnTo>
                        <a:pt x="318" y="225"/>
                      </a:lnTo>
                      <a:lnTo>
                        <a:pt x="317" y="225"/>
                      </a:lnTo>
                      <a:lnTo>
                        <a:pt x="310" y="225"/>
                      </a:lnTo>
                      <a:lnTo>
                        <a:pt x="307" y="225"/>
                      </a:lnTo>
                      <a:lnTo>
                        <a:pt x="307" y="223"/>
                      </a:lnTo>
                      <a:lnTo>
                        <a:pt x="305" y="223"/>
                      </a:lnTo>
                      <a:lnTo>
                        <a:pt x="302" y="219"/>
                      </a:lnTo>
                      <a:lnTo>
                        <a:pt x="299" y="219"/>
                      </a:lnTo>
                      <a:lnTo>
                        <a:pt x="299" y="215"/>
                      </a:lnTo>
                      <a:lnTo>
                        <a:pt x="302" y="215"/>
                      </a:lnTo>
                      <a:lnTo>
                        <a:pt x="302" y="213"/>
                      </a:lnTo>
                      <a:lnTo>
                        <a:pt x="302" y="210"/>
                      </a:lnTo>
                      <a:lnTo>
                        <a:pt x="302" y="208"/>
                      </a:lnTo>
                      <a:lnTo>
                        <a:pt x="302" y="204"/>
                      </a:lnTo>
                      <a:lnTo>
                        <a:pt x="299" y="204"/>
                      </a:lnTo>
                      <a:lnTo>
                        <a:pt x="297" y="204"/>
                      </a:lnTo>
                      <a:lnTo>
                        <a:pt x="294" y="204"/>
                      </a:lnTo>
                      <a:lnTo>
                        <a:pt x="294" y="208"/>
                      </a:lnTo>
                      <a:lnTo>
                        <a:pt x="291" y="208"/>
                      </a:lnTo>
                      <a:lnTo>
                        <a:pt x="291" y="204"/>
                      </a:lnTo>
                      <a:lnTo>
                        <a:pt x="289" y="204"/>
                      </a:lnTo>
                      <a:lnTo>
                        <a:pt x="286" y="204"/>
                      </a:lnTo>
                      <a:lnTo>
                        <a:pt x="286" y="208"/>
                      </a:lnTo>
                      <a:lnTo>
                        <a:pt x="286" y="210"/>
                      </a:lnTo>
                      <a:lnTo>
                        <a:pt x="282" y="213"/>
                      </a:lnTo>
                      <a:lnTo>
                        <a:pt x="281" y="213"/>
                      </a:lnTo>
                      <a:lnTo>
                        <a:pt x="277" y="213"/>
                      </a:lnTo>
                      <a:lnTo>
                        <a:pt x="274" y="213"/>
                      </a:lnTo>
                      <a:lnTo>
                        <a:pt x="274" y="215"/>
                      </a:lnTo>
                      <a:lnTo>
                        <a:pt x="274" y="219"/>
                      </a:lnTo>
                      <a:lnTo>
                        <a:pt x="273" y="219"/>
                      </a:lnTo>
                      <a:lnTo>
                        <a:pt x="273" y="223"/>
                      </a:lnTo>
                      <a:lnTo>
                        <a:pt x="269" y="223"/>
                      </a:lnTo>
                      <a:lnTo>
                        <a:pt x="269" y="225"/>
                      </a:lnTo>
                      <a:lnTo>
                        <a:pt x="269" y="228"/>
                      </a:lnTo>
                      <a:lnTo>
                        <a:pt x="269" y="230"/>
                      </a:lnTo>
                      <a:lnTo>
                        <a:pt x="269" y="234"/>
                      </a:lnTo>
                      <a:lnTo>
                        <a:pt x="273" y="236"/>
                      </a:lnTo>
                      <a:lnTo>
                        <a:pt x="274" y="236"/>
                      </a:lnTo>
                      <a:lnTo>
                        <a:pt x="277" y="240"/>
                      </a:lnTo>
                      <a:lnTo>
                        <a:pt x="281" y="243"/>
                      </a:lnTo>
                      <a:lnTo>
                        <a:pt x="282" y="245"/>
                      </a:lnTo>
                      <a:lnTo>
                        <a:pt x="282" y="249"/>
                      </a:lnTo>
                      <a:lnTo>
                        <a:pt x="282" y="251"/>
                      </a:lnTo>
                      <a:lnTo>
                        <a:pt x="282" y="254"/>
                      </a:lnTo>
                      <a:lnTo>
                        <a:pt x="281" y="254"/>
                      </a:lnTo>
                      <a:lnTo>
                        <a:pt x="277" y="254"/>
                      </a:lnTo>
                      <a:lnTo>
                        <a:pt x="277" y="251"/>
                      </a:lnTo>
                      <a:lnTo>
                        <a:pt x="274" y="251"/>
                      </a:lnTo>
                      <a:lnTo>
                        <a:pt x="274" y="249"/>
                      </a:lnTo>
                      <a:lnTo>
                        <a:pt x="273" y="249"/>
                      </a:lnTo>
                      <a:lnTo>
                        <a:pt x="269" y="249"/>
                      </a:lnTo>
                      <a:lnTo>
                        <a:pt x="269" y="254"/>
                      </a:lnTo>
                      <a:lnTo>
                        <a:pt x="269" y="256"/>
                      </a:lnTo>
                      <a:lnTo>
                        <a:pt x="266" y="260"/>
                      </a:lnTo>
                      <a:lnTo>
                        <a:pt x="266" y="264"/>
                      </a:lnTo>
                      <a:lnTo>
                        <a:pt x="266" y="266"/>
                      </a:lnTo>
                      <a:lnTo>
                        <a:pt x="269" y="266"/>
                      </a:lnTo>
                      <a:lnTo>
                        <a:pt x="269" y="269"/>
                      </a:lnTo>
                      <a:lnTo>
                        <a:pt x="273" y="271"/>
                      </a:lnTo>
                      <a:lnTo>
                        <a:pt x="274" y="271"/>
                      </a:lnTo>
                      <a:lnTo>
                        <a:pt x="274" y="275"/>
                      </a:lnTo>
                      <a:lnTo>
                        <a:pt x="273" y="277"/>
                      </a:lnTo>
                      <a:lnTo>
                        <a:pt x="273" y="281"/>
                      </a:lnTo>
                      <a:lnTo>
                        <a:pt x="269" y="281"/>
                      </a:lnTo>
                      <a:lnTo>
                        <a:pt x="269" y="284"/>
                      </a:lnTo>
                      <a:lnTo>
                        <a:pt x="266" y="284"/>
                      </a:lnTo>
                      <a:lnTo>
                        <a:pt x="266" y="286"/>
                      </a:lnTo>
                      <a:lnTo>
                        <a:pt x="269" y="286"/>
                      </a:lnTo>
                      <a:lnTo>
                        <a:pt x="266" y="290"/>
                      </a:lnTo>
                      <a:lnTo>
                        <a:pt x="266" y="292"/>
                      </a:lnTo>
                      <a:lnTo>
                        <a:pt x="261" y="296"/>
                      </a:lnTo>
                      <a:lnTo>
                        <a:pt x="261" y="297"/>
                      </a:lnTo>
                      <a:lnTo>
                        <a:pt x="258" y="297"/>
                      </a:lnTo>
                      <a:lnTo>
                        <a:pt x="256" y="297"/>
                      </a:lnTo>
                      <a:lnTo>
                        <a:pt x="253" y="296"/>
                      </a:lnTo>
                      <a:lnTo>
                        <a:pt x="250" y="296"/>
                      </a:lnTo>
                      <a:lnTo>
                        <a:pt x="250" y="297"/>
                      </a:lnTo>
                      <a:lnTo>
                        <a:pt x="248" y="297"/>
                      </a:lnTo>
                      <a:lnTo>
                        <a:pt x="245" y="297"/>
                      </a:lnTo>
                      <a:lnTo>
                        <a:pt x="245" y="301"/>
                      </a:lnTo>
                      <a:lnTo>
                        <a:pt x="245" y="305"/>
                      </a:lnTo>
                      <a:lnTo>
                        <a:pt x="242" y="301"/>
                      </a:lnTo>
                      <a:lnTo>
                        <a:pt x="240" y="301"/>
                      </a:lnTo>
                      <a:lnTo>
                        <a:pt x="240" y="297"/>
                      </a:lnTo>
                      <a:lnTo>
                        <a:pt x="237" y="297"/>
                      </a:lnTo>
                      <a:lnTo>
                        <a:pt x="237" y="296"/>
                      </a:lnTo>
                      <a:lnTo>
                        <a:pt x="240" y="292"/>
                      </a:lnTo>
                      <a:lnTo>
                        <a:pt x="242" y="286"/>
                      </a:lnTo>
                      <a:lnTo>
                        <a:pt x="242" y="284"/>
                      </a:lnTo>
                      <a:lnTo>
                        <a:pt x="240" y="284"/>
                      </a:lnTo>
                      <a:lnTo>
                        <a:pt x="237" y="284"/>
                      </a:lnTo>
                      <a:lnTo>
                        <a:pt x="233" y="284"/>
                      </a:lnTo>
                      <a:lnTo>
                        <a:pt x="233" y="277"/>
                      </a:lnTo>
                      <a:lnTo>
                        <a:pt x="233" y="275"/>
                      </a:lnTo>
                      <a:lnTo>
                        <a:pt x="232" y="271"/>
                      </a:lnTo>
                      <a:lnTo>
                        <a:pt x="228" y="269"/>
                      </a:lnTo>
                      <a:lnTo>
                        <a:pt x="224" y="271"/>
                      </a:lnTo>
                      <a:lnTo>
                        <a:pt x="220" y="271"/>
                      </a:lnTo>
                      <a:lnTo>
                        <a:pt x="217" y="271"/>
                      </a:lnTo>
                      <a:lnTo>
                        <a:pt x="215" y="275"/>
                      </a:lnTo>
                      <a:lnTo>
                        <a:pt x="212" y="275"/>
                      </a:lnTo>
                      <a:lnTo>
                        <a:pt x="212" y="271"/>
                      </a:lnTo>
                      <a:lnTo>
                        <a:pt x="209" y="269"/>
                      </a:lnTo>
                      <a:lnTo>
                        <a:pt x="209" y="266"/>
                      </a:lnTo>
                      <a:lnTo>
                        <a:pt x="209" y="264"/>
                      </a:lnTo>
                      <a:lnTo>
                        <a:pt x="209" y="266"/>
                      </a:lnTo>
                      <a:lnTo>
                        <a:pt x="207" y="266"/>
                      </a:lnTo>
                      <a:lnTo>
                        <a:pt x="204" y="266"/>
                      </a:lnTo>
                      <a:lnTo>
                        <a:pt x="201" y="269"/>
                      </a:lnTo>
                      <a:lnTo>
                        <a:pt x="201" y="271"/>
                      </a:lnTo>
                      <a:lnTo>
                        <a:pt x="196" y="271"/>
                      </a:lnTo>
                      <a:lnTo>
                        <a:pt x="196" y="275"/>
                      </a:lnTo>
                      <a:lnTo>
                        <a:pt x="193" y="275"/>
                      </a:lnTo>
                      <a:lnTo>
                        <a:pt x="191" y="275"/>
                      </a:lnTo>
                      <a:lnTo>
                        <a:pt x="188" y="275"/>
                      </a:lnTo>
                      <a:lnTo>
                        <a:pt x="184" y="277"/>
                      </a:lnTo>
                      <a:lnTo>
                        <a:pt x="183" y="277"/>
                      </a:lnTo>
                      <a:lnTo>
                        <a:pt x="180" y="281"/>
                      </a:lnTo>
                      <a:lnTo>
                        <a:pt x="176" y="284"/>
                      </a:lnTo>
                      <a:lnTo>
                        <a:pt x="175" y="284"/>
                      </a:lnTo>
                      <a:lnTo>
                        <a:pt x="175" y="281"/>
                      </a:lnTo>
                      <a:lnTo>
                        <a:pt x="176" y="281"/>
                      </a:lnTo>
                      <a:lnTo>
                        <a:pt x="176" y="277"/>
                      </a:lnTo>
                      <a:lnTo>
                        <a:pt x="176" y="275"/>
                      </a:lnTo>
                      <a:lnTo>
                        <a:pt x="176" y="271"/>
                      </a:lnTo>
                      <a:lnTo>
                        <a:pt x="175" y="271"/>
                      </a:lnTo>
                      <a:lnTo>
                        <a:pt x="171" y="271"/>
                      </a:lnTo>
                      <a:lnTo>
                        <a:pt x="171" y="266"/>
                      </a:lnTo>
                      <a:lnTo>
                        <a:pt x="168" y="266"/>
                      </a:lnTo>
                      <a:lnTo>
                        <a:pt x="166" y="266"/>
                      </a:lnTo>
                      <a:lnTo>
                        <a:pt x="160" y="264"/>
                      </a:lnTo>
                      <a:lnTo>
                        <a:pt x="158" y="264"/>
                      </a:lnTo>
                      <a:lnTo>
                        <a:pt x="155" y="264"/>
                      </a:lnTo>
                      <a:lnTo>
                        <a:pt x="149" y="264"/>
                      </a:lnTo>
                      <a:lnTo>
                        <a:pt x="140" y="264"/>
                      </a:lnTo>
                      <a:lnTo>
                        <a:pt x="139" y="264"/>
                      </a:lnTo>
                      <a:lnTo>
                        <a:pt x="135" y="264"/>
                      </a:lnTo>
                      <a:lnTo>
                        <a:pt x="135" y="260"/>
                      </a:lnTo>
                      <a:lnTo>
                        <a:pt x="135" y="256"/>
                      </a:lnTo>
                      <a:lnTo>
                        <a:pt x="135" y="254"/>
                      </a:lnTo>
                      <a:lnTo>
                        <a:pt x="135" y="249"/>
                      </a:lnTo>
                      <a:lnTo>
                        <a:pt x="135" y="245"/>
                      </a:lnTo>
                      <a:lnTo>
                        <a:pt x="139" y="243"/>
                      </a:lnTo>
                      <a:lnTo>
                        <a:pt x="139" y="240"/>
                      </a:lnTo>
                      <a:lnTo>
                        <a:pt x="144" y="240"/>
                      </a:lnTo>
                      <a:lnTo>
                        <a:pt x="147" y="240"/>
                      </a:lnTo>
                      <a:lnTo>
                        <a:pt x="149" y="240"/>
                      </a:lnTo>
                      <a:lnTo>
                        <a:pt x="152" y="240"/>
                      </a:lnTo>
                      <a:lnTo>
                        <a:pt x="152" y="234"/>
                      </a:lnTo>
                      <a:lnTo>
                        <a:pt x="155" y="234"/>
                      </a:lnTo>
                      <a:lnTo>
                        <a:pt x="155" y="230"/>
                      </a:lnTo>
                      <a:lnTo>
                        <a:pt x="155" y="228"/>
                      </a:lnTo>
                      <a:lnTo>
                        <a:pt x="155" y="223"/>
                      </a:lnTo>
                      <a:lnTo>
                        <a:pt x="158" y="219"/>
                      </a:lnTo>
                      <a:lnTo>
                        <a:pt x="160" y="213"/>
                      </a:lnTo>
                      <a:lnTo>
                        <a:pt x="160" y="210"/>
                      </a:lnTo>
                      <a:lnTo>
                        <a:pt x="160" y="208"/>
                      </a:lnTo>
                      <a:lnTo>
                        <a:pt x="163" y="208"/>
                      </a:lnTo>
                      <a:lnTo>
                        <a:pt x="163" y="204"/>
                      </a:lnTo>
                      <a:lnTo>
                        <a:pt x="166" y="204"/>
                      </a:lnTo>
                      <a:lnTo>
                        <a:pt x="168" y="204"/>
                      </a:lnTo>
                      <a:lnTo>
                        <a:pt x="171" y="202"/>
                      </a:lnTo>
                      <a:lnTo>
                        <a:pt x="171" y="198"/>
                      </a:lnTo>
                      <a:lnTo>
                        <a:pt x="171" y="197"/>
                      </a:lnTo>
                      <a:lnTo>
                        <a:pt x="175" y="197"/>
                      </a:lnTo>
                      <a:lnTo>
                        <a:pt x="176" y="197"/>
                      </a:lnTo>
                      <a:lnTo>
                        <a:pt x="176" y="193"/>
                      </a:lnTo>
                      <a:lnTo>
                        <a:pt x="180" y="189"/>
                      </a:lnTo>
                      <a:lnTo>
                        <a:pt x="183" y="187"/>
                      </a:lnTo>
                      <a:lnTo>
                        <a:pt x="184" y="187"/>
                      </a:lnTo>
                      <a:lnTo>
                        <a:pt x="188" y="187"/>
                      </a:lnTo>
                      <a:lnTo>
                        <a:pt x="188" y="183"/>
                      </a:lnTo>
                      <a:lnTo>
                        <a:pt x="188" y="182"/>
                      </a:lnTo>
                      <a:lnTo>
                        <a:pt x="184" y="178"/>
                      </a:lnTo>
                      <a:lnTo>
                        <a:pt x="184" y="176"/>
                      </a:lnTo>
                      <a:lnTo>
                        <a:pt x="184" y="172"/>
                      </a:lnTo>
                      <a:lnTo>
                        <a:pt x="183" y="172"/>
                      </a:lnTo>
                      <a:lnTo>
                        <a:pt x="180" y="172"/>
                      </a:lnTo>
                      <a:lnTo>
                        <a:pt x="176" y="176"/>
                      </a:lnTo>
                      <a:lnTo>
                        <a:pt x="171" y="172"/>
                      </a:lnTo>
                      <a:lnTo>
                        <a:pt x="168" y="172"/>
                      </a:lnTo>
                      <a:lnTo>
                        <a:pt x="168" y="176"/>
                      </a:lnTo>
                      <a:lnTo>
                        <a:pt x="166" y="176"/>
                      </a:lnTo>
                      <a:lnTo>
                        <a:pt x="163" y="176"/>
                      </a:lnTo>
                      <a:lnTo>
                        <a:pt x="163" y="178"/>
                      </a:lnTo>
                      <a:lnTo>
                        <a:pt x="160" y="178"/>
                      </a:lnTo>
                      <a:lnTo>
                        <a:pt x="160" y="176"/>
                      </a:lnTo>
                      <a:lnTo>
                        <a:pt x="155" y="176"/>
                      </a:lnTo>
                      <a:lnTo>
                        <a:pt x="152" y="178"/>
                      </a:lnTo>
                      <a:lnTo>
                        <a:pt x="149" y="178"/>
                      </a:lnTo>
                      <a:lnTo>
                        <a:pt x="147" y="178"/>
                      </a:lnTo>
                      <a:lnTo>
                        <a:pt x="144" y="178"/>
                      </a:lnTo>
                      <a:lnTo>
                        <a:pt x="140" y="178"/>
                      </a:lnTo>
                      <a:lnTo>
                        <a:pt x="139" y="178"/>
                      </a:lnTo>
                      <a:lnTo>
                        <a:pt x="135" y="182"/>
                      </a:lnTo>
                      <a:lnTo>
                        <a:pt x="135" y="183"/>
                      </a:lnTo>
                      <a:lnTo>
                        <a:pt x="132" y="183"/>
                      </a:lnTo>
                      <a:lnTo>
                        <a:pt x="131" y="183"/>
                      </a:lnTo>
                      <a:lnTo>
                        <a:pt x="131" y="187"/>
                      </a:lnTo>
                      <a:lnTo>
                        <a:pt x="127" y="187"/>
                      </a:lnTo>
                      <a:lnTo>
                        <a:pt x="124" y="187"/>
                      </a:lnTo>
                      <a:lnTo>
                        <a:pt x="124" y="189"/>
                      </a:lnTo>
                      <a:lnTo>
                        <a:pt x="122" y="193"/>
                      </a:lnTo>
                      <a:lnTo>
                        <a:pt x="119" y="193"/>
                      </a:lnTo>
                      <a:lnTo>
                        <a:pt x="116" y="193"/>
                      </a:lnTo>
                      <a:lnTo>
                        <a:pt x="114" y="193"/>
                      </a:lnTo>
                      <a:lnTo>
                        <a:pt x="111" y="193"/>
                      </a:lnTo>
                      <a:lnTo>
                        <a:pt x="106" y="197"/>
                      </a:lnTo>
                      <a:lnTo>
                        <a:pt x="106" y="198"/>
                      </a:lnTo>
                      <a:lnTo>
                        <a:pt x="106" y="202"/>
                      </a:lnTo>
                      <a:lnTo>
                        <a:pt x="106" y="204"/>
                      </a:lnTo>
                      <a:lnTo>
                        <a:pt x="103" y="204"/>
                      </a:lnTo>
                      <a:lnTo>
                        <a:pt x="100" y="204"/>
                      </a:lnTo>
                      <a:lnTo>
                        <a:pt x="98" y="208"/>
                      </a:lnTo>
                      <a:lnTo>
                        <a:pt x="98" y="210"/>
                      </a:lnTo>
                      <a:lnTo>
                        <a:pt x="95" y="210"/>
                      </a:lnTo>
                      <a:lnTo>
                        <a:pt x="95" y="213"/>
                      </a:lnTo>
                      <a:lnTo>
                        <a:pt x="95" y="215"/>
                      </a:lnTo>
                      <a:lnTo>
                        <a:pt x="91" y="219"/>
                      </a:lnTo>
                      <a:lnTo>
                        <a:pt x="90" y="219"/>
                      </a:lnTo>
                      <a:lnTo>
                        <a:pt x="90" y="223"/>
                      </a:lnTo>
                      <a:lnTo>
                        <a:pt x="86" y="223"/>
                      </a:lnTo>
                      <a:lnTo>
                        <a:pt x="86" y="219"/>
                      </a:lnTo>
                      <a:lnTo>
                        <a:pt x="83" y="219"/>
                      </a:lnTo>
                      <a:lnTo>
                        <a:pt x="82" y="223"/>
                      </a:lnTo>
                      <a:lnTo>
                        <a:pt x="78" y="223"/>
                      </a:lnTo>
                      <a:lnTo>
                        <a:pt x="78" y="225"/>
                      </a:lnTo>
                      <a:lnTo>
                        <a:pt x="73" y="225"/>
                      </a:lnTo>
                      <a:lnTo>
                        <a:pt x="73" y="228"/>
                      </a:lnTo>
                      <a:lnTo>
                        <a:pt x="73" y="230"/>
                      </a:lnTo>
                      <a:lnTo>
                        <a:pt x="70" y="230"/>
                      </a:lnTo>
                      <a:lnTo>
                        <a:pt x="70" y="228"/>
                      </a:lnTo>
                      <a:lnTo>
                        <a:pt x="67" y="228"/>
                      </a:lnTo>
                      <a:lnTo>
                        <a:pt x="65" y="230"/>
                      </a:lnTo>
                      <a:lnTo>
                        <a:pt x="62" y="236"/>
                      </a:lnTo>
                      <a:lnTo>
                        <a:pt x="59" y="240"/>
                      </a:lnTo>
                      <a:lnTo>
                        <a:pt x="57" y="240"/>
                      </a:lnTo>
                      <a:lnTo>
                        <a:pt x="57" y="236"/>
                      </a:lnTo>
                      <a:lnTo>
                        <a:pt x="57" y="234"/>
                      </a:lnTo>
                      <a:lnTo>
                        <a:pt x="54" y="234"/>
                      </a:lnTo>
                      <a:lnTo>
                        <a:pt x="51" y="234"/>
                      </a:lnTo>
                      <a:lnTo>
                        <a:pt x="49" y="230"/>
                      </a:lnTo>
                      <a:lnTo>
                        <a:pt x="46" y="230"/>
                      </a:lnTo>
                      <a:lnTo>
                        <a:pt x="42" y="230"/>
                      </a:lnTo>
                      <a:lnTo>
                        <a:pt x="41" y="230"/>
                      </a:lnTo>
                      <a:lnTo>
                        <a:pt x="41" y="234"/>
                      </a:lnTo>
                      <a:lnTo>
                        <a:pt x="38" y="234"/>
                      </a:lnTo>
                      <a:lnTo>
                        <a:pt x="34" y="230"/>
                      </a:lnTo>
                      <a:lnTo>
                        <a:pt x="33" y="230"/>
                      </a:lnTo>
                      <a:lnTo>
                        <a:pt x="29" y="228"/>
                      </a:lnTo>
                      <a:lnTo>
                        <a:pt x="26" y="228"/>
                      </a:lnTo>
                      <a:lnTo>
                        <a:pt x="24" y="228"/>
                      </a:lnTo>
                      <a:lnTo>
                        <a:pt x="24" y="225"/>
                      </a:lnTo>
                      <a:lnTo>
                        <a:pt x="24" y="223"/>
                      </a:lnTo>
                      <a:lnTo>
                        <a:pt x="21" y="223"/>
                      </a:lnTo>
                      <a:lnTo>
                        <a:pt x="18" y="223"/>
                      </a:lnTo>
                      <a:lnTo>
                        <a:pt x="16" y="223"/>
                      </a:lnTo>
                      <a:lnTo>
                        <a:pt x="16" y="219"/>
                      </a:lnTo>
                      <a:lnTo>
                        <a:pt x="13" y="219"/>
                      </a:lnTo>
                      <a:lnTo>
                        <a:pt x="10" y="215"/>
                      </a:lnTo>
                      <a:lnTo>
                        <a:pt x="13" y="213"/>
                      </a:lnTo>
                      <a:lnTo>
                        <a:pt x="13" y="210"/>
                      </a:lnTo>
                      <a:lnTo>
                        <a:pt x="13" y="213"/>
                      </a:lnTo>
                      <a:lnTo>
                        <a:pt x="10" y="213"/>
                      </a:lnTo>
                      <a:lnTo>
                        <a:pt x="8" y="213"/>
                      </a:lnTo>
                      <a:lnTo>
                        <a:pt x="8" y="210"/>
                      </a:lnTo>
                      <a:lnTo>
                        <a:pt x="8" y="213"/>
                      </a:lnTo>
                      <a:lnTo>
                        <a:pt x="5" y="213"/>
                      </a:lnTo>
                      <a:lnTo>
                        <a:pt x="2" y="213"/>
                      </a:lnTo>
                      <a:lnTo>
                        <a:pt x="0" y="213"/>
                      </a:lnTo>
                      <a:lnTo>
                        <a:pt x="0" y="210"/>
                      </a:lnTo>
                      <a:lnTo>
                        <a:pt x="0" y="208"/>
                      </a:lnTo>
                      <a:lnTo>
                        <a:pt x="0" y="204"/>
                      </a:lnTo>
                      <a:lnTo>
                        <a:pt x="0" y="202"/>
                      </a:lnTo>
                      <a:lnTo>
                        <a:pt x="2" y="202"/>
                      </a:lnTo>
                      <a:lnTo>
                        <a:pt x="0" y="202"/>
                      </a:lnTo>
                      <a:lnTo>
                        <a:pt x="2" y="202"/>
                      </a:lnTo>
                      <a:lnTo>
                        <a:pt x="2" y="198"/>
                      </a:lnTo>
                      <a:lnTo>
                        <a:pt x="5" y="198"/>
                      </a:lnTo>
                      <a:lnTo>
                        <a:pt x="5" y="197"/>
                      </a:lnTo>
                      <a:lnTo>
                        <a:pt x="5" y="193"/>
                      </a:lnTo>
                      <a:lnTo>
                        <a:pt x="8" y="193"/>
                      </a:lnTo>
                      <a:lnTo>
                        <a:pt x="8" y="189"/>
                      </a:lnTo>
                      <a:lnTo>
                        <a:pt x="10" y="189"/>
                      </a:lnTo>
                      <a:lnTo>
                        <a:pt x="13" y="187"/>
                      </a:lnTo>
                      <a:lnTo>
                        <a:pt x="13" y="183"/>
                      </a:lnTo>
                      <a:lnTo>
                        <a:pt x="13" y="182"/>
                      </a:lnTo>
                      <a:lnTo>
                        <a:pt x="13" y="178"/>
                      </a:lnTo>
                      <a:lnTo>
                        <a:pt x="16" y="178"/>
                      </a:lnTo>
                      <a:lnTo>
                        <a:pt x="16" y="176"/>
                      </a:lnTo>
                      <a:lnTo>
                        <a:pt x="18" y="176"/>
                      </a:lnTo>
                      <a:lnTo>
                        <a:pt x="21" y="176"/>
                      </a:lnTo>
                      <a:lnTo>
                        <a:pt x="21" y="172"/>
                      </a:lnTo>
                      <a:lnTo>
                        <a:pt x="24" y="172"/>
                      </a:lnTo>
                      <a:lnTo>
                        <a:pt x="24" y="176"/>
                      </a:lnTo>
                      <a:lnTo>
                        <a:pt x="26" y="176"/>
                      </a:lnTo>
                      <a:lnTo>
                        <a:pt x="29" y="176"/>
                      </a:lnTo>
                      <a:lnTo>
                        <a:pt x="33" y="176"/>
                      </a:lnTo>
                      <a:lnTo>
                        <a:pt x="34" y="176"/>
                      </a:lnTo>
                      <a:lnTo>
                        <a:pt x="38" y="176"/>
                      </a:lnTo>
                      <a:lnTo>
                        <a:pt x="41" y="172"/>
                      </a:lnTo>
                      <a:lnTo>
                        <a:pt x="41" y="168"/>
                      </a:lnTo>
                      <a:lnTo>
                        <a:pt x="41" y="167"/>
                      </a:lnTo>
                      <a:lnTo>
                        <a:pt x="42" y="167"/>
                      </a:lnTo>
                      <a:lnTo>
                        <a:pt x="46" y="163"/>
                      </a:lnTo>
                      <a:lnTo>
                        <a:pt x="46" y="161"/>
                      </a:lnTo>
                      <a:lnTo>
                        <a:pt x="49" y="161"/>
                      </a:lnTo>
                      <a:lnTo>
                        <a:pt x="51" y="157"/>
                      </a:lnTo>
                      <a:lnTo>
                        <a:pt x="54" y="157"/>
                      </a:lnTo>
                      <a:lnTo>
                        <a:pt x="54" y="155"/>
                      </a:lnTo>
                      <a:lnTo>
                        <a:pt x="54" y="152"/>
                      </a:lnTo>
                      <a:lnTo>
                        <a:pt x="57" y="152"/>
                      </a:lnTo>
                      <a:lnTo>
                        <a:pt x="57" y="148"/>
                      </a:lnTo>
                      <a:lnTo>
                        <a:pt x="59" y="148"/>
                      </a:lnTo>
                      <a:lnTo>
                        <a:pt x="59" y="146"/>
                      </a:lnTo>
                      <a:lnTo>
                        <a:pt x="59" y="140"/>
                      </a:lnTo>
                      <a:lnTo>
                        <a:pt x="62" y="140"/>
                      </a:lnTo>
                      <a:lnTo>
                        <a:pt x="62" y="137"/>
                      </a:lnTo>
                      <a:lnTo>
                        <a:pt x="62" y="135"/>
                      </a:lnTo>
                      <a:lnTo>
                        <a:pt x="65" y="135"/>
                      </a:lnTo>
                      <a:lnTo>
                        <a:pt x="65" y="131"/>
                      </a:lnTo>
                      <a:lnTo>
                        <a:pt x="67" y="127"/>
                      </a:lnTo>
                      <a:lnTo>
                        <a:pt x="70" y="125"/>
                      </a:lnTo>
                      <a:lnTo>
                        <a:pt x="73" y="125"/>
                      </a:lnTo>
                      <a:lnTo>
                        <a:pt x="73" y="122"/>
                      </a:lnTo>
                      <a:lnTo>
                        <a:pt x="75" y="122"/>
                      </a:lnTo>
                      <a:lnTo>
                        <a:pt x="78" y="120"/>
                      </a:lnTo>
                      <a:lnTo>
                        <a:pt x="78" y="116"/>
                      </a:lnTo>
                      <a:lnTo>
                        <a:pt x="78" y="114"/>
                      </a:lnTo>
                      <a:lnTo>
                        <a:pt x="82" y="105"/>
                      </a:lnTo>
                      <a:lnTo>
                        <a:pt x="82" y="101"/>
                      </a:lnTo>
                      <a:lnTo>
                        <a:pt x="82" y="99"/>
                      </a:lnTo>
                      <a:lnTo>
                        <a:pt x="83" y="96"/>
                      </a:lnTo>
                      <a:lnTo>
                        <a:pt x="86" y="88"/>
                      </a:lnTo>
                      <a:lnTo>
                        <a:pt x="90" y="84"/>
                      </a:lnTo>
                      <a:lnTo>
                        <a:pt x="90" y="81"/>
                      </a:lnTo>
                      <a:lnTo>
                        <a:pt x="91" y="79"/>
                      </a:lnTo>
                      <a:lnTo>
                        <a:pt x="95" y="75"/>
                      </a:lnTo>
                      <a:lnTo>
                        <a:pt x="95" y="69"/>
                      </a:lnTo>
                      <a:lnTo>
                        <a:pt x="98" y="68"/>
                      </a:lnTo>
                      <a:lnTo>
                        <a:pt x="100" y="58"/>
                      </a:lnTo>
                      <a:lnTo>
                        <a:pt x="106" y="47"/>
                      </a:lnTo>
                      <a:lnTo>
                        <a:pt x="106" y="43"/>
                      </a:lnTo>
                      <a:lnTo>
                        <a:pt x="108" y="43"/>
                      </a:lnTo>
                      <a:lnTo>
                        <a:pt x="111" y="38"/>
                      </a:lnTo>
                      <a:lnTo>
                        <a:pt x="111" y="34"/>
                      </a:lnTo>
                      <a:lnTo>
                        <a:pt x="114" y="28"/>
                      </a:lnTo>
                      <a:lnTo>
                        <a:pt x="114" y="26"/>
                      </a:lnTo>
                      <a:lnTo>
                        <a:pt x="119" y="19"/>
                      </a:lnTo>
                      <a:lnTo>
                        <a:pt x="119" y="17"/>
                      </a:lnTo>
                      <a:lnTo>
                        <a:pt x="122" y="11"/>
                      </a:lnTo>
                      <a:lnTo>
                        <a:pt x="124" y="11"/>
                      </a:lnTo>
                      <a:lnTo>
                        <a:pt x="127" y="11"/>
                      </a:lnTo>
                      <a:lnTo>
                        <a:pt x="131" y="11"/>
                      </a:lnTo>
                      <a:lnTo>
                        <a:pt x="135" y="8"/>
                      </a:lnTo>
                      <a:lnTo>
                        <a:pt x="144" y="8"/>
                      </a:lnTo>
                      <a:lnTo>
                        <a:pt x="147" y="8"/>
                      </a:lnTo>
                      <a:lnTo>
                        <a:pt x="147" y="6"/>
                      </a:lnTo>
                      <a:lnTo>
                        <a:pt x="149" y="6"/>
                      </a:lnTo>
                      <a:lnTo>
                        <a:pt x="152" y="6"/>
                      </a:lnTo>
                      <a:lnTo>
                        <a:pt x="152" y="2"/>
                      </a:lnTo>
                      <a:lnTo>
                        <a:pt x="155" y="2"/>
                      </a:lnTo>
                      <a:lnTo>
                        <a:pt x="160" y="2"/>
                      </a:lnTo>
                      <a:lnTo>
                        <a:pt x="163" y="2"/>
                      </a:lnTo>
                      <a:lnTo>
                        <a:pt x="166" y="2"/>
                      </a:lnTo>
                      <a:lnTo>
                        <a:pt x="168" y="0"/>
                      </a:lnTo>
                      <a:lnTo>
                        <a:pt x="171" y="0"/>
                      </a:lnTo>
                      <a:lnTo>
                        <a:pt x="175" y="0"/>
                      </a:lnTo>
                      <a:lnTo>
                        <a:pt x="176" y="0"/>
                      </a:lnTo>
                      <a:lnTo>
                        <a:pt x="176" y="2"/>
                      </a:lnTo>
                      <a:lnTo>
                        <a:pt x="180" y="8"/>
                      </a:lnTo>
                      <a:lnTo>
                        <a:pt x="183" y="11"/>
                      </a:lnTo>
                      <a:lnTo>
                        <a:pt x="188" y="13"/>
                      </a:lnTo>
                      <a:lnTo>
                        <a:pt x="188" y="11"/>
                      </a:lnTo>
                      <a:lnTo>
                        <a:pt x="191" y="13"/>
                      </a:lnTo>
                      <a:lnTo>
                        <a:pt x="193" y="11"/>
                      </a:lnTo>
                      <a:lnTo>
                        <a:pt x="196" y="11"/>
                      </a:lnTo>
                      <a:lnTo>
                        <a:pt x="199" y="13"/>
                      </a:lnTo>
                      <a:lnTo>
                        <a:pt x="201" y="13"/>
                      </a:lnTo>
                      <a:lnTo>
                        <a:pt x="201" y="17"/>
                      </a:lnTo>
                      <a:lnTo>
                        <a:pt x="204" y="17"/>
                      </a:lnTo>
                      <a:lnTo>
                        <a:pt x="204" y="13"/>
                      </a:lnTo>
                      <a:lnTo>
                        <a:pt x="207" y="13"/>
                      </a:lnTo>
                      <a:lnTo>
                        <a:pt x="209" y="11"/>
                      </a:lnTo>
                      <a:lnTo>
                        <a:pt x="212" y="11"/>
                      </a:lnTo>
                      <a:lnTo>
                        <a:pt x="215" y="13"/>
                      </a:lnTo>
                      <a:lnTo>
                        <a:pt x="217" y="13"/>
                      </a:lnTo>
                      <a:lnTo>
                        <a:pt x="217" y="17"/>
                      </a:lnTo>
                      <a:lnTo>
                        <a:pt x="224" y="17"/>
                      </a:lnTo>
                      <a:lnTo>
                        <a:pt x="228" y="19"/>
                      </a:lnTo>
                      <a:lnTo>
                        <a:pt x="228" y="23"/>
                      </a:lnTo>
                      <a:lnTo>
                        <a:pt x="232" y="26"/>
                      </a:lnTo>
                      <a:lnTo>
                        <a:pt x="233" y="26"/>
                      </a:lnTo>
                      <a:lnTo>
                        <a:pt x="233" y="28"/>
                      </a:lnTo>
                      <a:lnTo>
                        <a:pt x="237" y="28"/>
                      </a:lnTo>
                      <a:lnTo>
                        <a:pt x="237" y="32"/>
                      </a:lnTo>
                      <a:lnTo>
                        <a:pt x="237" y="28"/>
                      </a:lnTo>
                      <a:lnTo>
                        <a:pt x="240" y="28"/>
                      </a:lnTo>
                      <a:lnTo>
                        <a:pt x="242" y="32"/>
                      </a:lnTo>
                      <a:lnTo>
                        <a:pt x="242" y="34"/>
                      </a:lnTo>
                      <a:lnTo>
                        <a:pt x="245" y="34"/>
                      </a:lnTo>
                      <a:lnTo>
                        <a:pt x="245" y="32"/>
                      </a:lnTo>
                      <a:lnTo>
                        <a:pt x="245" y="34"/>
                      </a:lnTo>
                      <a:lnTo>
                        <a:pt x="248" y="34"/>
                      </a:lnTo>
                      <a:lnTo>
                        <a:pt x="250" y="38"/>
                      </a:lnTo>
                      <a:lnTo>
                        <a:pt x="250" y="34"/>
                      </a:lnTo>
                      <a:lnTo>
                        <a:pt x="253" y="34"/>
                      </a:lnTo>
                      <a:lnTo>
                        <a:pt x="256" y="34"/>
                      </a:lnTo>
                      <a:lnTo>
                        <a:pt x="258" y="38"/>
                      </a:lnTo>
                      <a:lnTo>
                        <a:pt x="258" y="34"/>
                      </a:lnTo>
                      <a:lnTo>
                        <a:pt x="261" y="34"/>
                      </a:lnTo>
                      <a:lnTo>
                        <a:pt x="264" y="34"/>
                      </a:lnTo>
                      <a:lnTo>
                        <a:pt x="266" y="34"/>
                      </a:lnTo>
                      <a:lnTo>
                        <a:pt x="273" y="34"/>
                      </a:lnTo>
                      <a:lnTo>
                        <a:pt x="274" y="32"/>
                      </a:lnTo>
                      <a:lnTo>
                        <a:pt x="277" y="32"/>
                      </a:lnTo>
                      <a:lnTo>
                        <a:pt x="274" y="32"/>
                      </a:lnTo>
                      <a:lnTo>
                        <a:pt x="273" y="32"/>
                      </a:lnTo>
                      <a:lnTo>
                        <a:pt x="269" y="34"/>
                      </a:lnTo>
                      <a:lnTo>
                        <a:pt x="273" y="32"/>
                      </a:lnTo>
                      <a:lnTo>
                        <a:pt x="277" y="32"/>
                      </a:lnTo>
                      <a:lnTo>
                        <a:pt x="282" y="32"/>
                      </a:lnTo>
                      <a:lnTo>
                        <a:pt x="282" y="34"/>
                      </a:lnTo>
                      <a:lnTo>
                        <a:pt x="286" y="34"/>
                      </a:lnTo>
                      <a:lnTo>
                        <a:pt x="289" y="34"/>
                      </a:lnTo>
                      <a:lnTo>
                        <a:pt x="291" y="34"/>
                      </a:lnTo>
                      <a:lnTo>
                        <a:pt x="294" y="34"/>
                      </a:lnTo>
                      <a:lnTo>
                        <a:pt x="299" y="38"/>
                      </a:lnTo>
                      <a:lnTo>
                        <a:pt x="302" y="38"/>
                      </a:lnTo>
                      <a:lnTo>
                        <a:pt x="302" y="34"/>
                      </a:lnTo>
                      <a:lnTo>
                        <a:pt x="299" y="34"/>
                      </a:lnTo>
                      <a:lnTo>
                        <a:pt x="302" y="34"/>
                      </a:lnTo>
                      <a:lnTo>
                        <a:pt x="305" y="34"/>
                      </a:lnTo>
                      <a:lnTo>
                        <a:pt x="307" y="34"/>
                      </a:lnTo>
                      <a:lnTo>
                        <a:pt x="317" y="34"/>
                      </a:lnTo>
                      <a:lnTo>
                        <a:pt x="318" y="34"/>
                      </a:lnTo>
                      <a:lnTo>
                        <a:pt x="322" y="34"/>
                      </a:lnTo>
                      <a:lnTo>
                        <a:pt x="325" y="34"/>
                      </a:lnTo>
                      <a:lnTo>
                        <a:pt x="330" y="32"/>
                      </a:lnTo>
                      <a:lnTo>
                        <a:pt x="335" y="28"/>
                      </a:lnTo>
                      <a:lnTo>
                        <a:pt x="338" y="28"/>
                      </a:lnTo>
                      <a:lnTo>
                        <a:pt x="341" y="28"/>
                      </a:lnTo>
                      <a:lnTo>
                        <a:pt x="343" y="28"/>
                      </a:lnTo>
                      <a:lnTo>
                        <a:pt x="346" y="28"/>
                      </a:lnTo>
                      <a:lnTo>
                        <a:pt x="349" y="28"/>
                      </a:lnTo>
                      <a:lnTo>
                        <a:pt x="354" y="32"/>
                      </a:lnTo>
                      <a:lnTo>
                        <a:pt x="357" y="32"/>
                      </a:lnTo>
                      <a:lnTo>
                        <a:pt x="359" y="32"/>
                      </a:lnTo>
                      <a:lnTo>
                        <a:pt x="359" y="34"/>
                      </a:lnTo>
                      <a:lnTo>
                        <a:pt x="366" y="34"/>
                      </a:lnTo>
                      <a:lnTo>
                        <a:pt x="367" y="34"/>
                      </a:lnTo>
                      <a:lnTo>
                        <a:pt x="370" y="34"/>
                      </a:lnTo>
                      <a:lnTo>
                        <a:pt x="374" y="34"/>
                      </a:lnTo>
                      <a:lnTo>
                        <a:pt x="375" y="34"/>
                      </a:lnTo>
                      <a:lnTo>
                        <a:pt x="379" y="38"/>
                      </a:lnTo>
                      <a:lnTo>
                        <a:pt x="382" y="38"/>
                      </a:lnTo>
                      <a:lnTo>
                        <a:pt x="384" y="38"/>
                      </a:lnTo>
                      <a:lnTo>
                        <a:pt x="387" y="38"/>
                      </a:lnTo>
                      <a:lnTo>
                        <a:pt x="390" y="38"/>
                      </a:lnTo>
                      <a:lnTo>
                        <a:pt x="395" y="40"/>
                      </a:lnTo>
                      <a:lnTo>
                        <a:pt x="398" y="40"/>
                      </a:lnTo>
                      <a:lnTo>
                        <a:pt x="400" y="43"/>
                      </a:lnTo>
                      <a:lnTo>
                        <a:pt x="403" y="43"/>
                      </a:lnTo>
                      <a:lnTo>
                        <a:pt x="406" y="43"/>
                      </a:lnTo>
                      <a:lnTo>
                        <a:pt x="408" y="43"/>
                      </a:lnTo>
                      <a:lnTo>
                        <a:pt x="408" y="47"/>
                      </a:lnTo>
                      <a:lnTo>
                        <a:pt x="411" y="53"/>
                      </a:lnTo>
                      <a:lnTo>
                        <a:pt x="415" y="53"/>
                      </a:lnTo>
                      <a:lnTo>
                        <a:pt x="416" y="53"/>
                      </a:lnTo>
                      <a:lnTo>
                        <a:pt x="419" y="54"/>
                      </a:lnTo>
                      <a:lnTo>
                        <a:pt x="423" y="58"/>
                      </a:lnTo>
                      <a:lnTo>
                        <a:pt x="423" y="60"/>
                      </a:lnTo>
                      <a:lnTo>
                        <a:pt x="424" y="69"/>
                      </a:lnTo>
                      <a:lnTo>
                        <a:pt x="424" y="73"/>
                      </a:lnTo>
                      <a:lnTo>
                        <a:pt x="428" y="75"/>
                      </a:lnTo>
                      <a:lnTo>
                        <a:pt x="431" y="75"/>
                      </a:lnTo>
                      <a:lnTo>
                        <a:pt x="431" y="79"/>
                      </a:lnTo>
                      <a:lnTo>
                        <a:pt x="431" y="81"/>
                      </a:lnTo>
                      <a:lnTo>
                        <a:pt x="433" y="81"/>
                      </a:lnTo>
                      <a:lnTo>
                        <a:pt x="433" y="88"/>
                      </a:lnTo>
                      <a:lnTo>
                        <a:pt x="436" y="90"/>
                      </a:lnTo>
                      <a:lnTo>
                        <a:pt x="439" y="90"/>
                      </a:lnTo>
                      <a:lnTo>
                        <a:pt x="439" y="94"/>
                      </a:lnTo>
                      <a:lnTo>
                        <a:pt x="439" y="96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14"/>
                <p:cNvSpPr/>
                <p:nvPr/>
              </p:nvSpPr>
              <p:spPr>
                <a:xfrm>
                  <a:off x="5416201" y="2052431"/>
                  <a:ext cx="144016" cy="165271"/>
                </a:xfrm>
                <a:custGeom>
                  <a:rect b="b" l="l" r="r" t="t"/>
                  <a:pathLst>
                    <a:path extrusionOk="0" h="295" w="246"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4" y="1"/>
                      </a:lnTo>
                      <a:lnTo>
                        <a:pt x="37" y="1"/>
                      </a:lnTo>
                      <a:lnTo>
                        <a:pt x="40" y="1"/>
                      </a:lnTo>
                      <a:lnTo>
                        <a:pt x="45" y="1"/>
                      </a:lnTo>
                      <a:lnTo>
                        <a:pt x="48" y="5"/>
                      </a:lnTo>
                      <a:lnTo>
                        <a:pt x="50" y="7"/>
                      </a:lnTo>
                      <a:lnTo>
                        <a:pt x="53" y="7"/>
                      </a:lnTo>
                      <a:lnTo>
                        <a:pt x="57" y="11"/>
                      </a:lnTo>
                      <a:lnTo>
                        <a:pt x="58" y="11"/>
                      </a:lnTo>
                      <a:lnTo>
                        <a:pt x="62" y="13"/>
                      </a:lnTo>
                      <a:lnTo>
                        <a:pt x="62" y="16"/>
                      </a:lnTo>
                      <a:lnTo>
                        <a:pt x="65" y="16"/>
                      </a:lnTo>
                      <a:lnTo>
                        <a:pt x="66" y="13"/>
                      </a:lnTo>
                      <a:lnTo>
                        <a:pt x="70" y="16"/>
                      </a:lnTo>
                      <a:lnTo>
                        <a:pt x="73" y="16"/>
                      </a:lnTo>
                      <a:lnTo>
                        <a:pt x="75" y="16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6" y="26"/>
                      </a:lnTo>
                      <a:lnTo>
                        <a:pt x="89" y="28"/>
                      </a:lnTo>
                      <a:lnTo>
                        <a:pt x="93" y="28"/>
                      </a:lnTo>
                      <a:lnTo>
                        <a:pt x="94" y="28"/>
                      </a:lnTo>
                      <a:lnTo>
                        <a:pt x="97" y="28"/>
                      </a:lnTo>
                      <a:lnTo>
                        <a:pt x="106" y="28"/>
                      </a:lnTo>
                      <a:lnTo>
                        <a:pt x="106" y="31"/>
                      </a:lnTo>
                      <a:lnTo>
                        <a:pt x="109" y="31"/>
                      </a:lnTo>
                      <a:lnTo>
                        <a:pt x="111" y="33"/>
                      </a:lnTo>
                      <a:lnTo>
                        <a:pt x="114" y="33"/>
                      </a:lnTo>
                      <a:lnTo>
                        <a:pt x="117" y="33"/>
                      </a:lnTo>
                      <a:lnTo>
                        <a:pt x="119" y="33"/>
                      </a:lnTo>
                      <a:lnTo>
                        <a:pt x="119" y="37"/>
                      </a:lnTo>
                      <a:lnTo>
                        <a:pt x="122" y="37"/>
                      </a:lnTo>
                      <a:lnTo>
                        <a:pt x="125" y="37"/>
                      </a:lnTo>
                      <a:lnTo>
                        <a:pt x="125" y="41"/>
                      </a:lnTo>
                      <a:lnTo>
                        <a:pt x="127" y="41"/>
                      </a:lnTo>
                      <a:lnTo>
                        <a:pt x="127" y="43"/>
                      </a:lnTo>
                      <a:lnTo>
                        <a:pt x="130" y="43"/>
                      </a:lnTo>
                      <a:lnTo>
                        <a:pt x="133" y="43"/>
                      </a:lnTo>
                      <a:lnTo>
                        <a:pt x="133" y="46"/>
                      </a:lnTo>
                      <a:lnTo>
                        <a:pt x="135" y="48"/>
                      </a:lnTo>
                      <a:lnTo>
                        <a:pt x="135" y="52"/>
                      </a:lnTo>
                      <a:lnTo>
                        <a:pt x="138" y="52"/>
                      </a:lnTo>
                      <a:lnTo>
                        <a:pt x="143" y="52"/>
                      </a:lnTo>
                      <a:lnTo>
                        <a:pt x="146" y="52"/>
                      </a:lnTo>
                      <a:lnTo>
                        <a:pt x="155" y="61"/>
                      </a:lnTo>
                      <a:lnTo>
                        <a:pt x="159" y="63"/>
                      </a:lnTo>
                      <a:lnTo>
                        <a:pt x="163" y="63"/>
                      </a:lnTo>
                      <a:lnTo>
                        <a:pt x="166" y="63"/>
                      </a:lnTo>
                      <a:lnTo>
                        <a:pt x="169" y="63"/>
                      </a:lnTo>
                      <a:lnTo>
                        <a:pt x="171" y="63"/>
                      </a:lnTo>
                      <a:lnTo>
                        <a:pt x="171" y="69"/>
                      </a:lnTo>
                      <a:lnTo>
                        <a:pt x="171" y="72"/>
                      </a:lnTo>
                      <a:lnTo>
                        <a:pt x="171" y="76"/>
                      </a:lnTo>
                      <a:lnTo>
                        <a:pt x="174" y="78"/>
                      </a:lnTo>
                      <a:lnTo>
                        <a:pt x="177" y="82"/>
                      </a:lnTo>
                      <a:lnTo>
                        <a:pt x="179" y="87"/>
                      </a:lnTo>
                      <a:lnTo>
                        <a:pt x="182" y="87"/>
                      </a:lnTo>
                      <a:lnTo>
                        <a:pt x="186" y="87"/>
                      </a:lnTo>
                      <a:lnTo>
                        <a:pt x="187" y="89"/>
                      </a:lnTo>
                      <a:lnTo>
                        <a:pt x="187" y="93"/>
                      </a:lnTo>
                      <a:lnTo>
                        <a:pt x="187" y="97"/>
                      </a:lnTo>
                      <a:lnTo>
                        <a:pt x="190" y="97"/>
                      </a:lnTo>
                      <a:lnTo>
                        <a:pt x="194" y="99"/>
                      </a:lnTo>
                      <a:lnTo>
                        <a:pt x="194" y="97"/>
                      </a:lnTo>
                      <a:lnTo>
                        <a:pt x="195" y="97"/>
                      </a:lnTo>
                      <a:lnTo>
                        <a:pt x="195" y="99"/>
                      </a:lnTo>
                      <a:lnTo>
                        <a:pt x="199" y="99"/>
                      </a:lnTo>
                      <a:lnTo>
                        <a:pt x="202" y="102"/>
                      </a:lnTo>
                      <a:lnTo>
                        <a:pt x="202" y="104"/>
                      </a:lnTo>
                      <a:lnTo>
                        <a:pt x="204" y="104"/>
                      </a:lnTo>
                      <a:lnTo>
                        <a:pt x="204" y="108"/>
                      </a:lnTo>
                      <a:lnTo>
                        <a:pt x="210" y="108"/>
                      </a:lnTo>
                      <a:lnTo>
                        <a:pt x="210" y="104"/>
                      </a:lnTo>
                      <a:lnTo>
                        <a:pt x="212" y="104"/>
                      </a:lnTo>
                      <a:lnTo>
                        <a:pt x="212" y="102"/>
                      </a:lnTo>
                      <a:lnTo>
                        <a:pt x="215" y="104"/>
                      </a:lnTo>
                      <a:lnTo>
                        <a:pt x="220" y="104"/>
                      </a:lnTo>
                      <a:lnTo>
                        <a:pt x="220" y="108"/>
                      </a:lnTo>
                      <a:lnTo>
                        <a:pt x="220" y="112"/>
                      </a:lnTo>
                      <a:lnTo>
                        <a:pt x="223" y="114"/>
                      </a:lnTo>
                      <a:lnTo>
                        <a:pt x="223" y="117"/>
                      </a:lnTo>
                      <a:lnTo>
                        <a:pt x="223" y="119"/>
                      </a:lnTo>
                      <a:lnTo>
                        <a:pt x="223" y="123"/>
                      </a:lnTo>
                      <a:lnTo>
                        <a:pt x="226" y="125"/>
                      </a:lnTo>
                      <a:lnTo>
                        <a:pt x="228" y="125"/>
                      </a:lnTo>
                      <a:lnTo>
                        <a:pt x="231" y="125"/>
                      </a:lnTo>
                      <a:lnTo>
                        <a:pt x="235" y="125"/>
                      </a:lnTo>
                      <a:lnTo>
                        <a:pt x="235" y="123"/>
                      </a:lnTo>
                      <a:lnTo>
                        <a:pt x="236" y="125"/>
                      </a:lnTo>
                      <a:lnTo>
                        <a:pt x="239" y="125"/>
                      </a:lnTo>
                      <a:lnTo>
                        <a:pt x="243" y="129"/>
                      </a:lnTo>
                      <a:lnTo>
                        <a:pt x="243" y="132"/>
                      </a:lnTo>
                      <a:lnTo>
                        <a:pt x="243" y="134"/>
                      </a:lnTo>
                      <a:lnTo>
                        <a:pt x="246" y="140"/>
                      </a:lnTo>
                      <a:lnTo>
                        <a:pt x="243" y="140"/>
                      </a:lnTo>
                      <a:lnTo>
                        <a:pt x="246" y="140"/>
                      </a:lnTo>
                      <a:lnTo>
                        <a:pt x="243" y="140"/>
                      </a:lnTo>
                      <a:lnTo>
                        <a:pt x="236" y="143"/>
                      </a:lnTo>
                      <a:lnTo>
                        <a:pt x="235" y="143"/>
                      </a:lnTo>
                      <a:lnTo>
                        <a:pt x="231" y="143"/>
                      </a:lnTo>
                      <a:lnTo>
                        <a:pt x="228" y="143"/>
                      </a:lnTo>
                      <a:lnTo>
                        <a:pt x="226" y="147"/>
                      </a:lnTo>
                      <a:lnTo>
                        <a:pt x="223" y="147"/>
                      </a:lnTo>
                      <a:lnTo>
                        <a:pt x="218" y="149"/>
                      </a:lnTo>
                      <a:lnTo>
                        <a:pt x="215" y="153"/>
                      </a:lnTo>
                      <a:lnTo>
                        <a:pt x="204" y="158"/>
                      </a:lnTo>
                      <a:lnTo>
                        <a:pt x="204" y="160"/>
                      </a:lnTo>
                      <a:lnTo>
                        <a:pt x="202" y="164"/>
                      </a:lnTo>
                      <a:lnTo>
                        <a:pt x="199" y="164"/>
                      </a:lnTo>
                      <a:lnTo>
                        <a:pt x="195" y="168"/>
                      </a:lnTo>
                      <a:lnTo>
                        <a:pt x="194" y="168"/>
                      </a:lnTo>
                      <a:lnTo>
                        <a:pt x="194" y="170"/>
                      </a:lnTo>
                      <a:lnTo>
                        <a:pt x="190" y="170"/>
                      </a:lnTo>
                      <a:lnTo>
                        <a:pt x="187" y="173"/>
                      </a:lnTo>
                      <a:lnTo>
                        <a:pt x="186" y="173"/>
                      </a:lnTo>
                      <a:lnTo>
                        <a:pt x="186" y="175"/>
                      </a:lnTo>
                      <a:lnTo>
                        <a:pt x="182" y="179"/>
                      </a:lnTo>
                      <a:lnTo>
                        <a:pt x="179" y="181"/>
                      </a:lnTo>
                      <a:lnTo>
                        <a:pt x="177" y="185"/>
                      </a:lnTo>
                      <a:lnTo>
                        <a:pt x="169" y="194"/>
                      </a:lnTo>
                      <a:lnTo>
                        <a:pt x="169" y="196"/>
                      </a:lnTo>
                      <a:lnTo>
                        <a:pt x="166" y="200"/>
                      </a:lnTo>
                      <a:lnTo>
                        <a:pt x="163" y="203"/>
                      </a:lnTo>
                      <a:lnTo>
                        <a:pt x="163" y="205"/>
                      </a:lnTo>
                      <a:lnTo>
                        <a:pt x="159" y="205"/>
                      </a:lnTo>
                      <a:lnTo>
                        <a:pt x="163" y="205"/>
                      </a:lnTo>
                      <a:lnTo>
                        <a:pt x="158" y="214"/>
                      </a:lnTo>
                      <a:lnTo>
                        <a:pt x="155" y="220"/>
                      </a:lnTo>
                      <a:lnTo>
                        <a:pt x="151" y="224"/>
                      </a:lnTo>
                      <a:lnTo>
                        <a:pt x="146" y="231"/>
                      </a:lnTo>
                      <a:lnTo>
                        <a:pt x="146" y="229"/>
                      </a:lnTo>
                      <a:lnTo>
                        <a:pt x="143" y="229"/>
                      </a:lnTo>
                      <a:lnTo>
                        <a:pt x="143" y="231"/>
                      </a:lnTo>
                      <a:lnTo>
                        <a:pt x="143" y="235"/>
                      </a:lnTo>
                      <a:lnTo>
                        <a:pt x="143" y="237"/>
                      </a:lnTo>
                      <a:lnTo>
                        <a:pt x="146" y="237"/>
                      </a:lnTo>
                      <a:lnTo>
                        <a:pt x="143" y="241"/>
                      </a:lnTo>
                      <a:lnTo>
                        <a:pt x="142" y="241"/>
                      </a:lnTo>
                      <a:lnTo>
                        <a:pt x="138" y="246"/>
                      </a:lnTo>
                      <a:lnTo>
                        <a:pt x="130" y="250"/>
                      </a:lnTo>
                      <a:lnTo>
                        <a:pt x="127" y="256"/>
                      </a:lnTo>
                      <a:lnTo>
                        <a:pt x="127" y="259"/>
                      </a:lnTo>
                      <a:lnTo>
                        <a:pt x="127" y="261"/>
                      </a:lnTo>
                      <a:lnTo>
                        <a:pt x="127" y="265"/>
                      </a:lnTo>
                      <a:lnTo>
                        <a:pt x="125" y="265"/>
                      </a:lnTo>
                      <a:lnTo>
                        <a:pt x="122" y="272"/>
                      </a:lnTo>
                      <a:lnTo>
                        <a:pt x="119" y="272"/>
                      </a:lnTo>
                      <a:lnTo>
                        <a:pt x="119" y="276"/>
                      </a:lnTo>
                      <a:lnTo>
                        <a:pt x="117" y="276"/>
                      </a:lnTo>
                      <a:lnTo>
                        <a:pt x="114" y="276"/>
                      </a:lnTo>
                      <a:lnTo>
                        <a:pt x="114" y="280"/>
                      </a:lnTo>
                      <a:lnTo>
                        <a:pt x="114" y="282"/>
                      </a:lnTo>
                      <a:lnTo>
                        <a:pt x="111" y="282"/>
                      </a:lnTo>
                      <a:lnTo>
                        <a:pt x="111" y="286"/>
                      </a:lnTo>
                      <a:lnTo>
                        <a:pt x="106" y="286"/>
                      </a:lnTo>
                      <a:lnTo>
                        <a:pt x="102" y="286"/>
                      </a:lnTo>
                      <a:lnTo>
                        <a:pt x="101" y="287"/>
                      </a:lnTo>
                      <a:lnTo>
                        <a:pt x="97" y="287"/>
                      </a:lnTo>
                      <a:lnTo>
                        <a:pt x="97" y="291"/>
                      </a:lnTo>
                      <a:lnTo>
                        <a:pt x="94" y="291"/>
                      </a:lnTo>
                      <a:lnTo>
                        <a:pt x="93" y="291"/>
                      </a:lnTo>
                      <a:lnTo>
                        <a:pt x="89" y="291"/>
                      </a:lnTo>
                      <a:lnTo>
                        <a:pt x="89" y="287"/>
                      </a:lnTo>
                      <a:lnTo>
                        <a:pt x="86" y="287"/>
                      </a:lnTo>
                      <a:lnTo>
                        <a:pt x="86" y="291"/>
                      </a:lnTo>
                      <a:lnTo>
                        <a:pt x="84" y="287"/>
                      </a:lnTo>
                      <a:lnTo>
                        <a:pt x="81" y="286"/>
                      </a:lnTo>
                      <a:lnTo>
                        <a:pt x="81" y="287"/>
                      </a:lnTo>
                      <a:lnTo>
                        <a:pt x="78" y="295"/>
                      </a:lnTo>
                      <a:lnTo>
                        <a:pt x="75" y="295"/>
                      </a:lnTo>
                      <a:lnTo>
                        <a:pt x="73" y="295"/>
                      </a:lnTo>
                      <a:lnTo>
                        <a:pt x="73" y="291"/>
                      </a:lnTo>
                      <a:lnTo>
                        <a:pt x="70" y="291"/>
                      </a:lnTo>
                      <a:lnTo>
                        <a:pt x="66" y="291"/>
                      </a:lnTo>
                      <a:lnTo>
                        <a:pt x="65" y="287"/>
                      </a:lnTo>
                      <a:lnTo>
                        <a:pt x="62" y="287"/>
                      </a:lnTo>
                      <a:lnTo>
                        <a:pt x="57" y="286"/>
                      </a:lnTo>
                      <a:lnTo>
                        <a:pt x="57" y="282"/>
                      </a:lnTo>
                      <a:lnTo>
                        <a:pt x="53" y="282"/>
                      </a:lnTo>
                      <a:lnTo>
                        <a:pt x="53" y="280"/>
                      </a:lnTo>
                      <a:lnTo>
                        <a:pt x="50" y="280"/>
                      </a:lnTo>
                      <a:lnTo>
                        <a:pt x="50" y="276"/>
                      </a:lnTo>
                      <a:lnTo>
                        <a:pt x="53" y="276"/>
                      </a:lnTo>
                      <a:lnTo>
                        <a:pt x="50" y="272"/>
                      </a:lnTo>
                      <a:lnTo>
                        <a:pt x="48" y="272"/>
                      </a:lnTo>
                      <a:lnTo>
                        <a:pt x="50" y="272"/>
                      </a:lnTo>
                      <a:lnTo>
                        <a:pt x="48" y="272"/>
                      </a:lnTo>
                      <a:lnTo>
                        <a:pt x="45" y="272"/>
                      </a:lnTo>
                      <a:lnTo>
                        <a:pt x="45" y="271"/>
                      </a:lnTo>
                      <a:lnTo>
                        <a:pt x="45" y="267"/>
                      </a:lnTo>
                      <a:lnTo>
                        <a:pt x="45" y="271"/>
                      </a:lnTo>
                      <a:lnTo>
                        <a:pt x="42" y="271"/>
                      </a:lnTo>
                      <a:lnTo>
                        <a:pt x="40" y="272"/>
                      </a:lnTo>
                      <a:lnTo>
                        <a:pt x="37" y="272"/>
                      </a:lnTo>
                      <a:lnTo>
                        <a:pt x="34" y="271"/>
                      </a:lnTo>
                      <a:lnTo>
                        <a:pt x="32" y="267"/>
                      </a:lnTo>
                      <a:lnTo>
                        <a:pt x="29" y="265"/>
                      </a:lnTo>
                      <a:lnTo>
                        <a:pt x="29" y="261"/>
                      </a:lnTo>
                      <a:lnTo>
                        <a:pt x="29" y="259"/>
                      </a:lnTo>
                      <a:lnTo>
                        <a:pt x="29" y="256"/>
                      </a:lnTo>
                      <a:lnTo>
                        <a:pt x="29" y="252"/>
                      </a:lnTo>
                      <a:lnTo>
                        <a:pt x="29" y="250"/>
                      </a:lnTo>
                      <a:lnTo>
                        <a:pt x="32" y="250"/>
                      </a:lnTo>
                      <a:lnTo>
                        <a:pt x="32" y="246"/>
                      </a:lnTo>
                      <a:lnTo>
                        <a:pt x="34" y="244"/>
                      </a:lnTo>
                      <a:lnTo>
                        <a:pt x="34" y="241"/>
                      </a:lnTo>
                      <a:lnTo>
                        <a:pt x="32" y="241"/>
                      </a:lnTo>
                      <a:lnTo>
                        <a:pt x="29" y="237"/>
                      </a:lnTo>
                      <a:lnTo>
                        <a:pt x="26" y="235"/>
                      </a:lnTo>
                      <a:lnTo>
                        <a:pt x="24" y="235"/>
                      </a:lnTo>
                      <a:lnTo>
                        <a:pt x="24" y="231"/>
                      </a:lnTo>
                      <a:lnTo>
                        <a:pt x="24" y="229"/>
                      </a:lnTo>
                      <a:lnTo>
                        <a:pt x="21" y="224"/>
                      </a:lnTo>
                      <a:lnTo>
                        <a:pt x="21" y="220"/>
                      </a:lnTo>
                      <a:lnTo>
                        <a:pt x="17" y="214"/>
                      </a:lnTo>
                      <a:lnTo>
                        <a:pt x="16" y="214"/>
                      </a:lnTo>
                      <a:lnTo>
                        <a:pt x="16" y="211"/>
                      </a:lnTo>
                      <a:lnTo>
                        <a:pt x="13" y="211"/>
                      </a:lnTo>
                      <a:lnTo>
                        <a:pt x="13" y="209"/>
                      </a:lnTo>
                      <a:lnTo>
                        <a:pt x="9" y="205"/>
                      </a:lnTo>
                      <a:lnTo>
                        <a:pt x="8" y="205"/>
                      </a:lnTo>
                      <a:lnTo>
                        <a:pt x="8" y="203"/>
                      </a:lnTo>
                      <a:lnTo>
                        <a:pt x="4" y="200"/>
                      </a:lnTo>
                      <a:lnTo>
                        <a:pt x="1" y="200"/>
                      </a:lnTo>
                      <a:lnTo>
                        <a:pt x="1" y="196"/>
                      </a:lnTo>
                      <a:lnTo>
                        <a:pt x="1" y="194"/>
                      </a:lnTo>
                      <a:lnTo>
                        <a:pt x="0" y="194"/>
                      </a:lnTo>
                      <a:lnTo>
                        <a:pt x="0" y="190"/>
                      </a:lnTo>
                      <a:lnTo>
                        <a:pt x="0" y="188"/>
                      </a:lnTo>
                      <a:lnTo>
                        <a:pt x="1" y="181"/>
                      </a:lnTo>
                      <a:lnTo>
                        <a:pt x="4" y="175"/>
                      </a:lnTo>
                      <a:lnTo>
                        <a:pt x="4" y="170"/>
                      </a:lnTo>
                      <a:lnTo>
                        <a:pt x="8" y="170"/>
                      </a:lnTo>
                      <a:lnTo>
                        <a:pt x="8" y="168"/>
                      </a:lnTo>
                      <a:lnTo>
                        <a:pt x="9" y="168"/>
                      </a:lnTo>
                      <a:lnTo>
                        <a:pt x="13" y="170"/>
                      </a:lnTo>
                      <a:lnTo>
                        <a:pt x="16" y="170"/>
                      </a:lnTo>
                      <a:lnTo>
                        <a:pt x="17" y="170"/>
                      </a:lnTo>
                      <a:lnTo>
                        <a:pt x="21" y="170"/>
                      </a:lnTo>
                      <a:lnTo>
                        <a:pt x="24" y="170"/>
                      </a:lnTo>
                      <a:lnTo>
                        <a:pt x="24" y="173"/>
                      </a:lnTo>
                      <a:lnTo>
                        <a:pt x="26" y="175"/>
                      </a:lnTo>
                      <a:lnTo>
                        <a:pt x="29" y="175"/>
                      </a:lnTo>
                      <a:lnTo>
                        <a:pt x="32" y="175"/>
                      </a:lnTo>
                      <a:lnTo>
                        <a:pt x="32" y="179"/>
                      </a:lnTo>
                      <a:lnTo>
                        <a:pt x="34" y="179"/>
                      </a:lnTo>
                      <a:lnTo>
                        <a:pt x="37" y="175"/>
                      </a:lnTo>
                      <a:lnTo>
                        <a:pt x="40" y="175"/>
                      </a:lnTo>
                      <a:lnTo>
                        <a:pt x="45" y="173"/>
                      </a:lnTo>
                      <a:lnTo>
                        <a:pt x="48" y="170"/>
                      </a:lnTo>
                      <a:lnTo>
                        <a:pt x="50" y="170"/>
                      </a:lnTo>
                      <a:lnTo>
                        <a:pt x="53" y="170"/>
                      </a:lnTo>
                      <a:lnTo>
                        <a:pt x="57" y="168"/>
                      </a:lnTo>
                      <a:lnTo>
                        <a:pt x="58" y="164"/>
                      </a:lnTo>
                      <a:lnTo>
                        <a:pt x="62" y="160"/>
                      </a:lnTo>
                      <a:lnTo>
                        <a:pt x="62" y="158"/>
                      </a:lnTo>
                      <a:lnTo>
                        <a:pt x="62" y="153"/>
                      </a:lnTo>
                      <a:lnTo>
                        <a:pt x="57" y="153"/>
                      </a:lnTo>
                      <a:lnTo>
                        <a:pt x="57" y="149"/>
                      </a:lnTo>
                      <a:lnTo>
                        <a:pt x="53" y="149"/>
                      </a:lnTo>
                      <a:lnTo>
                        <a:pt x="53" y="147"/>
                      </a:lnTo>
                      <a:lnTo>
                        <a:pt x="53" y="143"/>
                      </a:lnTo>
                      <a:lnTo>
                        <a:pt x="57" y="140"/>
                      </a:lnTo>
                      <a:lnTo>
                        <a:pt x="57" y="138"/>
                      </a:lnTo>
                      <a:lnTo>
                        <a:pt x="57" y="134"/>
                      </a:lnTo>
                      <a:lnTo>
                        <a:pt x="57" y="132"/>
                      </a:lnTo>
                      <a:lnTo>
                        <a:pt x="53" y="125"/>
                      </a:lnTo>
                      <a:lnTo>
                        <a:pt x="53" y="123"/>
                      </a:lnTo>
                      <a:lnTo>
                        <a:pt x="57" y="119"/>
                      </a:lnTo>
                      <a:lnTo>
                        <a:pt x="57" y="117"/>
                      </a:lnTo>
                      <a:lnTo>
                        <a:pt x="62" y="117"/>
                      </a:lnTo>
                      <a:lnTo>
                        <a:pt x="62" y="114"/>
                      </a:lnTo>
                      <a:lnTo>
                        <a:pt x="62" y="108"/>
                      </a:lnTo>
                      <a:lnTo>
                        <a:pt x="62" y="104"/>
                      </a:lnTo>
                      <a:lnTo>
                        <a:pt x="65" y="97"/>
                      </a:lnTo>
                      <a:lnTo>
                        <a:pt x="65" y="84"/>
                      </a:lnTo>
                      <a:lnTo>
                        <a:pt x="65" y="82"/>
                      </a:lnTo>
                      <a:lnTo>
                        <a:pt x="65" y="78"/>
                      </a:lnTo>
                      <a:lnTo>
                        <a:pt x="62" y="78"/>
                      </a:lnTo>
                      <a:lnTo>
                        <a:pt x="62" y="76"/>
                      </a:lnTo>
                      <a:lnTo>
                        <a:pt x="58" y="72"/>
                      </a:lnTo>
                      <a:lnTo>
                        <a:pt x="58" y="69"/>
                      </a:lnTo>
                      <a:lnTo>
                        <a:pt x="57" y="69"/>
                      </a:lnTo>
                      <a:lnTo>
                        <a:pt x="53" y="67"/>
                      </a:lnTo>
                      <a:lnTo>
                        <a:pt x="53" y="63"/>
                      </a:lnTo>
                      <a:lnTo>
                        <a:pt x="50" y="63"/>
                      </a:lnTo>
                      <a:lnTo>
                        <a:pt x="48" y="61"/>
                      </a:lnTo>
                      <a:lnTo>
                        <a:pt x="45" y="57"/>
                      </a:lnTo>
                      <a:lnTo>
                        <a:pt x="45" y="56"/>
                      </a:lnTo>
                      <a:lnTo>
                        <a:pt x="42" y="56"/>
                      </a:lnTo>
                      <a:lnTo>
                        <a:pt x="40" y="52"/>
                      </a:lnTo>
                      <a:lnTo>
                        <a:pt x="40" y="48"/>
                      </a:lnTo>
                      <a:lnTo>
                        <a:pt x="37" y="46"/>
                      </a:lnTo>
                      <a:lnTo>
                        <a:pt x="32" y="41"/>
                      </a:lnTo>
                      <a:lnTo>
                        <a:pt x="32" y="33"/>
                      </a:lnTo>
                      <a:lnTo>
                        <a:pt x="29" y="31"/>
                      </a:lnTo>
                      <a:lnTo>
                        <a:pt x="29" y="28"/>
                      </a:lnTo>
                      <a:lnTo>
                        <a:pt x="29" y="26"/>
                      </a:lnTo>
                      <a:lnTo>
                        <a:pt x="29" y="22"/>
                      </a:lnTo>
                      <a:lnTo>
                        <a:pt x="29" y="20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32" y="13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6" y="7"/>
                      </a:lnTo>
                      <a:lnTo>
                        <a:pt x="29" y="7"/>
                      </a:lnTo>
                      <a:lnTo>
                        <a:pt x="29" y="5"/>
                      </a:lnTo>
                      <a:lnTo>
                        <a:pt x="29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14"/>
                <p:cNvSpPr/>
                <p:nvPr/>
              </p:nvSpPr>
              <p:spPr>
                <a:xfrm>
                  <a:off x="5148237" y="1522384"/>
                  <a:ext cx="357678" cy="403734"/>
                </a:xfrm>
                <a:custGeom>
                  <a:rect b="b" l="l" r="r" t="t"/>
                  <a:pathLst>
                    <a:path extrusionOk="0" h="725" w="560">
                      <a:moveTo>
                        <a:pt x="185" y="8"/>
                      </a:moveTo>
                      <a:lnTo>
                        <a:pt x="185" y="8"/>
                      </a:lnTo>
                      <a:lnTo>
                        <a:pt x="186" y="8"/>
                      </a:lnTo>
                      <a:lnTo>
                        <a:pt x="189" y="8"/>
                      </a:lnTo>
                      <a:lnTo>
                        <a:pt x="193" y="8"/>
                      </a:lnTo>
                      <a:lnTo>
                        <a:pt x="194" y="8"/>
                      </a:lnTo>
                      <a:lnTo>
                        <a:pt x="198" y="8"/>
                      </a:lnTo>
                      <a:lnTo>
                        <a:pt x="201" y="11"/>
                      </a:lnTo>
                      <a:lnTo>
                        <a:pt x="204" y="11"/>
                      </a:lnTo>
                      <a:lnTo>
                        <a:pt x="206" y="11"/>
                      </a:lnTo>
                      <a:lnTo>
                        <a:pt x="206" y="13"/>
                      </a:lnTo>
                      <a:lnTo>
                        <a:pt x="206" y="11"/>
                      </a:lnTo>
                      <a:lnTo>
                        <a:pt x="209" y="17"/>
                      </a:lnTo>
                      <a:lnTo>
                        <a:pt x="212" y="17"/>
                      </a:lnTo>
                      <a:lnTo>
                        <a:pt x="214" y="21"/>
                      </a:lnTo>
                      <a:lnTo>
                        <a:pt x="217" y="21"/>
                      </a:lnTo>
                      <a:lnTo>
                        <a:pt x="217" y="23"/>
                      </a:lnTo>
                      <a:lnTo>
                        <a:pt x="220" y="23"/>
                      </a:lnTo>
                      <a:lnTo>
                        <a:pt x="222" y="26"/>
                      </a:lnTo>
                      <a:lnTo>
                        <a:pt x="225" y="26"/>
                      </a:lnTo>
                      <a:lnTo>
                        <a:pt x="225" y="28"/>
                      </a:lnTo>
                      <a:lnTo>
                        <a:pt x="229" y="28"/>
                      </a:lnTo>
                      <a:lnTo>
                        <a:pt x="230" y="28"/>
                      </a:lnTo>
                      <a:lnTo>
                        <a:pt x="234" y="28"/>
                      </a:lnTo>
                      <a:lnTo>
                        <a:pt x="240" y="34"/>
                      </a:lnTo>
                      <a:lnTo>
                        <a:pt x="240" y="32"/>
                      </a:lnTo>
                      <a:lnTo>
                        <a:pt x="242" y="34"/>
                      </a:lnTo>
                      <a:lnTo>
                        <a:pt x="245" y="37"/>
                      </a:lnTo>
                      <a:lnTo>
                        <a:pt x="248" y="37"/>
                      </a:lnTo>
                      <a:lnTo>
                        <a:pt x="248" y="41"/>
                      </a:lnTo>
                      <a:lnTo>
                        <a:pt x="250" y="41"/>
                      </a:lnTo>
                      <a:lnTo>
                        <a:pt x="256" y="43"/>
                      </a:lnTo>
                      <a:lnTo>
                        <a:pt x="258" y="47"/>
                      </a:lnTo>
                      <a:lnTo>
                        <a:pt x="265" y="49"/>
                      </a:lnTo>
                      <a:lnTo>
                        <a:pt x="266" y="49"/>
                      </a:lnTo>
                      <a:lnTo>
                        <a:pt x="266" y="52"/>
                      </a:lnTo>
                      <a:lnTo>
                        <a:pt x="269" y="52"/>
                      </a:lnTo>
                      <a:lnTo>
                        <a:pt x="273" y="54"/>
                      </a:lnTo>
                      <a:lnTo>
                        <a:pt x="274" y="54"/>
                      </a:lnTo>
                      <a:lnTo>
                        <a:pt x="273" y="54"/>
                      </a:lnTo>
                      <a:lnTo>
                        <a:pt x="274" y="54"/>
                      </a:lnTo>
                      <a:lnTo>
                        <a:pt x="278" y="54"/>
                      </a:lnTo>
                      <a:lnTo>
                        <a:pt x="281" y="58"/>
                      </a:lnTo>
                      <a:lnTo>
                        <a:pt x="284" y="58"/>
                      </a:lnTo>
                      <a:lnTo>
                        <a:pt x="284" y="62"/>
                      </a:lnTo>
                      <a:lnTo>
                        <a:pt x="286" y="62"/>
                      </a:lnTo>
                      <a:lnTo>
                        <a:pt x="289" y="62"/>
                      </a:lnTo>
                      <a:lnTo>
                        <a:pt x="292" y="62"/>
                      </a:lnTo>
                      <a:lnTo>
                        <a:pt x="294" y="64"/>
                      </a:lnTo>
                      <a:lnTo>
                        <a:pt x="300" y="69"/>
                      </a:lnTo>
                      <a:lnTo>
                        <a:pt x="302" y="73"/>
                      </a:lnTo>
                      <a:lnTo>
                        <a:pt x="305" y="77"/>
                      </a:lnTo>
                      <a:lnTo>
                        <a:pt x="305" y="79"/>
                      </a:lnTo>
                      <a:lnTo>
                        <a:pt x="309" y="79"/>
                      </a:lnTo>
                      <a:lnTo>
                        <a:pt x="314" y="84"/>
                      </a:lnTo>
                      <a:lnTo>
                        <a:pt x="317" y="88"/>
                      </a:lnTo>
                      <a:lnTo>
                        <a:pt x="320" y="88"/>
                      </a:lnTo>
                      <a:lnTo>
                        <a:pt x="322" y="88"/>
                      </a:lnTo>
                      <a:lnTo>
                        <a:pt x="325" y="88"/>
                      </a:lnTo>
                      <a:lnTo>
                        <a:pt x="328" y="88"/>
                      </a:lnTo>
                      <a:lnTo>
                        <a:pt x="330" y="88"/>
                      </a:lnTo>
                      <a:lnTo>
                        <a:pt x="333" y="97"/>
                      </a:lnTo>
                      <a:lnTo>
                        <a:pt x="338" y="99"/>
                      </a:lnTo>
                      <a:lnTo>
                        <a:pt x="341" y="99"/>
                      </a:lnTo>
                      <a:lnTo>
                        <a:pt x="341" y="103"/>
                      </a:lnTo>
                      <a:lnTo>
                        <a:pt x="345" y="105"/>
                      </a:lnTo>
                      <a:lnTo>
                        <a:pt x="346" y="105"/>
                      </a:lnTo>
                      <a:lnTo>
                        <a:pt x="349" y="108"/>
                      </a:lnTo>
                      <a:lnTo>
                        <a:pt x="349" y="105"/>
                      </a:lnTo>
                      <a:lnTo>
                        <a:pt x="353" y="108"/>
                      </a:lnTo>
                      <a:lnTo>
                        <a:pt x="354" y="114"/>
                      </a:lnTo>
                      <a:lnTo>
                        <a:pt x="358" y="118"/>
                      </a:lnTo>
                      <a:lnTo>
                        <a:pt x="364" y="118"/>
                      </a:lnTo>
                      <a:lnTo>
                        <a:pt x="366" y="120"/>
                      </a:lnTo>
                      <a:lnTo>
                        <a:pt x="366" y="123"/>
                      </a:lnTo>
                      <a:lnTo>
                        <a:pt x="372" y="125"/>
                      </a:lnTo>
                      <a:lnTo>
                        <a:pt x="374" y="125"/>
                      </a:lnTo>
                      <a:lnTo>
                        <a:pt x="377" y="125"/>
                      </a:lnTo>
                      <a:lnTo>
                        <a:pt x="380" y="125"/>
                      </a:lnTo>
                      <a:lnTo>
                        <a:pt x="380" y="129"/>
                      </a:lnTo>
                      <a:lnTo>
                        <a:pt x="380" y="125"/>
                      </a:lnTo>
                      <a:lnTo>
                        <a:pt x="385" y="131"/>
                      </a:lnTo>
                      <a:lnTo>
                        <a:pt x="389" y="131"/>
                      </a:lnTo>
                      <a:lnTo>
                        <a:pt x="390" y="131"/>
                      </a:lnTo>
                      <a:lnTo>
                        <a:pt x="394" y="131"/>
                      </a:lnTo>
                      <a:lnTo>
                        <a:pt x="397" y="131"/>
                      </a:lnTo>
                      <a:lnTo>
                        <a:pt x="397" y="129"/>
                      </a:lnTo>
                      <a:lnTo>
                        <a:pt x="397" y="131"/>
                      </a:lnTo>
                      <a:lnTo>
                        <a:pt x="400" y="138"/>
                      </a:lnTo>
                      <a:lnTo>
                        <a:pt x="400" y="140"/>
                      </a:lnTo>
                      <a:lnTo>
                        <a:pt x="402" y="144"/>
                      </a:lnTo>
                      <a:lnTo>
                        <a:pt x="405" y="146"/>
                      </a:lnTo>
                      <a:lnTo>
                        <a:pt x="405" y="150"/>
                      </a:lnTo>
                      <a:lnTo>
                        <a:pt x="408" y="150"/>
                      </a:lnTo>
                      <a:lnTo>
                        <a:pt x="408" y="153"/>
                      </a:lnTo>
                      <a:lnTo>
                        <a:pt x="413" y="159"/>
                      </a:lnTo>
                      <a:lnTo>
                        <a:pt x="416" y="161"/>
                      </a:lnTo>
                      <a:lnTo>
                        <a:pt x="418" y="161"/>
                      </a:lnTo>
                      <a:lnTo>
                        <a:pt x="418" y="165"/>
                      </a:lnTo>
                      <a:lnTo>
                        <a:pt x="418" y="161"/>
                      </a:lnTo>
                      <a:lnTo>
                        <a:pt x="421" y="165"/>
                      </a:lnTo>
                      <a:lnTo>
                        <a:pt x="421" y="161"/>
                      </a:lnTo>
                      <a:lnTo>
                        <a:pt x="425" y="166"/>
                      </a:lnTo>
                      <a:lnTo>
                        <a:pt x="429" y="170"/>
                      </a:lnTo>
                      <a:lnTo>
                        <a:pt x="429" y="174"/>
                      </a:lnTo>
                      <a:lnTo>
                        <a:pt x="433" y="180"/>
                      </a:lnTo>
                      <a:lnTo>
                        <a:pt x="434" y="180"/>
                      </a:lnTo>
                      <a:lnTo>
                        <a:pt x="438" y="185"/>
                      </a:lnTo>
                      <a:lnTo>
                        <a:pt x="441" y="185"/>
                      </a:lnTo>
                      <a:lnTo>
                        <a:pt x="441" y="187"/>
                      </a:lnTo>
                      <a:lnTo>
                        <a:pt x="444" y="191"/>
                      </a:lnTo>
                      <a:lnTo>
                        <a:pt x="446" y="194"/>
                      </a:lnTo>
                      <a:lnTo>
                        <a:pt x="449" y="196"/>
                      </a:lnTo>
                      <a:lnTo>
                        <a:pt x="452" y="200"/>
                      </a:lnTo>
                      <a:lnTo>
                        <a:pt x="454" y="202"/>
                      </a:lnTo>
                      <a:lnTo>
                        <a:pt x="457" y="206"/>
                      </a:lnTo>
                      <a:lnTo>
                        <a:pt x="462" y="208"/>
                      </a:lnTo>
                      <a:lnTo>
                        <a:pt x="462" y="211"/>
                      </a:lnTo>
                      <a:lnTo>
                        <a:pt x="470" y="217"/>
                      </a:lnTo>
                      <a:lnTo>
                        <a:pt x="477" y="223"/>
                      </a:lnTo>
                      <a:lnTo>
                        <a:pt x="482" y="223"/>
                      </a:lnTo>
                      <a:lnTo>
                        <a:pt x="482" y="226"/>
                      </a:lnTo>
                      <a:lnTo>
                        <a:pt x="488" y="230"/>
                      </a:lnTo>
                      <a:lnTo>
                        <a:pt x="490" y="230"/>
                      </a:lnTo>
                      <a:lnTo>
                        <a:pt x="490" y="232"/>
                      </a:lnTo>
                      <a:lnTo>
                        <a:pt x="493" y="232"/>
                      </a:lnTo>
                      <a:lnTo>
                        <a:pt x="493" y="236"/>
                      </a:lnTo>
                      <a:lnTo>
                        <a:pt x="496" y="237"/>
                      </a:lnTo>
                      <a:lnTo>
                        <a:pt x="498" y="243"/>
                      </a:lnTo>
                      <a:lnTo>
                        <a:pt x="498" y="247"/>
                      </a:lnTo>
                      <a:lnTo>
                        <a:pt x="505" y="251"/>
                      </a:lnTo>
                      <a:lnTo>
                        <a:pt x="506" y="256"/>
                      </a:lnTo>
                      <a:lnTo>
                        <a:pt x="514" y="258"/>
                      </a:lnTo>
                      <a:lnTo>
                        <a:pt x="514" y="262"/>
                      </a:lnTo>
                      <a:lnTo>
                        <a:pt x="518" y="262"/>
                      </a:lnTo>
                      <a:lnTo>
                        <a:pt x="521" y="264"/>
                      </a:lnTo>
                      <a:lnTo>
                        <a:pt x="524" y="262"/>
                      </a:lnTo>
                      <a:lnTo>
                        <a:pt x="526" y="262"/>
                      </a:lnTo>
                      <a:lnTo>
                        <a:pt x="529" y="264"/>
                      </a:lnTo>
                      <a:lnTo>
                        <a:pt x="532" y="264"/>
                      </a:lnTo>
                      <a:lnTo>
                        <a:pt x="537" y="267"/>
                      </a:lnTo>
                      <a:lnTo>
                        <a:pt x="540" y="267"/>
                      </a:lnTo>
                      <a:lnTo>
                        <a:pt x="542" y="267"/>
                      </a:lnTo>
                      <a:lnTo>
                        <a:pt x="545" y="267"/>
                      </a:lnTo>
                      <a:lnTo>
                        <a:pt x="545" y="271"/>
                      </a:lnTo>
                      <a:lnTo>
                        <a:pt x="549" y="271"/>
                      </a:lnTo>
                      <a:lnTo>
                        <a:pt x="550" y="273"/>
                      </a:lnTo>
                      <a:lnTo>
                        <a:pt x="553" y="277"/>
                      </a:lnTo>
                      <a:lnTo>
                        <a:pt x="557" y="279"/>
                      </a:lnTo>
                      <a:lnTo>
                        <a:pt x="557" y="284"/>
                      </a:lnTo>
                      <a:lnTo>
                        <a:pt x="560" y="292"/>
                      </a:lnTo>
                      <a:lnTo>
                        <a:pt x="557" y="292"/>
                      </a:lnTo>
                      <a:lnTo>
                        <a:pt x="553" y="292"/>
                      </a:lnTo>
                      <a:lnTo>
                        <a:pt x="550" y="294"/>
                      </a:lnTo>
                      <a:lnTo>
                        <a:pt x="549" y="294"/>
                      </a:lnTo>
                      <a:lnTo>
                        <a:pt x="545" y="294"/>
                      </a:lnTo>
                      <a:lnTo>
                        <a:pt x="540" y="294"/>
                      </a:lnTo>
                      <a:lnTo>
                        <a:pt x="537" y="294"/>
                      </a:lnTo>
                      <a:lnTo>
                        <a:pt x="537" y="297"/>
                      </a:lnTo>
                      <a:lnTo>
                        <a:pt x="534" y="297"/>
                      </a:lnTo>
                      <a:lnTo>
                        <a:pt x="532" y="297"/>
                      </a:lnTo>
                      <a:lnTo>
                        <a:pt x="532" y="299"/>
                      </a:lnTo>
                      <a:lnTo>
                        <a:pt x="529" y="299"/>
                      </a:lnTo>
                      <a:lnTo>
                        <a:pt x="521" y="299"/>
                      </a:lnTo>
                      <a:lnTo>
                        <a:pt x="514" y="303"/>
                      </a:lnTo>
                      <a:lnTo>
                        <a:pt x="513" y="303"/>
                      </a:lnTo>
                      <a:lnTo>
                        <a:pt x="509" y="303"/>
                      </a:lnTo>
                      <a:lnTo>
                        <a:pt x="506" y="303"/>
                      </a:lnTo>
                      <a:lnTo>
                        <a:pt x="505" y="308"/>
                      </a:lnTo>
                      <a:lnTo>
                        <a:pt x="505" y="312"/>
                      </a:lnTo>
                      <a:lnTo>
                        <a:pt x="498" y="318"/>
                      </a:lnTo>
                      <a:lnTo>
                        <a:pt x="498" y="320"/>
                      </a:lnTo>
                      <a:lnTo>
                        <a:pt x="496" y="327"/>
                      </a:lnTo>
                      <a:lnTo>
                        <a:pt x="496" y="329"/>
                      </a:lnTo>
                      <a:lnTo>
                        <a:pt x="493" y="335"/>
                      </a:lnTo>
                      <a:lnTo>
                        <a:pt x="490" y="335"/>
                      </a:lnTo>
                      <a:lnTo>
                        <a:pt x="490" y="338"/>
                      </a:lnTo>
                      <a:lnTo>
                        <a:pt x="485" y="350"/>
                      </a:lnTo>
                      <a:lnTo>
                        <a:pt x="482" y="359"/>
                      </a:lnTo>
                      <a:lnTo>
                        <a:pt x="480" y="363"/>
                      </a:lnTo>
                      <a:lnTo>
                        <a:pt x="480" y="368"/>
                      </a:lnTo>
                      <a:lnTo>
                        <a:pt x="477" y="370"/>
                      </a:lnTo>
                      <a:lnTo>
                        <a:pt x="473" y="374"/>
                      </a:lnTo>
                      <a:lnTo>
                        <a:pt x="473" y="376"/>
                      </a:lnTo>
                      <a:lnTo>
                        <a:pt x="470" y="380"/>
                      </a:lnTo>
                      <a:lnTo>
                        <a:pt x="469" y="389"/>
                      </a:lnTo>
                      <a:lnTo>
                        <a:pt x="465" y="391"/>
                      </a:lnTo>
                      <a:lnTo>
                        <a:pt x="465" y="394"/>
                      </a:lnTo>
                      <a:lnTo>
                        <a:pt x="465" y="396"/>
                      </a:lnTo>
                      <a:lnTo>
                        <a:pt x="462" y="406"/>
                      </a:lnTo>
                      <a:lnTo>
                        <a:pt x="462" y="409"/>
                      </a:lnTo>
                      <a:lnTo>
                        <a:pt x="462" y="411"/>
                      </a:lnTo>
                      <a:lnTo>
                        <a:pt x="460" y="415"/>
                      </a:lnTo>
                      <a:lnTo>
                        <a:pt x="457" y="415"/>
                      </a:lnTo>
                      <a:lnTo>
                        <a:pt x="457" y="417"/>
                      </a:lnTo>
                      <a:lnTo>
                        <a:pt x="454" y="417"/>
                      </a:lnTo>
                      <a:lnTo>
                        <a:pt x="452" y="421"/>
                      </a:lnTo>
                      <a:lnTo>
                        <a:pt x="449" y="424"/>
                      </a:lnTo>
                      <a:lnTo>
                        <a:pt x="449" y="426"/>
                      </a:lnTo>
                      <a:lnTo>
                        <a:pt x="446" y="426"/>
                      </a:lnTo>
                      <a:lnTo>
                        <a:pt x="446" y="430"/>
                      </a:lnTo>
                      <a:lnTo>
                        <a:pt x="446" y="432"/>
                      </a:lnTo>
                      <a:lnTo>
                        <a:pt x="444" y="432"/>
                      </a:lnTo>
                      <a:lnTo>
                        <a:pt x="444" y="439"/>
                      </a:lnTo>
                      <a:lnTo>
                        <a:pt x="444" y="441"/>
                      </a:lnTo>
                      <a:lnTo>
                        <a:pt x="441" y="441"/>
                      </a:lnTo>
                      <a:lnTo>
                        <a:pt x="441" y="445"/>
                      </a:lnTo>
                      <a:lnTo>
                        <a:pt x="438" y="445"/>
                      </a:lnTo>
                      <a:lnTo>
                        <a:pt x="438" y="447"/>
                      </a:lnTo>
                      <a:lnTo>
                        <a:pt x="438" y="451"/>
                      </a:lnTo>
                      <a:lnTo>
                        <a:pt x="434" y="451"/>
                      </a:lnTo>
                      <a:lnTo>
                        <a:pt x="433" y="452"/>
                      </a:lnTo>
                      <a:lnTo>
                        <a:pt x="429" y="452"/>
                      </a:lnTo>
                      <a:lnTo>
                        <a:pt x="429" y="456"/>
                      </a:lnTo>
                      <a:lnTo>
                        <a:pt x="426" y="460"/>
                      </a:lnTo>
                      <a:lnTo>
                        <a:pt x="425" y="460"/>
                      </a:lnTo>
                      <a:lnTo>
                        <a:pt x="425" y="462"/>
                      </a:lnTo>
                      <a:lnTo>
                        <a:pt x="425" y="465"/>
                      </a:lnTo>
                      <a:lnTo>
                        <a:pt x="421" y="467"/>
                      </a:lnTo>
                      <a:lnTo>
                        <a:pt x="418" y="467"/>
                      </a:lnTo>
                      <a:lnTo>
                        <a:pt x="416" y="467"/>
                      </a:lnTo>
                      <a:lnTo>
                        <a:pt x="413" y="467"/>
                      </a:lnTo>
                      <a:lnTo>
                        <a:pt x="410" y="467"/>
                      </a:lnTo>
                      <a:lnTo>
                        <a:pt x="408" y="467"/>
                      </a:lnTo>
                      <a:lnTo>
                        <a:pt x="408" y="465"/>
                      </a:lnTo>
                      <a:lnTo>
                        <a:pt x="405" y="465"/>
                      </a:lnTo>
                      <a:lnTo>
                        <a:pt x="405" y="467"/>
                      </a:lnTo>
                      <a:lnTo>
                        <a:pt x="402" y="467"/>
                      </a:lnTo>
                      <a:lnTo>
                        <a:pt x="400" y="467"/>
                      </a:lnTo>
                      <a:lnTo>
                        <a:pt x="400" y="471"/>
                      </a:lnTo>
                      <a:lnTo>
                        <a:pt x="397" y="471"/>
                      </a:lnTo>
                      <a:lnTo>
                        <a:pt x="397" y="473"/>
                      </a:lnTo>
                      <a:lnTo>
                        <a:pt x="397" y="477"/>
                      </a:lnTo>
                      <a:lnTo>
                        <a:pt x="397" y="480"/>
                      </a:lnTo>
                      <a:lnTo>
                        <a:pt x="394" y="482"/>
                      </a:lnTo>
                      <a:lnTo>
                        <a:pt x="390" y="482"/>
                      </a:lnTo>
                      <a:lnTo>
                        <a:pt x="390" y="486"/>
                      </a:lnTo>
                      <a:lnTo>
                        <a:pt x="389" y="486"/>
                      </a:lnTo>
                      <a:lnTo>
                        <a:pt x="389" y="488"/>
                      </a:lnTo>
                      <a:lnTo>
                        <a:pt x="389" y="492"/>
                      </a:lnTo>
                      <a:lnTo>
                        <a:pt x="385" y="492"/>
                      </a:lnTo>
                      <a:lnTo>
                        <a:pt x="385" y="494"/>
                      </a:lnTo>
                      <a:lnTo>
                        <a:pt x="382" y="494"/>
                      </a:lnTo>
                      <a:lnTo>
                        <a:pt x="385" y="494"/>
                      </a:lnTo>
                      <a:lnTo>
                        <a:pt x="382" y="494"/>
                      </a:lnTo>
                      <a:lnTo>
                        <a:pt x="382" y="497"/>
                      </a:lnTo>
                      <a:lnTo>
                        <a:pt x="382" y="501"/>
                      </a:lnTo>
                      <a:lnTo>
                        <a:pt x="382" y="503"/>
                      </a:lnTo>
                      <a:lnTo>
                        <a:pt x="382" y="507"/>
                      </a:lnTo>
                      <a:lnTo>
                        <a:pt x="382" y="508"/>
                      </a:lnTo>
                      <a:lnTo>
                        <a:pt x="382" y="512"/>
                      </a:lnTo>
                      <a:lnTo>
                        <a:pt x="380" y="512"/>
                      </a:lnTo>
                      <a:lnTo>
                        <a:pt x="382" y="516"/>
                      </a:lnTo>
                      <a:lnTo>
                        <a:pt x="389" y="512"/>
                      </a:lnTo>
                      <a:lnTo>
                        <a:pt x="390" y="512"/>
                      </a:lnTo>
                      <a:lnTo>
                        <a:pt x="390" y="516"/>
                      </a:lnTo>
                      <a:lnTo>
                        <a:pt x="389" y="516"/>
                      </a:lnTo>
                      <a:lnTo>
                        <a:pt x="389" y="518"/>
                      </a:lnTo>
                      <a:lnTo>
                        <a:pt x="385" y="518"/>
                      </a:lnTo>
                      <a:lnTo>
                        <a:pt x="385" y="522"/>
                      </a:lnTo>
                      <a:lnTo>
                        <a:pt x="382" y="522"/>
                      </a:lnTo>
                      <a:lnTo>
                        <a:pt x="382" y="523"/>
                      </a:lnTo>
                      <a:lnTo>
                        <a:pt x="380" y="527"/>
                      </a:lnTo>
                      <a:lnTo>
                        <a:pt x="380" y="529"/>
                      </a:lnTo>
                      <a:lnTo>
                        <a:pt x="377" y="529"/>
                      </a:lnTo>
                      <a:lnTo>
                        <a:pt x="377" y="533"/>
                      </a:lnTo>
                      <a:lnTo>
                        <a:pt x="374" y="537"/>
                      </a:lnTo>
                      <a:lnTo>
                        <a:pt x="374" y="538"/>
                      </a:lnTo>
                      <a:lnTo>
                        <a:pt x="374" y="542"/>
                      </a:lnTo>
                      <a:lnTo>
                        <a:pt x="372" y="548"/>
                      </a:lnTo>
                      <a:lnTo>
                        <a:pt x="372" y="550"/>
                      </a:lnTo>
                      <a:lnTo>
                        <a:pt x="372" y="553"/>
                      </a:lnTo>
                      <a:lnTo>
                        <a:pt x="372" y="557"/>
                      </a:lnTo>
                      <a:lnTo>
                        <a:pt x="369" y="557"/>
                      </a:lnTo>
                      <a:lnTo>
                        <a:pt x="372" y="559"/>
                      </a:lnTo>
                      <a:lnTo>
                        <a:pt x="372" y="563"/>
                      </a:lnTo>
                      <a:lnTo>
                        <a:pt x="372" y="565"/>
                      </a:lnTo>
                      <a:lnTo>
                        <a:pt x="374" y="565"/>
                      </a:lnTo>
                      <a:lnTo>
                        <a:pt x="374" y="568"/>
                      </a:lnTo>
                      <a:lnTo>
                        <a:pt x="377" y="568"/>
                      </a:lnTo>
                      <a:lnTo>
                        <a:pt x="374" y="568"/>
                      </a:lnTo>
                      <a:lnTo>
                        <a:pt x="374" y="570"/>
                      </a:lnTo>
                      <a:lnTo>
                        <a:pt x="374" y="574"/>
                      </a:lnTo>
                      <a:lnTo>
                        <a:pt x="372" y="574"/>
                      </a:lnTo>
                      <a:lnTo>
                        <a:pt x="369" y="578"/>
                      </a:lnTo>
                      <a:lnTo>
                        <a:pt x="369" y="580"/>
                      </a:lnTo>
                      <a:lnTo>
                        <a:pt x="366" y="583"/>
                      </a:lnTo>
                      <a:lnTo>
                        <a:pt x="364" y="583"/>
                      </a:lnTo>
                      <a:lnTo>
                        <a:pt x="364" y="585"/>
                      </a:lnTo>
                      <a:lnTo>
                        <a:pt x="358" y="585"/>
                      </a:lnTo>
                      <a:lnTo>
                        <a:pt x="354" y="589"/>
                      </a:lnTo>
                      <a:lnTo>
                        <a:pt x="358" y="589"/>
                      </a:lnTo>
                      <a:lnTo>
                        <a:pt x="354" y="593"/>
                      </a:lnTo>
                      <a:lnTo>
                        <a:pt x="353" y="593"/>
                      </a:lnTo>
                      <a:lnTo>
                        <a:pt x="354" y="593"/>
                      </a:lnTo>
                      <a:lnTo>
                        <a:pt x="354" y="594"/>
                      </a:lnTo>
                      <a:lnTo>
                        <a:pt x="354" y="593"/>
                      </a:lnTo>
                      <a:lnTo>
                        <a:pt x="358" y="593"/>
                      </a:lnTo>
                      <a:lnTo>
                        <a:pt x="358" y="594"/>
                      </a:lnTo>
                      <a:lnTo>
                        <a:pt x="354" y="594"/>
                      </a:lnTo>
                      <a:lnTo>
                        <a:pt x="354" y="598"/>
                      </a:lnTo>
                      <a:lnTo>
                        <a:pt x="354" y="600"/>
                      </a:lnTo>
                      <a:lnTo>
                        <a:pt x="358" y="600"/>
                      </a:lnTo>
                      <a:lnTo>
                        <a:pt x="364" y="600"/>
                      </a:lnTo>
                      <a:lnTo>
                        <a:pt x="364" y="604"/>
                      </a:lnTo>
                      <a:lnTo>
                        <a:pt x="366" y="604"/>
                      </a:lnTo>
                      <a:lnTo>
                        <a:pt x="366" y="606"/>
                      </a:lnTo>
                      <a:lnTo>
                        <a:pt x="369" y="609"/>
                      </a:lnTo>
                      <a:lnTo>
                        <a:pt x="372" y="613"/>
                      </a:lnTo>
                      <a:lnTo>
                        <a:pt x="372" y="615"/>
                      </a:lnTo>
                      <a:lnTo>
                        <a:pt x="369" y="619"/>
                      </a:lnTo>
                      <a:lnTo>
                        <a:pt x="369" y="621"/>
                      </a:lnTo>
                      <a:lnTo>
                        <a:pt x="366" y="621"/>
                      </a:lnTo>
                      <a:lnTo>
                        <a:pt x="366" y="626"/>
                      </a:lnTo>
                      <a:lnTo>
                        <a:pt x="369" y="626"/>
                      </a:lnTo>
                      <a:lnTo>
                        <a:pt x="372" y="626"/>
                      </a:lnTo>
                      <a:lnTo>
                        <a:pt x="374" y="626"/>
                      </a:lnTo>
                      <a:lnTo>
                        <a:pt x="374" y="630"/>
                      </a:lnTo>
                      <a:lnTo>
                        <a:pt x="377" y="634"/>
                      </a:lnTo>
                      <a:lnTo>
                        <a:pt x="377" y="636"/>
                      </a:lnTo>
                      <a:lnTo>
                        <a:pt x="380" y="636"/>
                      </a:lnTo>
                      <a:lnTo>
                        <a:pt x="382" y="636"/>
                      </a:lnTo>
                      <a:lnTo>
                        <a:pt x="385" y="636"/>
                      </a:lnTo>
                      <a:lnTo>
                        <a:pt x="385" y="639"/>
                      </a:lnTo>
                      <a:lnTo>
                        <a:pt x="389" y="639"/>
                      </a:lnTo>
                      <a:lnTo>
                        <a:pt x="389" y="641"/>
                      </a:lnTo>
                      <a:lnTo>
                        <a:pt x="389" y="645"/>
                      </a:lnTo>
                      <a:lnTo>
                        <a:pt x="385" y="645"/>
                      </a:lnTo>
                      <a:lnTo>
                        <a:pt x="385" y="647"/>
                      </a:lnTo>
                      <a:lnTo>
                        <a:pt x="382" y="651"/>
                      </a:lnTo>
                      <a:lnTo>
                        <a:pt x="382" y="654"/>
                      </a:lnTo>
                      <a:lnTo>
                        <a:pt x="382" y="656"/>
                      </a:lnTo>
                      <a:lnTo>
                        <a:pt x="380" y="656"/>
                      </a:lnTo>
                      <a:lnTo>
                        <a:pt x="380" y="660"/>
                      </a:lnTo>
                      <a:lnTo>
                        <a:pt x="380" y="662"/>
                      </a:lnTo>
                      <a:lnTo>
                        <a:pt x="380" y="665"/>
                      </a:lnTo>
                      <a:lnTo>
                        <a:pt x="377" y="665"/>
                      </a:lnTo>
                      <a:lnTo>
                        <a:pt x="374" y="665"/>
                      </a:lnTo>
                      <a:lnTo>
                        <a:pt x="374" y="669"/>
                      </a:lnTo>
                      <a:lnTo>
                        <a:pt x="374" y="671"/>
                      </a:lnTo>
                      <a:lnTo>
                        <a:pt x="372" y="675"/>
                      </a:lnTo>
                      <a:lnTo>
                        <a:pt x="372" y="677"/>
                      </a:lnTo>
                      <a:lnTo>
                        <a:pt x="372" y="680"/>
                      </a:lnTo>
                      <a:lnTo>
                        <a:pt x="369" y="680"/>
                      </a:lnTo>
                      <a:lnTo>
                        <a:pt x="366" y="682"/>
                      </a:lnTo>
                      <a:lnTo>
                        <a:pt x="364" y="682"/>
                      </a:lnTo>
                      <a:lnTo>
                        <a:pt x="364" y="690"/>
                      </a:lnTo>
                      <a:lnTo>
                        <a:pt x="361" y="690"/>
                      </a:lnTo>
                      <a:lnTo>
                        <a:pt x="361" y="692"/>
                      </a:lnTo>
                      <a:lnTo>
                        <a:pt x="358" y="692"/>
                      </a:lnTo>
                      <a:lnTo>
                        <a:pt x="354" y="692"/>
                      </a:lnTo>
                      <a:lnTo>
                        <a:pt x="353" y="692"/>
                      </a:lnTo>
                      <a:lnTo>
                        <a:pt x="349" y="692"/>
                      </a:lnTo>
                      <a:lnTo>
                        <a:pt x="349" y="695"/>
                      </a:lnTo>
                      <a:lnTo>
                        <a:pt x="349" y="697"/>
                      </a:lnTo>
                      <a:lnTo>
                        <a:pt x="349" y="701"/>
                      </a:lnTo>
                      <a:lnTo>
                        <a:pt x="346" y="701"/>
                      </a:lnTo>
                      <a:lnTo>
                        <a:pt x="345" y="701"/>
                      </a:lnTo>
                      <a:lnTo>
                        <a:pt x="341" y="701"/>
                      </a:lnTo>
                      <a:lnTo>
                        <a:pt x="341" y="703"/>
                      </a:lnTo>
                      <a:lnTo>
                        <a:pt x="341" y="707"/>
                      </a:lnTo>
                      <a:lnTo>
                        <a:pt x="338" y="707"/>
                      </a:lnTo>
                      <a:lnTo>
                        <a:pt x="336" y="707"/>
                      </a:lnTo>
                      <a:lnTo>
                        <a:pt x="333" y="710"/>
                      </a:lnTo>
                      <a:lnTo>
                        <a:pt x="333" y="712"/>
                      </a:lnTo>
                      <a:lnTo>
                        <a:pt x="333" y="716"/>
                      </a:lnTo>
                      <a:lnTo>
                        <a:pt x="330" y="718"/>
                      </a:lnTo>
                      <a:lnTo>
                        <a:pt x="330" y="722"/>
                      </a:lnTo>
                      <a:lnTo>
                        <a:pt x="328" y="725"/>
                      </a:lnTo>
                      <a:lnTo>
                        <a:pt x="325" y="725"/>
                      </a:lnTo>
                      <a:lnTo>
                        <a:pt x="325" y="722"/>
                      </a:lnTo>
                      <a:lnTo>
                        <a:pt x="325" y="718"/>
                      </a:lnTo>
                      <a:lnTo>
                        <a:pt x="325" y="716"/>
                      </a:lnTo>
                      <a:lnTo>
                        <a:pt x="322" y="716"/>
                      </a:lnTo>
                      <a:lnTo>
                        <a:pt x="322" y="718"/>
                      </a:lnTo>
                      <a:lnTo>
                        <a:pt x="320" y="718"/>
                      </a:lnTo>
                      <a:lnTo>
                        <a:pt x="317" y="718"/>
                      </a:lnTo>
                      <a:lnTo>
                        <a:pt x="317" y="722"/>
                      </a:lnTo>
                      <a:lnTo>
                        <a:pt x="314" y="725"/>
                      </a:lnTo>
                      <a:lnTo>
                        <a:pt x="314" y="722"/>
                      </a:lnTo>
                      <a:lnTo>
                        <a:pt x="314" y="718"/>
                      </a:lnTo>
                      <a:lnTo>
                        <a:pt x="314" y="716"/>
                      </a:lnTo>
                      <a:lnTo>
                        <a:pt x="310" y="712"/>
                      </a:lnTo>
                      <a:lnTo>
                        <a:pt x="310" y="710"/>
                      </a:lnTo>
                      <a:lnTo>
                        <a:pt x="309" y="707"/>
                      </a:lnTo>
                      <a:lnTo>
                        <a:pt x="309" y="703"/>
                      </a:lnTo>
                      <a:lnTo>
                        <a:pt x="305" y="703"/>
                      </a:lnTo>
                      <a:lnTo>
                        <a:pt x="305" y="701"/>
                      </a:lnTo>
                      <a:lnTo>
                        <a:pt x="302" y="701"/>
                      </a:lnTo>
                      <a:lnTo>
                        <a:pt x="300" y="701"/>
                      </a:lnTo>
                      <a:lnTo>
                        <a:pt x="300" y="697"/>
                      </a:lnTo>
                      <a:lnTo>
                        <a:pt x="297" y="697"/>
                      </a:lnTo>
                      <a:lnTo>
                        <a:pt x="294" y="701"/>
                      </a:lnTo>
                      <a:lnTo>
                        <a:pt x="292" y="701"/>
                      </a:lnTo>
                      <a:lnTo>
                        <a:pt x="289" y="701"/>
                      </a:lnTo>
                      <a:lnTo>
                        <a:pt x="289" y="697"/>
                      </a:lnTo>
                      <a:lnTo>
                        <a:pt x="286" y="697"/>
                      </a:lnTo>
                      <a:lnTo>
                        <a:pt x="284" y="697"/>
                      </a:lnTo>
                      <a:lnTo>
                        <a:pt x="281" y="697"/>
                      </a:lnTo>
                      <a:lnTo>
                        <a:pt x="284" y="695"/>
                      </a:lnTo>
                      <a:lnTo>
                        <a:pt x="284" y="692"/>
                      </a:lnTo>
                      <a:lnTo>
                        <a:pt x="286" y="690"/>
                      </a:lnTo>
                      <a:lnTo>
                        <a:pt x="286" y="686"/>
                      </a:lnTo>
                      <a:lnTo>
                        <a:pt x="284" y="682"/>
                      </a:lnTo>
                      <a:lnTo>
                        <a:pt x="284" y="677"/>
                      </a:lnTo>
                      <a:lnTo>
                        <a:pt x="281" y="677"/>
                      </a:lnTo>
                      <a:lnTo>
                        <a:pt x="281" y="675"/>
                      </a:lnTo>
                      <a:lnTo>
                        <a:pt x="278" y="675"/>
                      </a:lnTo>
                      <a:lnTo>
                        <a:pt x="274" y="671"/>
                      </a:lnTo>
                      <a:lnTo>
                        <a:pt x="273" y="671"/>
                      </a:lnTo>
                      <a:lnTo>
                        <a:pt x="273" y="669"/>
                      </a:lnTo>
                      <a:lnTo>
                        <a:pt x="266" y="665"/>
                      </a:lnTo>
                      <a:lnTo>
                        <a:pt x="265" y="665"/>
                      </a:lnTo>
                      <a:lnTo>
                        <a:pt x="261" y="662"/>
                      </a:lnTo>
                      <a:lnTo>
                        <a:pt x="258" y="662"/>
                      </a:lnTo>
                      <a:lnTo>
                        <a:pt x="256" y="660"/>
                      </a:lnTo>
                      <a:lnTo>
                        <a:pt x="256" y="656"/>
                      </a:lnTo>
                      <a:lnTo>
                        <a:pt x="250" y="656"/>
                      </a:lnTo>
                      <a:lnTo>
                        <a:pt x="250" y="654"/>
                      </a:lnTo>
                      <a:lnTo>
                        <a:pt x="248" y="654"/>
                      </a:lnTo>
                      <a:lnTo>
                        <a:pt x="248" y="651"/>
                      </a:lnTo>
                      <a:lnTo>
                        <a:pt x="245" y="651"/>
                      </a:lnTo>
                      <a:lnTo>
                        <a:pt x="245" y="647"/>
                      </a:lnTo>
                      <a:lnTo>
                        <a:pt x="242" y="647"/>
                      </a:lnTo>
                      <a:lnTo>
                        <a:pt x="240" y="647"/>
                      </a:lnTo>
                      <a:lnTo>
                        <a:pt x="237" y="645"/>
                      </a:lnTo>
                      <a:lnTo>
                        <a:pt x="234" y="645"/>
                      </a:lnTo>
                      <a:lnTo>
                        <a:pt x="230" y="645"/>
                      </a:lnTo>
                      <a:lnTo>
                        <a:pt x="225" y="645"/>
                      </a:lnTo>
                      <a:lnTo>
                        <a:pt x="222" y="647"/>
                      </a:lnTo>
                      <a:lnTo>
                        <a:pt x="220" y="647"/>
                      </a:lnTo>
                      <a:lnTo>
                        <a:pt x="217" y="647"/>
                      </a:lnTo>
                      <a:lnTo>
                        <a:pt x="214" y="647"/>
                      </a:lnTo>
                      <a:lnTo>
                        <a:pt x="212" y="647"/>
                      </a:lnTo>
                      <a:lnTo>
                        <a:pt x="209" y="647"/>
                      </a:lnTo>
                      <a:lnTo>
                        <a:pt x="206" y="647"/>
                      </a:lnTo>
                      <a:lnTo>
                        <a:pt x="204" y="647"/>
                      </a:lnTo>
                      <a:lnTo>
                        <a:pt x="201" y="647"/>
                      </a:lnTo>
                      <a:lnTo>
                        <a:pt x="201" y="651"/>
                      </a:lnTo>
                      <a:lnTo>
                        <a:pt x="194" y="654"/>
                      </a:lnTo>
                      <a:lnTo>
                        <a:pt x="193" y="654"/>
                      </a:lnTo>
                      <a:lnTo>
                        <a:pt x="189" y="654"/>
                      </a:lnTo>
                      <a:lnTo>
                        <a:pt x="185" y="654"/>
                      </a:lnTo>
                      <a:lnTo>
                        <a:pt x="176" y="654"/>
                      </a:lnTo>
                      <a:lnTo>
                        <a:pt x="173" y="654"/>
                      </a:lnTo>
                      <a:lnTo>
                        <a:pt x="170" y="654"/>
                      </a:lnTo>
                      <a:lnTo>
                        <a:pt x="168" y="654"/>
                      </a:lnTo>
                      <a:lnTo>
                        <a:pt x="165" y="651"/>
                      </a:lnTo>
                      <a:lnTo>
                        <a:pt x="160" y="651"/>
                      </a:lnTo>
                      <a:lnTo>
                        <a:pt x="157" y="654"/>
                      </a:lnTo>
                      <a:lnTo>
                        <a:pt x="154" y="654"/>
                      </a:lnTo>
                      <a:lnTo>
                        <a:pt x="150" y="654"/>
                      </a:lnTo>
                      <a:lnTo>
                        <a:pt x="149" y="654"/>
                      </a:lnTo>
                      <a:lnTo>
                        <a:pt x="145" y="654"/>
                      </a:lnTo>
                      <a:lnTo>
                        <a:pt x="142" y="654"/>
                      </a:lnTo>
                      <a:lnTo>
                        <a:pt x="141" y="656"/>
                      </a:lnTo>
                      <a:lnTo>
                        <a:pt x="137" y="656"/>
                      </a:lnTo>
                      <a:lnTo>
                        <a:pt x="134" y="656"/>
                      </a:lnTo>
                      <a:lnTo>
                        <a:pt x="132" y="656"/>
                      </a:lnTo>
                      <a:lnTo>
                        <a:pt x="129" y="656"/>
                      </a:lnTo>
                      <a:lnTo>
                        <a:pt x="126" y="656"/>
                      </a:lnTo>
                      <a:lnTo>
                        <a:pt x="124" y="656"/>
                      </a:lnTo>
                      <a:lnTo>
                        <a:pt x="121" y="656"/>
                      </a:lnTo>
                      <a:lnTo>
                        <a:pt x="118" y="656"/>
                      </a:lnTo>
                      <a:lnTo>
                        <a:pt x="118" y="654"/>
                      </a:lnTo>
                      <a:lnTo>
                        <a:pt x="118" y="651"/>
                      </a:lnTo>
                      <a:lnTo>
                        <a:pt x="118" y="647"/>
                      </a:lnTo>
                      <a:lnTo>
                        <a:pt x="118" y="645"/>
                      </a:lnTo>
                      <a:lnTo>
                        <a:pt x="118" y="641"/>
                      </a:lnTo>
                      <a:lnTo>
                        <a:pt x="114" y="641"/>
                      </a:lnTo>
                      <a:lnTo>
                        <a:pt x="114" y="639"/>
                      </a:lnTo>
                      <a:lnTo>
                        <a:pt x="113" y="636"/>
                      </a:lnTo>
                      <a:lnTo>
                        <a:pt x="113" y="634"/>
                      </a:lnTo>
                      <a:lnTo>
                        <a:pt x="110" y="630"/>
                      </a:lnTo>
                      <a:lnTo>
                        <a:pt x="113" y="626"/>
                      </a:lnTo>
                      <a:lnTo>
                        <a:pt x="113" y="621"/>
                      </a:lnTo>
                      <a:lnTo>
                        <a:pt x="114" y="619"/>
                      </a:lnTo>
                      <a:lnTo>
                        <a:pt x="118" y="613"/>
                      </a:lnTo>
                      <a:lnTo>
                        <a:pt x="118" y="609"/>
                      </a:lnTo>
                      <a:lnTo>
                        <a:pt x="121" y="604"/>
                      </a:lnTo>
                      <a:lnTo>
                        <a:pt x="124" y="600"/>
                      </a:lnTo>
                      <a:lnTo>
                        <a:pt x="124" y="598"/>
                      </a:lnTo>
                      <a:lnTo>
                        <a:pt x="129" y="593"/>
                      </a:lnTo>
                      <a:lnTo>
                        <a:pt x="132" y="585"/>
                      </a:lnTo>
                      <a:lnTo>
                        <a:pt x="132" y="583"/>
                      </a:lnTo>
                      <a:lnTo>
                        <a:pt x="134" y="578"/>
                      </a:lnTo>
                      <a:lnTo>
                        <a:pt x="134" y="574"/>
                      </a:lnTo>
                      <a:lnTo>
                        <a:pt x="134" y="570"/>
                      </a:lnTo>
                      <a:lnTo>
                        <a:pt x="134" y="568"/>
                      </a:lnTo>
                      <a:lnTo>
                        <a:pt x="132" y="568"/>
                      </a:lnTo>
                      <a:lnTo>
                        <a:pt x="132" y="565"/>
                      </a:lnTo>
                      <a:lnTo>
                        <a:pt x="129" y="563"/>
                      </a:lnTo>
                      <a:lnTo>
                        <a:pt x="126" y="559"/>
                      </a:lnTo>
                      <a:lnTo>
                        <a:pt x="124" y="559"/>
                      </a:lnTo>
                      <a:lnTo>
                        <a:pt x="124" y="557"/>
                      </a:lnTo>
                      <a:lnTo>
                        <a:pt x="121" y="557"/>
                      </a:lnTo>
                      <a:lnTo>
                        <a:pt x="118" y="553"/>
                      </a:lnTo>
                      <a:lnTo>
                        <a:pt x="114" y="550"/>
                      </a:lnTo>
                      <a:lnTo>
                        <a:pt x="110" y="548"/>
                      </a:lnTo>
                      <a:lnTo>
                        <a:pt x="106" y="548"/>
                      </a:lnTo>
                      <a:lnTo>
                        <a:pt x="101" y="548"/>
                      </a:lnTo>
                      <a:lnTo>
                        <a:pt x="101" y="544"/>
                      </a:lnTo>
                      <a:lnTo>
                        <a:pt x="101" y="542"/>
                      </a:lnTo>
                      <a:lnTo>
                        <a:pt x="98" y="542"/>
                      </a:lnTo>
                      <a:lnTo>
                        <a:pt x="96" y="538"/>
                      </a:lnTo>
                      <a:lnTo>
                        <a:pt x="93" y="538"/>
                      </a:lnTo>
                      <a:lnTo>
                        <a:pt x="90" y="537"/>
                      </a:lnTo>
                      <a:lnTo>
                        <a:pt x="90" y="533"/>
                      </a:lnTo>
                      <a:lnTo>
                        <a:pt x="88" y="529"/>
                      </a:lnTo>
                      <a:lnTo>
                        <a:pt x="85" y="529"/>
                      </a:lnTo>
                      <a:lnTo>
                        <a:pt x="85" y="527"/>
                      </a:lnTo>
                      <a:lnTo>
                        <a:pt x="85" y="523"/>
                      </a:lnTo>
                      <a:lnTo>
                        <a:pt x="85" y="522"/>
                      </a:lnTo>
                      <a:lnTo>
                        <a:pt x="85" y="518"/>
                      </a:lnTo>
                      <a:lnTo>
                        <a:pt x="85" y="516"/>
                      </a:lnTo>
                      <a:lnTo>
                        <a:pt x="85" y="512"/>
                      </a:lnTo>
                      <a:lnTo>
                        <a:pt x="85" y="508"/>
                      </a:lnTo>
                      <a:lnTo>
                        <a:pt x="88" y="507"/>
                      </a:lnTo>
                      <a:lnTo>
                        <a:pt x="88" y="503"/>
                      </a:lnTo>
                      <a:lnTo>
                        <a:pt x="85" y="501"/>
                      </a:lnTo>
                      <a:lnTo>
                        <a:pt x="85" y="497"/>
                      </a:lnTo>
                      <a:lnTo>
                        <a:pt x="82" y="494"/>
                      </a:lnTo>
                      <a:lnTo>
                        <a:pt x="80" y="488"/>
                      </a:lnTo>
                      <a:lnTo>
                        <a:pt x="77" y="486"/>
                      </a:lnTo>
                      <a:lnTo>
                        <a:pt x="77" y="482"/>
                      </a:lnTo>
                      <a:lnTo>
                        <a:pt x="77" y="480"/>
                      </a:lnTo>
                      <a:lnTo>
                        <a:pt x="80" y="477"/>
                      </a:lnTo>
                      <a:lnTo>
                        <a:pt x="77" y="473"/>
                      </a:lnTo>
                      <a:lnTo>
                        <a:pt x="77" y="471"/>
                      </a:lnTo>
                      <a:lnTo>
                        <a:pt x="74" y="465"/>
                      </a:lnTo>
                      <a:lnTo>
                        <a:pt x="74" y="462"/>
                      </a:lnTo>
                      <a:lnTo>
                        <a:pt x="70" y="460"/>
                      </a:lnTo>
                      <a:lnTo>
                        <a:pt x="69" y="456"/>
                      </a:lnTo>
                      <a:lnTo>
                        <a:pt x="65" y="452"/>
                      </a:lnTo>
                      <a:lnTo>
                        <a:pt x="65" y="451"/>
                      </a:lnTo>
                      <a:lnTo>
                        <a:pt x="65" y="441"/>
                      </a:lnTo>
                      <a:lnTo>
                        <a:pt x="62" y="441"/>
                      </a:lnTo>
                      <a:lnTo>
                        <a:pt x="62" y="436"/>
                      </a:lnTo>
                      <a:lnTo>
                        <a:pt x="61" y="432"/>
                      </a:lnTo>
                      <a:lnTo>
                        <a:pt x="61" y="430"/>
                      </a:lnTo>
                      <a:lnTo>
                        <a:pt x="57" y="424"/>
                      </a:lnTo>
                      <a:lnTo>
                        <a:pt x="54" y="421"/>
                      </a:lnTo>
                      <a:lnTo>
                        <a:pt x="52" y="415"/>
                      </a:lnTo>
                      <a:lnTo>
                        <a:pt x="49" y="411"/>
                      </a:lnTo>
                      <a:lnTo>
                        <a:pt x="49" y="409"/>
                      </a:lnTo>
                      <a:lnTo>
                        <a:pt x="46" y="409"/>
                      </a:lnTo>
                      <a:lnTo>
                        <a:pt x="44" y="406"/>
                      </a:lnTo>
                      <a:lnTo>
                        <a:pt x="44" y="404"/>
                      </a:lnTo>
                      <a:lnTo>
                        <a:pt x="44" y="400"/>
                      </a:lnTo>
                      <a:lnTo>
                        <a:pt x="44" y="396"/>
                      </a:lnTo>
                      <a:lnTo>
                        <a:pt x="44" y="394"/>
                      </a:lnTo>
                      <a:lnTo>
                        <a:pt x="46" y="391"/>
                      </a:lnTo>
                      <a:lnTo>
                        <a:pt x="46" y="389"/>
                      </a:lnTo>
                      <a:lnTo>
                        <a:pt x="49" y="385"/>
                      </a:lnTo>
                      <a:lnTo>
                        <a:pt x="49" y="383"/>
                      </a:lnTo>
                      <a:lnTo>
                        <a:pt x="52" y="380"/>
                      </a:lnTo>
                      <a:lnTo>
                        <a:pt x="54" y="376"/>
                      </a:lnTo>
                      <a:lnTo>
                        <a:pt x="54" y="374"/>
                      </a:lnTo>
                      <a:lnTo>
                        <a:pt x="57" y="370"/>
                      </a:lnTo>
                      <a:lnTo>
                        <a:pt x="57" y="368"/>
                      </a:lnTo>
                      <a:lnTo>
                        <a:pt x="61" y="365"/>
                      </a:lnTo>
                      <a:lnTo>
                        <a:pt x="61" y="363"/>
                      </a:lnTo>
                      <a:lnTo>
                        <a:pt x="65" y="359"/>
                      </a:lnTo>
                      <a:lnTo>
                        <a:pt x="69" y="353"/>
                      </a:lnTo>
                      <a:lnTo>
                        <a:pt x="69" y="350"/>
                      </a:lnTo>
                      <a:lnTo>
                        <a:pt x="65" y="348"/>
                      </a:lnTo>
                      <a:lnTo>
                        <a:pt x="65" y="344"/>
                      </a:lnTo>
                      <a:lnTo>
                        <a:pt x="65" y="340"/>
                      </a:lnTo>
                      <a:lnTo>
                        <a:pt x="65" y="338"/>
                      </a:lnTo>
                      <a:lnTo>
                        <a:pt x="65" y="335"/>
                      </a:lnTo>
                      <a:lnTo>
                        <a:pt x="65" y="333"/>
                      </a:lnTo>
                      <a:lnTo>
                        <a:pt x="65" y="329"/>
                      </a:lnTo>
                      <a:lnTo>
                        <a:pt x="65" y="327"/>
                      </a:lnTo>
                      <a:lnTo>
                        <a:pt x="62" y="323"/>
                      </a:lnTo>
                      <a:lnTo>
                        <a:pt x="62" y="320"/>
                      </a:lnTo>
                      <a:lnTo>
                        <a:pt x="61" y="320"/>
                      </a:lnTo>
                      <a:lnTo>
                        <a:pt x="61" y="318"/>
                      </a:lnTo>
                      <a:lnTo>
                        <a:pt x="57" y="312"/>
                      </a:lnTo>
                      <a:lnTo>
                        <a:pt x="54" y="308"/>
                      </a:lnTo>
                      <a:lnTo>
                        <a:pt x="54" y="307"/>
                      </a:lnTo>
                      <a:lnTo>
                        <a:pt x="54" y="303"/>
                      </a:lnTo>
                      <a:lnTo>
                        <a:pt x="54" y="299"/>
                      </a:lnTo>
                      <a:lnTo>
                        <a:pt x="57" y="297"/>
                      </a:lnTo>
                      <a:lnTo>
                        <a:pt x="61" y="294"/>
                      </a:lnTo>
                      <a:lnTo>
                        <a:pt x="61" y="292"/>
                      </a:lnTo>
                      <a:lnTo>
                        <a:pt x="61" y="284"/>
                      </a:lnTo>
                      <a:lnTo>
                        <a:pt x="61" y="282"/>
                      </a:lnTo>
                      <a:lnTo>
                        <a:pt x="57" y="282"/>
                      </a:lnTo>
                      <a:lnTo>
                        <a:pt x="57" y="277"/>
                      </a:lnTo>
                      <a:lnTo>
                        <a:pt x="57" y="273"/>
                      </a:lnTo>
                      <a:lnTo>
                        <a:pt x="57" y="271"/>
                      </a:lnTo>
                      <a:lnTo>
                        <a:pt x="57" y="267"/>
                      </a:lnTo>
                      <a:lnTo>
                        <a:pt x="57" y="264"/>
                      </a:lnTo>
                      <a:lnTo>
                        <a:pt x="54" y="262"/>
                      </a:lnTo>
                      <a:lnTo>
                        <a:pt x="52" y="256"/>
                      </a:lnTo>
                      <a:lnTo>
                        <a:pt x="52" y="252"/>
                      </a:lnTo>
                      <a:lnTo>
                        <a:pt x="52" y="251"/>
                      </a:lnTo>
                      <a:lnTo>
                        <a:pt x="54" y="247"/>
                      </a:lnTo>
                      <a:lnTo>
                        <a:pt x="57" y="243"/>
                      </a:lnTo>
                      <a:lnTo>
                        <a:pt x="61" y="241"/>
                      </a:lnTo>
                      <a:lnTo>
                        <a:pt x="61" y="237"/>
                      </a:lnTo>
                      <a:lnTo>
                        <a:pt x="61" y="236"/>
                      </a:lnTo>
                      <a:lnTo>
                        <a:pt x="61" y="232"/>
                      </a:lnTo>
                      <a:lnTo>
                        <a:pt x="61" y="230"/>
                      </a:lnTo>
                      <a:lnTo>
                        <a:pt x="57" y="226"/>
                      </a:lnTo>
                      <a:lnTo>
                        <a:pt x="54" y="223"/>
                      </a:lnTo>
                      <a:lnTo>
                        <a:pt x="52" y="223"/>
                      </a:lnTo>
                      <a:lnTo>
                        <a:pt x="49" y="221"/>
                      </a:lnTo>
                      <a:lnTo>
                        <a:pt x="49" y="217"/>
                      </a:lnTo>
                      <a:lnTo>
                        <a:pt x="49" y="215"/>
                      </a:lnTo>
                      <a:lnTo>
                        <a:pt x="49" y="211"/>
                      </a:lnTo>
                      <a:lnTo>
                        <a:pt x="49" y="208"/>
                      </a:lnTo>
                      <a:lnTo>
                        <a:pt x="44" y="202"/>
                      </a:lnTo>
                      <a:lnTo>
                        <a:pt x="44" y="200"/>
                      </a:lnTo>
                      <a:lnTo>
                        <a:pt x="44" y="196"/>
                      </a:lnTo>
                      <a:lnTo>
                        <a:pt x="41" y="194"/>
                      </a:lnTo>
                      <a:lnTo>
                        <a:pt x="38" y="185"/>
                      </a:lnTo>
                      <a:lnTo>
                        <a:pt x="34" y="185"/>
                      </a:lnTo>
                      <a:lnTo>
                        <a:pt x="33" y="180"/>
                      </a:lnTo>
                      <a:lnTo>
                        <a:pt x="30" y="176"/>
                      </a:lnTo>
                      <a:lnTo>
                        <a:pt x="30" y="174"/>
                      </a:lnTo>
                      <a:lnTo>
                        <a:pt x="30" y="170"/>
                      </a:lnTo>
                      <a:lnTo>
                        <a:pt x="26" y="166"/>
                      </a:lnTo>
                      <a:lnTo>
                        <a:pt x="26" y="161"/>
                      </a:lnTo>
                      <a:lnTo>
                        <a:pt x="26" y="159"/>
                      </a:lnTo>
                      <a:lnTo>
                        <a:pt x="26" y="155"/>
                      </a:lnTo>
                      <a:lnTo>
                        <a:pt x="26" y="153"/>
                      </a:lnTo>
                      <a:lnTo>
                        <a:pt x="25" y="150"/>
                      </a:lnTo>
                      <a:lnTo>
                        <a:pt x="25" y="146"/>
                      </a:lnTo>
                      <a:lnTo>
                        <a:pt x="25" y="144"/>
                      </a:lnTo>
                      <a:lnTo>
                        <a:pt x="21" y="144"/>
                      </a:lnTo>
                      <a:lnTo>
                        <a:pt x="18" y="140"/>
                      </a:lnTo>
                      <a:lnTo>
                        <a:pt x="18" y="138"/>
                      </a:lnTo>
                      <a:lnTo>
                        <a:pt x="16" y="135"/>
                      </a:lnTo>
                      <a:lnTo>
                        <a:pt x="13" y="129"/>
                      </a:lnTo>
                      <a:lnTo>
                        <a:pt x="10" y="125"/>
                      </a:lnTo>
                      <a:lnTo>
                        <a:pt x="10" y="123"/>
                      </a:lnTo>
                      <a:lnTo>
                        <a:pt x="8" y="118"/>
                      </a:lnTo>
                      <a:lnTo>
                        <a:pt x="5" y="110"/>
                      </a:lnTo>
                      <a:lnTo>
                        <a:pt x="2" y="108"/>
                      </a:lnTo>
                      <a:lnTo>
                        <a:pt x="2" y="105"/>
                      </a:lnTo>
                      <a:lnTo>
                        <a:pt x="2" y="103"/>
                      </a:lnTo>
                      <a:lnTo>
                        <a:pt x="2" y="99"/>
                      </a:lnTo>
                      <a:lnTo>
                        <a:pt x="2" y="97"/>
                      </a:lnTo>
                      <a:lnTo>
                        <a:pt x="0" y="88"/>
                      </a:lnTo>
                      <a:lnTo>
                        <a:pt x="0" y="82"/>
                      </a:lnTo>
                      <a:lnTo>
                        <a:pt x="2" y="79"/>
                      </a:lnTo>
                      <a:lnTo>
                        <a:pt x="2" y="77"/>
                      </a:lnTo>
                      <a:lnTo>
                        <a:pt x="5" y="73"/>
                      </a:lnTo>
                      <a:lnTo>
                        <a:pt x="8" y="69"/>
                      </a:lnTo>
                      <a:lnTo>
                        <a:pt x="8" y="67"/>
                      </a:lnTo>
                      <a:lnTo>
                        <a:pt x="10" y="64"/>
                      </a:lnTo>
                      <a:lnTo>
                        <a:pt x="10" y="62"/>
                      </a:lnTo>
                      <a:lnTo>
                        <a:pt x="16" y="54"/>
                      </a:lnTo>
                      <a:lnTo>
                        <a:pt x="16" y="52"/>
                      </a:lnTo>
                      <a:lnTo>
                        <a:pt x="16" y="49"/>
                      </a:lnTo>
                      <a:lnTo>
                        <a:pt x="16" y="47"/>
                      </a:lnTo>
                      <a:lnTo>
                        <a:pt x="25" y="43"/>
                      </a:lnTo>
                      <a:lnTo>
                        <a:pt x="25" y="41"/>
                      </a:lnTo>
                      <a:lnTo>
                        <a:pt x="25" y="37"/>
                      </a:lnTo>
                      <a:lnTo>
                        <a:pt x="25" y="34"/>
                      </a:lnTo>
                      <a:lnTo>
                        <a:pt x="25" y="32"/>
                      </a:lnTo>
                      <a:lnTo>
                        <a:pt x="25" y="28"/>
                      </a:lnTo>
                      <a:lnTo>
                        <a:pt x="21" y="26"/>
                      </a:lnTo>
                      <a:lnTo>
                        <a:pt x="18" y="26"/>
                      </a:lnTo>
                      <a:lnTo>
                        <a:pt x="16" y="26"/>
                      </a:lnTo>
                      <a:lnTo>
                        <a:pt x="16" y="23"/>
                      </a:lnTo>
                      <a:lnTo>
                        <a:pt x="16" y="21"/>
                      </a:lnTo>
                      <a:lnTo>
                        <a:pt x="16" y="17"/>
                      </a:lnTo>
                      <a:lnTo>
                        <a:pt x="18" y="17"/>
                      </a:lnTo>
                      <a:lnTo>
                        <a:pt x="18" y="13"/>
                      </a:lnTo>
                      <a:lnTo>
                        <a:pt x="25" y="13"/>
                      </a:lnTo>
                      <a:lnTo>
                        <a:pt x="26" y="13"/>
                      </a:lnTo>
                      <a:lnTo>
                        <a:pt x="33" y="13"/>
                      </a:lnTo>
                      <a:lnTo>
                        <a:pt x="34" y="13"/>
                      </a:lnTo>
                      <a:lnTo>
                        <a:pt x="41" y="13"/>
                      </a:lnTo>
                      <a:lnTo>
                        <a:pt x="44" y="13"/>
                      </a:lnTo>
                      <a:lnTo>
                        <a:pt x="44" y="17"/>
                      </a:lnTo>
                      <a:lnTo>
                        <a:pt x="46" y="17"/>
                      </a:lnTo>
                      <a:lnTo>
                        <a:pt x="44" y="17"/>
                      </a:lnTo>
                      <a:lnTo>
                        <a:pt x="44" y="13"/>
                      </a:lnTo>
                      <a:lnTo>
                        <a:pt x="46" y="13"/>
                      </a:lnTo>
                      <a:lnTo>
                        <a:pt x="52" y="13"/>
                      </a:lnTo>
                      <a:lnTo>
                        <a:pt x="61" y="13"/>
                      </a:lnTo>
                      <a:lnTo>
                        <a:pt x="62" y="11"/>
                      </a:lnTo>
                      <a:lnTo>
                        <a:pt x="65" y="11"/>
                      </a:lnTo>
                      <a:lnTo>
                        <a:pt x="69" y="11"/>
                      </a:lnTo>
                      <a:lnTo>
                        <a:pt x="70" y="11"/>
                      </a:lnTo>
                      <a:lnTo>
                        <a:pt x="74" y="11"/>
                      </a:lnTo>
                      <a:lnTo>
                        <a:pt x="77" y="11"/>
                      </a:lnTo>
                      <a:lnTo>
                        <a:pt x="80" y="13"/>
                      </a:lnTo>
                      <a:lnTo>
                        <a:pt x="80" y="11"/>
                      </a:lnTo>
                      <a:lnTo>
                        <a:pt x="82" y="11"/>
                      </a:lnTo>
                      <a:lnTo>
                        <a:pt x="85" y="11"/>
                      </a:lnTo>
                      <a:lnTo>
                        <a:pt x="88" y="8"/>
                      </a:lnTo>
                      <a:lnTo>
                        <a:pt x="90" y="8"/>
                      </a:lnTo>
                      <a:lnTo>
                        <a:pt x="96" y="8"/>
                      </a:lnTo>
                      <a:lnTo>
                        <a:pt x="98" y="8"/>
                      </a:lnTo>
                      <a:lnTo>
                        <a:pt x="101" y="8"/>
                      </a:lnTo>
                      <a:lnTo>
                        <a:pt x="105" y="8"/>
                      </a:lnTo>
                      <a:lnTo>
                        <a:pt x="106" y="8"/>
                      </a:lnTo>
                      <a:lnTo>
                        <a:pt x="114" y="8"/>
                      </a:lnTo>
                      <a:lnTo>
                        <a:pt x="114" y="6"/>
                      </a:lnTo>
                      <a:lnTo>
                        <a:pt x="118" y="6"/>
                      </a:lnTo>
                      <a:lnTo>
                        <a:pt x="121" y="2"/>
                      </a:lnTo>
                      <a:lnTo>
                        <a:pt x="124" y="2"/>
                      </a:lnTo>
                      <a:lnTo>
                        <a:pt x="124" y="0"/>
                      </a:lnTo>
                      <a:lnTo>
                        <a:pt x="129" y="2"/>
                      </a:lnTo>
                      <a:lnTo>
                        <a:pt x="134" y="2"/>
                      </a:lnTo>
                      <a:lnTo>
                        <a:pt x="141" y="2"/>
                      </a:lnTo>
                      <a:lnTo>
                        <a:pt x="142" y="2"/>
                      </a:lnTo>
                      <a:lnTo>
                        <a:pt x="149" y="2"/>
                      </a:lnTo>
                      <a:lnTo>
                        <a:pt x="150" y="2"/>
                      </a:lnTo>
                      <a:lnTo>
                        <a:pt x="157" y="2"/>
                      </a:lnTo>
                      <a:lnTo>
                        <a:pt x="160" y="2"/>
                      </a:lnTo>
                      <a:lnTo>
                        <a:pt x="162" y="2"/>
                      </a:lnTo>
                      <a:lnTo>
                        <a:pt x="165" y="2"/>
                      </a:lnTo>
                      <a:lnTo>
                        <a:pt x="168" y="2"/>
                      </a:lnTo>
                      <a:lnTo>
                        <a:pt x="170" y="6"/>
                      </a:lnTo>
                      <a:lnTo>
                        <a:pt x="170" y="8"/>
                      </a:lnTo>
                      <a:lnTo>
                        <a:pt x="173" y="8"/>
                      </a:lnTo>
                      <a:lnTo>
                        <a:pt x="173" y="6"/>
                      </a:lnTo>
                      <a:lnTo>
                        <a:pt x="176" y="6"/>
                      </a:lnTo>
                      <a:lnTo>
                        <a:pt x="178" y="6"/>
                      </a:lnTo>
                      <a:lnTo>
                        <a:pt x="176" y="6"/>
                      </a:lnTo>
                      <a:lnTo>
                        <a:pt x="181" y="6"/>
                      </a:lnTo>
                      <a:lnTo>
                        <a:pt x="181" y="8"/>
                      </a:lnTo>
                      <a:lnTo>
                        <a:pt x="185" y="8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14"/>
                <p:cNvSpPr/>
                <p:nvPr/>
              </p:nvSpPr>
              <p:spPr>
                <a:xfrm>
                  <a:off x="4763408" y="1975699"/>
                  <a:ext cx="722440" cy="796842"/>
                </a:xfrm>
                <a:custGeom>
                  <a:rect b="b" l="l" r="r" t="t"/>
                  <a:pathLst>
                    <a:path extrusionOk="0" h="1434" w="1236">
                      <a:moveTo>
                        <a:pt x="997" y="28"/>
                      </a:moveTo>
                      <a:lnTo>
                        <a:pt x="1001" y="28"/>
                      </a:lnTo>
                      <a:lnTo>
                        <a:pt x="1002" y="28"/>
                      </a:lnTo>
                      <a:lnTo>
                        <a:pt x="1006" y="28"/>
                      </a:lnTo>
                      <a:lnTo>
                        <a:pt x="1009" y="28"/>
                      </a:lnTo>
                      <a:lnTo>
                        <a:pt x="1010" y="28"/>
                      </a:lnTo>
                      <a:lnTo>
                        <a:pt x="1010" y="32"/>
                      </a:lnTo>
                      <a:lnTo>
                        <a:pt x="1014" y="32"/>
                      </a:lnTo>
                      <a:lnTo>
                        <a:pt x="1017" y="34"/>
                      </a:lnTo>
                      <a:lnTo>
                        <a:pt x="1019" y="38"/>
                      </a:lnTo>
                      <a:lnTo>
                        <a:pt x="1022" y="38"/>
                      </a:lnTo>
                      <a:lnTo>
                        <a:pt x="1027" y="38"/>
                      </a:lnTo>
                      <a:lnTo>
                        <a:pt x="1030" y="38"/>
                      </a:lnTo>
                      <a:lnTo>
                        <a:pt x="1033" y="38"/>
                      </a:lnTo>
                      <a:lnTo>
                        <a:pt x="1038" y="38"/>
                      </a:lnTo>
                      <a:lnTo>
                        <a:pt x="1041" y="38"/>
                      </a:lnTo>
                      <a:lnTo>
                        <a:pt x="1045" y="38"/>
                      </a:lnTo>
                      <a:lnTo>
                        <a:pt x="1045" y="41"/>
                      </a:lnTo>
                      <a:lnTo>
                        <a:pt x="1046" y="41"/>
                      </a:lnTo>
                      <a:lnTo>
                        <a:pt x="1050" y="41"/>
                      </a:lnTo>
                      <a:lnTo>
                        <a:pt x="1053" y="43"/>
                      </a:lnTo>
                      <a:lnTo>
                        <a:pt x="1055" y="47"/>
                      </a:lnTo>
                      <a:lnTo>
                        <a:pt x="1055" y="49"/>
                      </a:lnTo>
                      <a:lnTo>
                        <a:pt x="1055" y="55"/>
                      </a:lnTo>
                      <a:lnTo>
                        <a:pt x="1055" y="58"/>
                      </a:lnTo>
                      <a:lnTo>
                        <a:pt x="1055" y="62"/>
                      </a:lnTo>
                      <a:lnTo>
                        <a:pt x="1061" y="64"/>
                      </a:lnTo>
                      <a:lnTo>
                        <a:pt x="1064" y="64"/>
                      </a:lnTo>
                      <a:lnTo>
                        <a:pt x="1066" y="62"/>
                      </a:lnTo>
                      <a:lnTo>
                        <a:pt x="1066" y="58"/>
                      </a:lnTo>
                      <a:lnTo>
                        <a:pt x="1069" y="53"/>
                      </a:lnTo>
                      <a:lnTo>
                        <a:pt x="1069" y="49"/>
                      </a:lnTo>
                      <a:lnTo>
                        <a:pt x="1069" y="47"/>
                      </a:lnTo>
                      <a:lnTo>
                        <a:pt x="1072" y="47"/>
                      </a:lnTo>
                      <a:lnTo>
                        <a:pt x="1072" y="43"/>
                      </a:lnTo>
                      <a:lnTo>
                        <a:pt x="1074" y="41"/>
                      </a:lnTo>
                      <a:lnTo>
                        <a:pt x="1077" y="41"/>
                      </a:lnTo>
                      <a:lnTo>
                        <a:pt x="1081" y="43"/>
                      </a:lnTo>
                      <a:lnTo>
                        <a:pt x="1086" y="47"/>
                      </a:lnTo>
                      <a:lnTo>
                        <a:pt x="1086" y="49"/>
                      </a:lnTo>
                      <a:lnTo>
                        <a:pt x="1086" y="53"/>
                      </a:lnTo>
                      <a:lnTo>
                        <a:pt x="1081" y="55"/>
                      </a:lnTo>
                      <a:lnTo>
                        <a:pt x="1081" y="58"/>
                      </a:lnTo>
                      <a:lnTo>
                        <a:pt x="1081" y="62"/>
                      </a:lnTo>
                      <a:lnTo>
                        <a:pt x="1081" y="64"/>
                      </a:lnTo>
                      <a:lnTo>
                        <a:pt x="1082" y="64"/>
                      </a:lnTo>
                      <a:lnTo>
                        <a:pt x="1086" y="68"/>
                      </a:lnTo>
                      <a:lnTo>
                        <a:pt x="1089" y="68"/>
                      </a:lnTo>
                      <a:lnTo>
                        <a:pt x="1089" y="70"/>
                      </a:lnTo>
                      <a:lnTo>
                        <a:pt x="1090" y="73"/>
                      </a:lnTo>
                      <a:lnTo>
                        <a:pt x="1094" y="73"/>
                      </a:lnTo>
                      <a:lnTo>
                        <a:pt x="1097" y="70"/>
                      </a:lnTo>
                      <a:lnTo>
                        <a:pt x="1097" y="68"/>
                      </a:lnTo>
                      <a:lnTo>
                        <a:pt x="1102" y="68"/>
                      </a:lnTo>
                      <a:lnTo>
                        <a:pt x="1102" y="64"/>
                      </a:lnTo>
                      <a:lnTo>
                        <a:pt x="1105" y="64"/>
                      </a:lnTo>
                      <a:lnTo>
                        <a:pt x="1108" y="68"/>
                      </a:lnTo>
                      <a:lnTo>
                        <a:pt x="1108" y="70"/>
                      </a:lnTo>
                      <a:lnTo>
                        <a:pt x="1110" y="73"/>
                      </a:lnTo>
                      <a:lnTo>
                        <a:pt x="1108" y="75"/>
                      </a:lnTo>
                      <a:lnTo>
                        <a:pt x="1105" y="75"/>
                      </a:lnTo>
                      <a:lnTo>
                        <a:pt x="1105" y="79"/>
                      </a:lnTo>
                      <a:lnTo>
                        <a:pt x="1105" y="83"/>
                      </a:lnTo>
                      <a:lnTo>
                        <a:pt x="1105" y="84"/>
                      </a:lnTo>
                      <a:lnTo>
                        <a:pt x="1105" y="88"/>
                      </a:lnTo>
                      <a:lnTo>
                        <a:pt x="1105" y="90"/>
                      </a:lnTo>
                      <a:lnTo>
                        <a:pt x="1108" y="90"/>
                      </a:lnTo>
                      <a:lnTo>
                        <a:pt x="1110" y="90"/>
                      </a:lnTo>
                      <a:lnTo>
                        <a:pt x="1110" y="94"/>
                      </a:lnTo>
                      <a:lnTo>
                        <a:pt x="1110" y="96"/>
                      </a:lnTo>
                      <a:lnTo>
                        <a:pt x="1110" y="99"/>
                      </a:lnTo>
                      <a:lnTo>
                        <a:pt x="1113" y="105"/>
                      </a:lnTo>
                      <a:lnTo>
                        <a:pt x="1113" y="109"/>
                      </a:lnTo>
                      <a:lnTo>
                        <a:pt x="1113" y="111"/>
                      </a:lnTo>
                      <a:lnTo>
                        <a:pt x="1117" y="114"/>
                      </a:lnTo>
                      <a:lnTo>
                        <a:pt x="1117" y="116"/>
                      </a:lnTo>
                      <a:lnTo>
                        <a:pt x="1118" y="116"/>
                      </a:lnTo>
                      <a:lnTo>
                        <a:pt x="1118" y="120"/>
                      </a:lnTo>
                      <a:lnTo>
                        <a:pt x="1121" y="120"/>
                      </a:lnTo>
                      <a:lnTo>
                        <a:pt x="1121" y="124"/>
                      </a:lnTo>
                      <a:lnTo>
                        <a:pt x="1121" y="126"/>
                      </a:lnTo>
                      <a:lnTo>
                        <a:pt x="1121" y="129"/>
                      </a:lnTo>
                      <a:lnTo>
                        <a:pt x="1125" y="129"/>
                      </a:lnTo>
                      <a:lnTo>
                        <a:pt x="1126" y="129"/>
                      </a:lnTo>
                      <a:lnTo>
                        <a:pt x="1130" y="129"/>
                      </a:lnTo>
                      <a:lnTo>
                        <a:pt x="1136" y="129"/>
                      </a:lnTo>
                      <a:lnTo>
                        <a:pt x="1138" y="131"/>
                      </a:lnTo>
                      <a:lnTo>
                        <a:pt x="1138" y="135"/>
                      </a:lnTo>
                      <a:lnTo>
                        <a:pt x="1141" y="135"/>
                      </a:lnTo>
                      <a:lnTo>
                        <a:pt x="1144" y="135"/>
                      </a:lnTo>
                      <a:lnTo>
                        <a:pt x="1146" y="139"/>
                      </a:lnTo>
                      <a:lnTo>
                        <a:pt x="1146" y="144"/>
                      </a:lnTo>
                      <a:lnTo>
                        <a:pt x="1144" y="146"/>
                      </a:lnTo>
                      <a:lnTo>
                        <a:pt x="1144" y="150"/>
                      </a:lnTo>
                      <a:lnTo>
                        <a:pt x="1144" y="152"/>
                      </a:lnTo>
                      <a:lnTo>
                        <a:pt x="1141" y="152"/>
                      </a:lnTo>
                      <a:lnTo>
                        <a:pt x="1144" y="155"/>
                      </a:lnTo>
                      <a:lnTo>
                        <a:pt x="1144" y="159"/>
                      </a:lnTo>
                      <a:lnTo>
                        <a:pt x="1146" y="159"/>
                      </a:lnTo>
                      <a:lnTo>
                        <a:pt x="1149" y="161"/>
                      </a:lnTo>
                      <a:lnTo>
                        <a:pt x="1146" y="165"/>
                      </a:lnTo>
                      <a:lnTo>
                        <a:pt x="1144" y="165"/>
                      </a:lnTo>
                      <a:lnTo>
                        <a:pt x="1144" y="167"/>
                      </a:lnTo>
                      <a:lnTo>
                        <a:pt x="1144" y="170"/>
                      </a:lnTo>
                      <a:lnTo>
                        <a:pt x="1144" y="172"/>
                      </a:lnTo>
                      <a:lnTo>
                        <a:pt x="1144" y="176"/>
                      </a:lnTo>
                      <a:lnTo>
                        <a:pt x="1146" y="180"/>
                      </a:lnTo>
                      <a:lnTo>
                        <a:pt x="1146" y="185"/>
                      </a:lnTo>
                      <a:lnTo>
                        <a:pt x="1152" y="191"/>
                      </a:lnTo>
                      <a:lnTo>
                        <a:pt x="1154" y="193"/>
                      </a:lnTo>
                      <a:lnTo>
                        <a:pt x="1154" y="197"/>
                      </a:lnTo>
                      <a:lnTo>
                        <a:pt x="1157" y="200"/>
                      </a:lnTo>
                      <a:lnTo>
                        <a:pt x="1161" y="200"/>
                      </a:lnTo>
                      <a:lnTo>
                        <a:pt x="1161" y="202"/>
                      </a:lnTo>
                      <a:lnTo>
                        <a:pt x="1162" y="206"/>
                      </a:lnTo>
                      <a:lnTo>
                        <a:pt x="1165" y="208"/>
                      </a:lnTo>
                      <a:lnTo>
                        <a:pt x="1169" y="208"/>
                      </a:lnTo>
                      <a:lnTo>
                        <a:pt x="1169" y="212"/>
                      </a:lnTo>
                      <a:lnTo>
                        <a:pt x="1172" y="213"/>
                      </a:lnTo>
                      <a:lnTo>
                        <a:pt x="1174" y="213"/>
                      </a:lnTo>
                      <a:lnTo>
                        <a:pt x="1174" y="217"/>
                      </a:lnTo>
                      <a:lnTo>
                        <a:pt x="1177" y="221"/>
                      </a:lnTo>
                      <a:lnTo>
                        <a:pt x="1177" y="223"/>
                      </a:lnTo>
                      <a:lnTo>
                        <a:pt x="1180" y="223"/>
                      </a:lnTo>
                      <a:lnTo>
                        <a:pt x="1180" y="227"/>
                      </a:lnTo>
                      <a:lnTo>
                        <a:pt x="1180" y="228"/>
                      </a:lnTo>
                      <a:lnTo>
                        <a:pt x="1180" y="241"/>
                      </a:lnTo>
                      <a:lnTo>
                        <a:pt x="1177" y="249"/>
                      </a:lnTo>
                      <a:lnTo>
                        <a:pt x="1177" y="253"/>
                      </a:lnTo>
                      <a:lnTo>
                        <a:pt x="1177" y="258"/>
                      </a:lnTo>
                      <a:lnTo>
                        <a:pt x="1177" y="262"/>
                      </a:lnTo>
                      <a:lnTo>
                        <a:pt x="1172" y="262"/>
                      </a:lnTo>
                      <a:lnTo>
                        <a:pt x="1172" y="264"/>
                      </a:lnTo>
                      <a:lnTo>
                        <a:pt x="1169" y="268"/>
                      </a:lnTo>
                      <a:lnTo>
                        <a:pt x="1169" y="270"/>
                      </a:lnTo>
                      <a:lnTo>
                        <a:pt x="1172" y="277"/>
                      </a:lnTo>
                      <a:lnTo>
                        <a:pt x="1172" y="279"/>
                      </a:lnTo>
                      <a:lnTo>
                        <a:pt x="1172" y="283"/>
                      </a:lnTo>
                      <a:lnTo>
                        <a:pt x="1172" y="284"/>
                      </a:lnTo>
                      <a:lnTo>
                        <a:pt x="1169" y="288"/>
                      </a:lnTo>
                      <a:lnTo>
                        <a:pt x="1169" y="290"/>
                      </a:lnTo>
                      <a:lnTo>
                        <a:pt x="1169" y="294"/>
                      </a:lnTo>
                      <a:lnTo>
                        <a:pt x="1172" y="294"/>
                      </a:lnTo>
                      <a:lnTo>
                        <a:pt x="1172" y="298"/>
                      </a:lnTo>
                      <a:lnTo>
                        <a:pt x="1177" y="298"/>
                      </a:lnTo>
                      <a:lnTo>
                        <a:pt x="1177" y="303"/>
                      </a:lnTo>
                      <a:lnTo>
                        <a:pt x="1177" y="305"/>
                      </a:lnTo>
                      <a:lnTo>
                        <a:pt x="1174" y="309"/>
                      </a:lnTo>
                      <a:lnTo>
                        <a:pt x="1172" y="311"/>
                      </a:lnTo>
                      <a:lnTo>
                        <a:pt x="1169" y="314"/>
                      </a:lnTo>
                      <a:lnTo>
                        <a:pt x="1165" y="314"/>
                      </a:lnTo>
                      <a:lnTo>
                        <a:pt x="1162" y="314"/>
                      </a:lnTo>
                      <a:lnTo>
                        <a:pt x="1161" y="318"/>
                      </a:lnTo>
                      <a:lnTo>
                        <a:pt x="1154" y="320"/>
                      </a:lnTo>
                      <a:lnTo>
                        <a:pt x="1152" y="320"/>
                      </a:lnTo>
                      <a:lnTo>
                        <a:pt x="1149" y="324"/>
                      </a:lnTo>
                      <a:lnTo>
                        <a:pt x="1146" y="324"/>
                      </a:lnTo>
                      <a:lnTo>
                        <a:pt x="1146" y="320"/>
                      </a:lnTo>
                      <a:lnTo>
                        <a:pt x="1144" y="320"/>
                      </a:lnTo>
                      <a:lnTo>
                        <a:pt x="1141" y="320"/>
                      </a:lnTo>
                      <a:lnTo>
                        <a:pt x="1138" y="318"/>
                      </a:lnTo>
                      <a:lnTo>
                        <a:pt x="1138" y="314"/>
                      </a:lnTo>
                      <a:lnTo>
                        <a:pt x="1136" y="314"/>
                      </a:lnTo>
                      <a:lnTo>
                        <a:pt x="1133" y="314"/>
                      </a:lnTo>
                      <a:lnTo>
                        <a:pt x="1130" y="314"/>
                      </a:lnTo>
                      <a:lnTo>
                        <a:pt x="1126" y="314"/>
                      </a:lnTo>
                      <a:lnTo>
                        <a:pt x="1125" y="311"/>
                      </a:lnTo>
                      <a:lnTo>
                        <a:pt x="1121" y="311"/>
                      </a:lnTo>
                      <a:lnTo>
                        <a:pt x="1121" y="314"/>
                      </a:lnTo>
                      <a:lnTo>
                        <a:pt x="1118" y="314"/>
                      </a:lnTo>
                      <a:lnTo>
                        <a:pt x="1118" y="320"/>
                      </a:lnTo>
                      <a:lnTo>
                        <a:pt x="1117" y="326"/>
                      </a:lnTo>
                      <a:lnTo>
                        <a:pt x="1113" y="331"/>
                      </a:lnTo>
                      <a:lnTo>
                        <a:pt x="1113" y="335"/>
                      </a:lnTo>
                      <a:lnTo>
                        <a:pt x="1113" y="339"/>
                      </a:lnTo>
                      <a:lnTo>
                        <a:pt x="1117" y="339"/>
                      </a:lnTo>
                      <a:lnTo>
                        <a:pt x="1117" y="341"/>
                      </a:lnTo>
                      <a:lnTo>
                        <a:pt x="1117" y="344"/>
                      </a:lnTo>
                      <a:lnTo>
                        <a:pt x="1118" y="344"/>
                      </a:lnTo>
                      <a:lnTo>
                        <a:pt x="1121" y="346"/>
                      </a:lnTo>
                      <a:lnTo>
                        <a:pt x="1121" y="350"/>
                      </a:lnTo>
                      <a:lnTo>
                        <a:pt x="1125" y="350"/>
                      </a:lnTo>
                      <a:lnTo>
                        <a:pt x="1126" y="352"/>
                      </a:lnTo>
                      <a:lnTo>
                        <a:pt x="1126" y="355"/>
                      </a:lnTo>
                      <a:lnTo>
                        <a:pt x="1130" y="355"/>
                      </a:lnTo>
                      <a:lnTo>
                        <a:pt x="1130" y="359"/>
                      </a:lnTo>
                      <a:lnTo>
                        <a:pt x="1133" y="359"/>
                      </a:lnTo>
                      <a:lnTo>
                        <a:pt x="1136" y="365"/>
                      </a:lnTo>
                      <a:lnTo>
                        <a:pt x="1136" y="367"/>
                      </a:lnTo>
                      <a:lnTo>
                        <a:pt x="1138" y="374"/>
                      </a:lnTo>
                      <a:lnTo>
                        <a:pt x="1138" y="376"/>
                      </a:lnTo>
                      <a:lnTo>
                        <a:pt x="1138" y="380"/>
                      </a:lnTo>
                      <a:lnTo>
                        <a:pt x="1141" y="380"/>
                      </a:lnTo>
                      <a:lnTo>
                        <a:pt x="1144" y="382"/>
                      </a:lnTo>
                      <a:lnTo>
                        <a:pt x="1146" y="385"/>
                      </a:lnTo>
                      <a:lnTo>
                        <a:pt x="1149" y="385"/>
                      </a:lnTo>
                      <a:lnTo>
                        <a:pt x="1149" y="387"/>
                      </a:lnTo>
                      <a:lnTo>
                        <a:pt x="1146" y="391"/>
                      </a:lnTo>
                      <a:lnTo>
                        <a:pt x="1146" y="395"/>
                      </a:lnTo>
                      <a:lnTo>
                        <a:pt x="1144" y="395"/>
                      </a:lnTo>
                      <a:lnTo>
                        <a:pt x="1144" y="397"/>
                      </a:lnTo>
                      <a:lnTo>
                        <a:pt x="1144" y="400"/>
                      </a:lnTo>
                      <a:lnTo>
                        <a:pt x="1144" y="402"/>
                      </a:lnTo>
                      <a:lnTo>
                        <a:pt x="1144" y="406"/>
                      </a:lnTo>
                      <a:lnTo>
                        <a:pt x="1144" y="408"/>
                      </a:lnTo>
                      <a:lnTo>
                        <a:pt x="1146" y="412"/>
                      </a:lnTo>
                      <a:lnTo>
                        <a:pt x="1149" y="415"/>
                      </a:lnTo>
                      <a:lnTo>
                        <a:pt x="1152" y="417"/>
                      </a:lnTo>
                      <a:lnTo>
                        <a:pt x="1154" y="417"/>
                      </a:lnTo>
                      <a:lnTo>
                        <a:pt x="1157" y="415"/>
                      </a:lnTo>
                      <a:lnTo>
                        <a:pt x="1161" y="415"/>
                      </a:lnTo>
                      <a:lnTo>
                        <a:pt x="1161" y="412"/>
                      </a:lnTo>
                      <a:lnTo>
                        <a:pt x="1161" y="415"/>
                      </a:lnTo>
                      <a:lnTo>
                        <a:pt x="1161" y="417"/>
                      </a:lnTo>
                      <a:lnTo>
                        <a:pt x="1162" y="417"/>
                      </a:lnTo>
                      <a:lnTo>
                        <a:pt x="1165" y="417"/>
                      </a:lnTo>
                      <a:lnTo>
                        <a:pt x="1162" y="417"/>
                      </a:lnTo>
                      <a:lnTo>
                        <a:pt x="1165" y="417"/>
                      </a:lnTo>
                      <a:lnTo>
                        <a:pt x="1169" y="421"/>
                      </a:lnTo>
                      <a:lnTo>
                        <a:pt x="1165" y="421"/>
                      </a:lnTo>
                      <a:lnTo>
                        <a:pt x="1165" y="423"/>
                      </a:lnTo>
                      <a:lnTo>
                        <a:pt x="1169" y="423"/>
                      </a:lnTo>
                      <a:lnTo>
                        <a:pt x="1169" y="427"/>
                      </a:lnTo>
                      <a:lnTo>
                        <a:pt x="1172" y="427"/>
                      </a:lnTo>
                      <a:lnTo>
                        <a:pt x="1172" y="428"/>
                      </a:lnTo>
                      <a:lnTo>
                        <a:pt x="1177" y="432"/>
                      </a:lnTo>
                      <a:lnTo>
                        <a:pt x="1180" y="432"/>
                      </a:lnTo>
                      <a:lnTo>
                        <a:pt x="1182" y="436"/>
                      </a:lnTo>
                      <a:lnTo>
                        <a:pt x="1185" y="436"/>
                      </a:lnTo>
                      <a:lnTo>
                        <a:pt x="1188" y="436"/>
                      </a:lnTo>
                      <a:lnTo>
                        <a:pt x="1188" y="438"/>
                      </a:lnTo>
                      <a:lnTo>
                        <a:pt x="1190" y="438"/>
                      </a:lnTo>
                      <a:lnTo>
                        <a:pt x="1193" y="438"/>
                      </a:lnTo>
                      <a:lnTo>
                        <a:pt x="1197" y="432"/>
                      </a:lnTo>
                      <a:lnTo>
                        <a:pt x="1197" y="428"/>
                      </a:lnTo>
                      <a:lnTo>
                        <a:pt x="1198" y="432"/>
                      </a:lnTo>
                      <a:lnTo>
                        <a:pt x="1201" y="436"/>
                      </a:lnTo>
                      <a:lnTo>
                        <a:pt x="1201" y="432"/>
                      </a:lnTo>
                      <a:lnTo>
                        <a:pt x="1205" y="432"/>
                      </a:lnTo>
                      <a:lnTo>
                        <a:pt x="1205" y="436"/>
                      </a:lnTo>
                      <a:lnTo>
                        <a:pt x="1208" y="436"/>
                      </a:lnTo>
                      <a:lnTo>
                        <a:pt x="1210" y="436"/>
                      </a:lnTo>
                      <a:lnTo>
                        <a:pt x="1213" y="436"/>
                      </a:lnTo>
                      <a:lnTo>
                        <a:pt x="1213" y="432"/>
                      </a:lnTo>
                      <a:lnTo>
                        <a:pt x="1216" y="432"/>
                      </a:lnTo>
                      <a:lnTo>
                        <a:pt x="1218" y="428"/>
                      </a:lnTo>
                      <a:lnTo>
                        <a:pt x="1221" y="428"/>
                      </a:lnTo>
                      <a:lnTo>
                        <a:pt x="1226" y="428"/>
                      </a:lnTo>
                      <a:lnTo>
                        <a:pt x="1226" y="427"/>
                      </a:lnTo>
                      <a:lnTo>
                        <a:pt x="1229" y="427"/>
                      </a:lnTo>
                      <a:lnTo>
                        <a:pt x="1229" y="423"/>
                      </a:lnTo>
                      <a:lnTo>
                        <a:pt x="1229" y="421"/>
                      </a:lnTo>
                      <a:lnTo>
                        <a:pt x="1232" y="421"/>
                      </a:lnTo>
                      <a:lnTo>
                        <a:pt x="1236" y="421"/>
                      </a:lnTo>
                      <a:lnTo>
                        <a:pt x="1236" y="423"/>
                      </a:lnTo>
                      <a:lnTo>
                        <a:pt x="1232" y="427"/>
                      </a:lnTo>
                      <a:lnTo>
                        <a:pt x="1229" y="427"/>
                      </a:lnTo>
                      <a:lnTo>
                        <a:pt x="1229" y="432"/>
                      </a:lnTo>
                      <a:lnTo>
                        <a:pt x="1226" y="432"/>
                      </a:lnTo>
                      <a:lnTo>
                        <a:pt x="1226" y="436"/>
                      </a:lnTo>
                      <a:lnTo>
                        <a:pt x="1221" y="443"/>
                      </a:lnTo>
                      <a:lnTo>
                        <a:pt x="1221" y="447"/>
                      </a:lnTo>
                      <a:lnTo>
                        <a:pt x="1221" y="449"/>
                      </a:lnTo>
                      <a:lnTo>
                        <a:pt x="1218" y="453"/>
                      </a:lnTo>
                      <a:lnTo>
                        <a:pt x="1218" y="456"/>
                      </a:lnTo>
                      <a:lnTo>
                        <a:pt x="1216" y="458"/>
                      </a:lnTo>
                      <a:lnTo>
                        <a:pt x="1213" y="462"/>
                      </a:lnTo>
                      <a:lnTo>
                        <a:pt x="1213" y="464"/>
                      </a:lnTo>
                      <a:lnTo>
                        <a:pt x="1210" y="470"/>
                      </a:lnTo>
                      <a:lnTo>
                        <a:pt x="1210" y="473"/>
                      </a:lnTo>
                      <a:lnTo>
                        <a:pt x="1208" y="479"/>
                      </a:lnTo>
                      <a:lnTo>
                        <a:pt x="1205" y="483"/>
                      </a:lnTo>
                      <a:lnTo>
                        <a:pt x="1205" y="488"/>
                      </a:lnTo>
                      <a:lnTo>
                        <a:pt x="1201" y="492"/>
                      </a:lnTo>
                      <a:lnTo>
                        <a:pt x="1201" y="498"/>
                      </a:lnTo>
                      <a:lnTo>
                        <a:pt x="1198" y="499"/>
                      </a:lnTo>
                      <a:lnTo>
                        <a:pt x="1197" y="503"/>
                      </a:lnTo>
                      <a:lnTo>
                        <a:pt x="1197" y="505"/>
                      </a:lnTo>
                      <a:lnTo>
                        <a:pt x="1193" y="509"/>
                      </a:lnTo>
                      <a:lnTo>
                        <a:pt x="1193" y="514"/>
                      </a:lnTo>
                      <a:lnTo>
                        <a:pt x="1190" y="514"/>
                      </a:lnTo>
                      <a:lnTo>
                        <a:pt x="1188" y="518"/>
                      </a:lnTo>
                      <a:lnTo>
                        <a:pt x="1188" y="520"/>
                      </a:lnTo>
                      <a:lnTo>
                        <a:pt x="1185" y="524"/>
                      </a:lnTo>
                      <a:lnTo>
                        <a:pt x="1185" y="526"/>
                      </a:lnTo>
                      <a:lnTo>
                        <a:pt x="1182" y="526"/>
                      </a:lnTo>
                      <a:lnTo>
                        <a:pt x="1180" y="529"/>
                      </a:lnTo>
                      <a:lnTo>
                        <a:pt x="1180" y="533"/>
                      </a:lnTo>
                      <a:lnTo>
                        <a:pt x="1180" y="535"/>
                      </a:lnTo>
                      <a:lnTo>
                        <a:pt x="1177" y="535"/>
                      </a:lnTo>
                      <a:lnTo>
                        <a:pt x="1177" y="539"/>
                      </a:lnTo>
                      <a:lnTo>
                        <a:pt x="1177" y="541"/>
                      </a:lnTo>
                      <a:lnTo>
                        <a:pt x="1174" y="541"/>
                      </a:lnTo>
                      <a:lnTo>
                        <a:pt x="1172" y="544"/>
                      </a:lnTo>
                      <a:lnTo>
                        <a:pt x="1169" y="546"/>
                      </a:lnTo>
                      <a:lnTo>
                        <a:pt x="1169" y="550"/>
                      </a:lnTo>
                      <a:lnTo>
                        <a:pt x="1162" y="554"/>
                      </a:lnTo>
                      <a:lnTo>
                        <a:pt x="1162" y="559"/>
                      </a:lnTo>
                      <a:lnTo>
                        <a:pt x="1161" y="561"/>
                      </a:lnTo>
                      <a:lnTo>
                        <a:pt x="1157" y="561"/>
                      </a:lnTo>
                      <a:lnTo>
                        <a:pt x="1157" y="565"/>
                      </a:lnTo>
                      <a:lnTo>
                        <a:pt x="1154" y="567"/>
                      </a:lnTo>
                      <a:lnTo>
                        <a:pt x="1152" y="580"/>
                      </a:lnTo>
                      <a:lnTo>
                        <a:pt x="1149" y="580"/>
                      </a:lnTo>
                      <a:lnTo>
                        <a:pt x="1149" y="585"/>
                      </a:lnTo>
                      <a:lnTo>
                        <a:pt x="1146" y="585"/>
                      </a:lnTo>
                      <a:lnTo>
                        <a:pt x="1144" y="585"/>
                      </a:lnTo>
                      <a:lnTo>
                        <a:pt x="1144" y="587"/>
                      </a:lnTo>
                      <a:lnTo>
                        <a:pt x="1141" y="591"/>
                      </a:lnTo>
                      <a:lnTo>
                        <a:pt x="1141" y="595"/>
                      </a:lnTo>
                      <a:lnTo>
                        <a:pt x="1138" y="595"/>
                      </a:lnTo>
                      <a:lnTo>
                        <a:pt x="1138" y="597"/>
                      </a:lnTo>
                      <a:lnTo>
                        <a:pt x="1136" y="600"/>
                      </a:lnTo>
                      <a:lnTo>
                        <a:pt x="1130" y="602"/>
                      </a:lnTo>
                      <a:lnTo>
                        <a:pt x="1130" y="606"/>
                      </a:lnTo>
                      <a:lnTo>
                        <a:pt x="1126" y="612"/>
                      </a:lnTo>
                      <a:lnTo>
                        <a:pt x="1121" y="615"/>
                      </a:lnTo>
                      <a:lnTo>
                        <a:pt x="1121" y="617"/>
                      </a:lnTo>
                      <a:lnTo>
                        <a:pt x="1113" y="630"/>
                      </a:lnTo>
                      <a:lnTo>
                        <a:pt x="1110" y="630"/>
                      </a:lnTo>
                      <a:lnTo>
                        <a:pt x="1108" y="632"/>
                      </a:lnTo>
                      <a:lnTo>
                        <a:pt x="1105" y="636"/>
                      </a:lnTo>
                      <a:lnTo>
                        <a:pt x="1105" y="638"/>
                      </a:lnTo>
                      <a:lnTo>
                        <a:pt x="1102" y="638"/>
                      </a:lnTo>
                      <a:lnTo>
                        <a:pt x="1102" y="641"/>
                      </a:lnTo>
                      <a:lnTo>
                        <a:pt x="1100" y="641"/>
                      </a:lnTo>
                      <a:lnTo>
                        <a:pt x="1100" y="638"/>
                      </a:lnTo>
                      <a:lnTo>
                        <a:pt x="1097" y="641"/>
                      </a:lnTo>
                      <a:lnTo>
                        <a:pt x="1090" y="643"/>
                      </a:lnTo>
                      <a:lnTo>
                        <a:pt x="1089" y="647"/>
                      </a:lnTo>
                      <a:lnTo>
                        <a:pt x="1086" y="651"/>
                      </a:lnTo>
                      <a:lnTo>
                        <a:pt x="1082" y="651"/>
                      </a:lnTo>
                      <a:lnTo>
                        <a:pt x="1081" y="647"/>
                      </a:lnTo>
                      <a:lnTo>
                        <a:pt x="1077" y="647"/>
                      </a:lnTo>
                      <a:lnTo>
                        <a:pt x="1081" y="641"/>
                      </a:lnTo>
                      <a:lnTo>
                        <a:pt x="1081" y="638"/>
                      </a:lnTo>
                      <a:lnTo>
                        <a:pt x="1081" y="636"/>
                      </a:lnTo>
                      <a:lnTo>
                        <a:pt x="1081" y="632"/>
                      </a:lnTo>
                      <a:lnTo>
                        <a:pt x="1082" y="632"/>
                      </a:lnTo>
                      <a:lnTo>
                        <a:pt x="1081" y="636"/>
                      </a:lnTo>
                      <a:lnTo>
                        <a:pt x="1082" y="636"/>
                      </a:lnTo>
                      <a:lnTo>
                        <a:pt x="1081" y="638"/>
                      </a:lnTo>
                      <a:lnTo>
                        <a:pt x="1082" y="638"/>
                      </a:lnTo>
                      <a:lnTo>
                        <a:pt x="1086" y="636"/>
                      </a:lnTo>
                      <a:lnTo>
                        <a:pt x="1086" y="632"/>
                      </a:lnTo>
                      <a:lnTo>
                        <a:pt x="1082" y="632"/>
                      </a:lnTo>
                      <a:lnTo>
                        <a:pt x="1082" y="630"/>
                      </a:lnTo>
                      <a:lnTo>
                        <a:pt x="1086" y="630"/>
                      </a:lnTo>
                      <a:lnTo>
                        <a:pt x="1086" y="623"/>
                      </a:lnTo>
                      <a:lnTo>
                        <a:pt x="1082" y="623"/>
                      </a:lnTo>
                      <a:lnTo>
                        <a:pt x="1082" y="621"/>
                      </a:lnTo>
                      <a:lnTo>
                        <a:pt x="1081" y="617"/>
                      </a:lnTo>
                      <a:lnTo>
                        <a:pt x="1081" y="615"/>
                      </a:lnTo>
                      <a:lnTo>
                        <a:pt x="1082" y="615"/>
                      </a:lnTo>
                      <a:lnTo>
                        <a:pt x="1081" y="615"/>
                      </a:lnTo>
                      <a:lnTo>
                        <a:pt x="1081" y="612"/>
                      </a:lnTo>
                      <a:lnTo>
                        <a:pt x="1081" y="606"/>
                      </a:lnTo>
                      <a:lnTo>
                        <a:pt x="1077" y="606"/>
                      </a:lnTo>
                      <a:lnTo>
                        <a:pt x="1074" y="606"/>
                      </a:lnTo>
                      <a:lnTo>
                        <a:pt x="1072" y="606"/>
                      </a:lnTo>
                      <a:lnTo>
                        <a:pt x="1072" y="602"/>
                      </a:lnTo>
                      <a:lnTo>
                        <a:pt x="1069" y="602"/>
                      </a:lnTo>
                      <a:lnTo>
                        <a:pt x="1069" y="606"/>
                      </a:lnTo>
                      <a:lnTo>
                        <a:pt x="1066" y="606"/>
                      </a:lnTo>
                      <a:lnTo>
                        <a:pt x="1064" y="602"/>
                      </a:lnTo>
                      <a:lnTo>
                        <a:pt x="1064" y="600"/>
                      </a:lnTo>
                      <a:lnTo>
                        <a:pt x="1064" y="597"/>
                      </a:lnTo>
                      <a:lnTo>
                        <a:pt x="1064" y="595"/>
                      </a:lnTo>
                      <a:lnTo>
                        <a:pt x="1061" y="591"/>
                      </a:lnTo>
                      <a:lnTo>
                        <a:pt x="1058" y="591"/>
                      </a:lnTo>
                      <a:lnTo>
                        <a:pt x="1055" y="595"/>
                      </a:lnTo>
                      <a:lnTo>
                        <a:pt x="1058" y="595"/>
                      </a:lnTo>
                      <a:lnTo>
                        <a:pt x="1055" y="595"/>
                      </a:lnTo>
                      <a:lnTo>
                        <a:pt x="1058" y="595"/>
                      </a:lnTo>
                      <a:lnTo>
                        <a:pt x="1055" y="597"/>
                      </a:lnTo>
                      <a:lnTo>
                        <a:pt x="1055" y="595"/>
                      </a:lnTo>
                      <a:lnTo>
                        <a:pt x="1053" y="595"/>
                      </a:lnTo>
                      <a:lnTo>
                        <a:pt x="1053" y="591"/>
                      </a:lnTo>
                      <a:lnTo>
                        <a:pt x="1053" y="595"/>
                      </a:lnTo>
                      <a:lnTo>
                        <a:pt x="1053" y="597"/>
                      </a:lnTo>
                      <a:lnTo>
                        <a:pt x="1050" y="597"/>
                      </a:lnTo>
                      <a:lnTo>
                        <a:pt x="1050" y="600"/>
                      </a:lnTo>
                      <a:lnTo>
                        <a:pt x="1046" y="602"/>
                      </a:lnTo>
                      <a:lnTo>
                        <a:pt x="1046" y="606"/>
                      </a:lnTo>
                      <a:lnTo>
                        <a:pt x="1046" y="610"/>
                      </a:lnTo>
                      <a:lnTo>
                        <a:pt x="1046" y="612"/>
                      </a:lnTo>
                      <a:lnTo>
                        <a:pt x="1045" y="615"/>
                      </a:lnTo>
                      <a:lnTo>
                        <a:pt x="1045" y="621"/>
                      </a:lnTo>
                      <a:lnTo>
                        <a:pt x="1041" y="621"/>
                      </a:lnTo>
                      <a:lnTo>
                        <a:pt x="1038" y="621"/>
                      </a:lnTo>
                      <a:lnTo>
                        <a:pt x="1041" y="623"/>
                      </a:lnTo>
                      <a:lnTo>
                        <a:pt x="1045" y="623"/>
                      </a:lnTo>
                      <a:lnTo>
                        <a:pt x="1045" y="630"/>
                      </a:lnTo>
                      <a:lnTo>
                        <a:pt x="1045" y="627"/>
                      </a:lnTo>
                      <a:lnTo>
                        <a:pt x="1046" y="627"/>
                      </a:lnTo>
                      <a:lnTo>
                        <a:pt x="1046" y="630"/>
                      </a:lnTo>
                      <a:lnTo>
                        <a:pt x="1046" y="627"/>
                      </a:lnTo>
                      <a:lnTo>
                        <a:pt x="1050" y="627"/>
                      </a:lnTo>
                      <a:lnTo>
                        <a:pt x="1053" y="627"/>
                      </a:lnTo>
                      <a:lnTo>
                        <a:pt x="1053" y="630"/>
                      </a:lnTo>
                      <a:lnTo>
                        <a:pt x="1050" y="630"/>
                      </a:lnTo>
                      <a:lnTo>
                        <a:pt x="1046" y="632"/>
                      </a:lnTo>
                      <a:lnTo>
                        <a:pt x="1046" y="636"/>
                      </a:lnTo>
                      <a:lnTo>
                        <a:pt x="1046" y="638"/>
                      </a:lnTo>
                      <a:lnTo>
                        <a:pt x="1046" y="641"/>
                      </a:lnTo>
                      <a:lnTo>
                        <a:pt x="1046" y="638"/>
                      </a:lnTo>
                      <a:lnTo>
                        <a:pt x="1046" y="641"/>
                      </a:lnTo>
                      <a:lnTo>
                        <a:pt x="1046" y="643"/>
                      </a:lnTo>
                      <a:lnTo>
                        <a:pt x="1045" y="643"/>
                      </a:lnTo>
                      <a:lnTo>
                        <a:pt x="1045" y="647"/>
                      </a:lnTo>
                      <a:lnTo>
                        <a:pt x="1046" y="647"/>
                      </a:lnTo>
                      <a:lnTo>
                        <a:pt x="1050" y="651"/>
                      </a:lnTo>
                      <a:lnTo>
                        <a:pt x="1053" y="651"/>
                      </a:lnTo>
                      <a:lnTo>
                        <a:pt x="1053" y="647"/>
                      </a:lnTo>
                      <a:lnTo>
                        <a:pt x="1055" y="647"/>
                      </a:lnTo>
                      <a:lnTo>
                        <a:pt x="1055" y="643"/>
                      </a:lnTo>
                      <a:lnTo>
                        <a:pt x="1055" y="641"/>
                      </a:lnTo>
                      <a:lnTo>
                        <a:pt x="1058" y="641"/>
                      </a:lnTo>
                      <a:lnTo>
                        <a:pt x="1061" y="641"/>
                      </a:lnTo>
                      <a:lnTo>
                        <a:pt x="1061" y="638"/>
                      </a:lnTo>
                      <a:lnTo>
                        <a:pt x="1058" y="638"/>
                      </a:lnTo>
                      <a:lnTo>
                        <a:pt x="1055" y="638"/>
                      </a:lnTo>
                      <a:lnTo>
                        <a:pt x="1058" y="638"/>
                      </a:lnTo>
                      <a:lnTo>
                        <a:pt x="1058" y="636"/>
                      </a:lnTo>
                      <a:lnTo>
                        <a:pt x="1058" y="638"/>
                      </a:lnTo>
                      <a:lnTo>
                        <a:pt x="1061" y="638"/>
                      </a:lnTo>
                      <a:lnTo>
                        <a:pt x="1058" y="632"/>
                      </a:lnTo>
                      <a:lnTo>
                        <a:pt x="1055" y="632"/>
                      </a:lnTo>
                      <a:lnTo>
                        <a:pt x="1055" y="630"/>
                      </a:lnTo>
                      <a:lnTo>
                        <a:pt x="1058" y="630"/>
                      </a:lnTo>
                      <a:lnTo>
                        <a:pt x="1061" y="630"/>
                      </a:lnTo>
                      <a:lnTo>
                        <a:pt x="1064" y="632"/>
                      </a:lnTo>
                      <a:lnTo>
                        <a:pt x="1066" y="632"/>
                      </a:lnTo>
                      <a:lnTo>
                        <a:pt x="1069" y="638"/>
                      </a:lnTo>
                      <a:lnTo>
                        <a:pt x="1069" y="641"/>
                      </a:lnTo>
                      <a:lnTo>
                        <a:pt x="1069" y="643"/>
                      </a:lnTo>
                      <a:lnTo>
                        <a:pt x="1069" y="647"/>
                      </a:lnTo>
                      <a:lnTo>
                        <a:pt x="1066" y="647"/>
                      </a:lnTo>
                      <a:lnTo>
                        <a:pt x="1064" y="647"/>
                      </a:lnTo>
                      <a:lnTo>
                        <a:pt x="1061" y="651"/>
                      </a:lnTo>
                      <a:lnTo>
                        <a:pt x="1058" y="653"/>
                      </a:lnTo>
                      <a:lnTo>
                        <a:pt x="1055" y="656"/>
                      </a:lnTo>
                      <a:lnTo>
                        <a:pt x="1053" y="656"/>
                      </a:lnTo>
                      <a:lnTo>
                        <a:pt x="1050" y="658"/>
                      </a:lnTo>
                      <a:lnTo>
                        <a:pt x="1046" y="658"/>
                      </a:lnTo>
                      <a:lnTo>
                        <a:pt x="1046" y="664"/>
                      </a:lnTo>
                      <a:lnTo>
                        <a:pt x="1045" y="664"/>
                      </a:lnTo>
                      <a:lnTo>
                        <a:pt x="1041" y="664"/>
                      </a:lnTo>
                      <a:lnTo>
                        <a:pt x="1041" y="662"/>
                      </a:lnTo>
                      <a:lnTo>
                        <a:pt x="1041" y="658"/>
                      </a:lnTo>
                      <a:lnTo>
                        <a:pt x="1038" y="658"/>
                      </a:lnTo>
                      <a:lnTo>
                        <a:pt x="1038" y="664"/>
                      </a:lnTo>
                      <a:lnTo>
                        <a:pt x="1037" y="664"/>
                      </a:lnTo>
                      <a:lnTo>
                        <a:pt x="1038" y="668"/>
                      </a:lnTo>
                      <a:lnTo>
                        <a:pt x="1037" y="671"/>
                      </a:lnTo>
                      <a:lnTo>
                        <a:pt x="1033" y="673"/>
                      </a:lnTo>
                      <a:lnTo>
                        <a:pt x="1030" y="673"/>
                      </a:lnTo>
                      <a:lnTo>
                        <a:pt x="1027" y="677"/>
                      </a:lnTo>
                      <a:lnTo>
                        <a:pt x="1025" y="677"/>
                      </a:lnTo>
                      <a:lnTo>
                        <a:pt x="1022" y="679"/>
                      </a:lnTo>
                      <a:lnTo>
                        <a:pt x="1022" y="683"/>
                      </a:lnTo>
                      <a:lnTo>
                        <a:pt x="1019" y="684"/>
                      </a:lnTo>
                      <a:lnTo>
                        <a:pt x="1019" y="692"/>
                      </a:lnTo>
                      <a:lnTo>
                        <a:pt x="1019" y="694"/>
                      </a:lnTo>
                      <a:lnTo>
                        <a:pt x="1019" y="699"/>
                      </a:lnTo>
                      <a:lnTo>
                        <a:pt x="1019" y="703"/>
                      </a:lnTo>
                      <a:lnTo>
                        <a:pt x="1019" y="699"/>
                      </a:lnTo>
                      <a:lnTo>
                        <a:pt x="1019" y="703"/>
                      </a:lnTo>
                      <a:lnTo>
                        <a:pt x="1022" y="703"/>
                      </a:lnTo>
                      <a:lnTo>
                        <a:pt x="1025" y="699"/>
                      </a:lnTo>
                      <a:lnTo>
                        <a:pt x="1027" y="699"/>
                      </a:lnTo>
                      <a:lnTo>
                        <a:pt x="1027" y="703"/>
                      </a:lnTo>
                      <a:lnTo>
                        <a:pt x="1027" y="705"/>
                      </a:lnTo>
                      <a:lnTo>
                        <a:pt x="1027" y="709"/>
                      </a:lnTo>
                      <a:lnTo>
                        <a:pt x="1030" y="712"/>
                      </a:lnTo>
                      <a:lnTo>
                        <a:pt x="1027" y="714"/>
                      </a:lnTo>
                      <a:lnTo>
                        <a:pt x="1027" y="718"/>
                      </a:lnTo>
                      <a:lnTo>
                        <a:pt x="1027" y="720"/>
                      </a:lnTo>
                      <a:lnTo>
                        <a:pt x="1025" y="720"/>
                      </a:lnTo>
                      <a:lnTo>
                        <a:pt x="1022" y="720"/>
                      </a:lnTo>
                      <a:lnTo>
                        <a:pt x="1022" y="724"/>
                      </a:lnTo>
                      <a:lnTo>
                        <a:pt x="1022" y="729"/>
                      </a:lnTo>
                      <a:lnTo>
                        <a:pt x="1025" y="729"/>
                      </a:lnTo>
                      <a:lnTo>
                        <a:pt x="1027" y="729"/>
                      </a:lnTo>
                      <a:lnTo>
                        <a:pt x="1025" y="733"/>
                      </a:lnTo>
                      <a:lnTo>
                        <a:pt x="1027" y="733"/>
                      </a:lnTo>
                      <a:lnTo>
                        <a:pt x="1027" y="735"/>
                      </a:lnTo>
                      <a:lnTo>
                        <a:pt x="1027" y="739"/>
                      </a:lnTo>
                      <a:lnTo>
                        <a:pt x="1030" y="739"/>
                      </a:lnTo>
                      <a:lnTo>
                        <a:pt x="1030" y="741"/>
                      </a:lnTo>
                      <a:lnTo>
                        <a:pt x="1027" y="744"/>
                      </a:lnTo>
                      <a:lnTo>
                        <a:pt x="1025" y="744"/>
                      </a:lnTo>
                      <a:lnTo>
                        <a:pt x="1025" y="741"/>
                      </a:lnTo>
                      <a:lnTo>
                        <a:pt x="1022" y="741"/>
                      </a:lnTo>
                      <a:lnTo>
                        <a:pt x="1022" y="744"/>
                      </a:lnTo>
                      <a:lnTo>
                        <a:pt x="1022" y="748"/>
                      </a:lnTo>
                      <a:lnTo>
                        <a:pt x="1019" y="748"/>
                      </a:lnTo>
                      <a:lnTo>
                        <a:pt x="1019" y="744"/>
                      </a:lnTo>
                      <a:lnTo>
                        <a:pt x="1019" y="748"/>
                      </a:lnTo>
                      <a:lnTo>
                        <a:pt x="1017" y="750"/>
                      </a:lnTo>
                      <a:lnTo>
                        <a:pt x="1017" y="754"/>
                      </a:lnTo>
                      <a:lnTo>
                        <a:pt x="1014" y="754"/>
                      </a:lnTo>
                      <a:lnTo>
                        <a:pt x="1014" y="755"/>
                      </a:lnTo>
                      <a:lnTo>
                        <a:pt x="1014" y="759"/>
                      </a:lnTo>
                      <a:lnTo>
                        <a:pt x="1014" y="761"/>
                      </a:lnTo>
                      <a:lnTo>
                        <a:pt x="1017" y="765"/>
                      </a:lnTo>
                      <a:lnTo>
                        <a:pt x="1017" y="769"/>
                      </a:lnTo>
                      <a:lnTo>
                        <a:pt x="1019" y="769"/>
                      </a:lnTo>
                      <a:lnTo>
                        <a:pt x="1017" y="770"/>
                      </a:lnTo>
                      <a:lnTo>
                        <a:pt x="1014" y="770"/>
                      </a:lnTo>
                      <a:lnTo>
                        <a:pt x="1014" y="774"/>
                      </a:lnTo>
                      <a:lnTo>
                        <a:pt x="1014" y="776"/>
                      </a:lnTo>
                      <a:lnTo>
                        <a:pt x="1010" y="776"/>
                      </a:lnTo>
                      <a:lnTo>
                        <a:pt x="1010" y="774"/>
                      </a:lnTo>
                      <a:lnTo>
                        <a:pt x="1009" y="774"/>
                      </a:lnTo>
                      <a:lnTo>
                        <a:pt x="1006" y="774"/>
                      </a:lnTo>
                      <a:lnTo>
                        <a:pt x="1006" y="770"/>
                      </a:lnTo>
                      <a:lnTo>
                        <a:pt x="1006" y="774"/>
                      </a:lnTo>
                      <a:lnTo>
                        <a:pt x="1002" y="774"/>
                      </a:lnTo>
                      <a:lnTo>
                        <a:pt x="1006" y="780"/>
                      </a:lnTo>
                      <a:lnTo>
                        <a:pt x="1002" y="780"/>
                      </a:lnTo>
                      <a:lnTo>
                        <a:pt x="1006" y="782"/>
                      </a:lnTo>
                      <a:lnTo>
                        <a:pt x="1002" y="782"/>
                      </a:lnTo>
                      <a:lnTo>
                        <a:pt x="1006" y="782"/>
                      </a:lnTo>
                      <a:lnTo>
                        <a:pt x="1009" y="782"/>
                      </a:lnTo>
                      <a:lnTo>
                        <a:pt x="1010" y="782"/>
                      </a:lnTo>
                      <a:lnTo>
                        <a:pt x="1009" y="782"/>
                      </a:lnTo>
                      <a:lnTo>
                        <a:pt x="1010" y="782"/>
                      </a:lnTo>
                      <a:lnTo>
                        <a:pt x="1010" y="785"/>
                      </a:lnTo>
                      <a:lnTo>
                        <a:pt x="1010" y="789"/>
                      </a:lnTo>
                      <a:lnTo>
                        <a:pt x="1014" y="785"/>
                      </a:lnTo>
                      <a:lnTo>
                        <a:pt x="1014" y="789"/>
                      </a:lnTo>
                      <a:lnTo>
                        <a:pt x="1014" y="785"/>
                      </a:lnTo>
                      <a:lnTo>
                        <a:pt x="1017" y="789"/>
                      </a:lnTo>
                      <a:lnTo>
                        <a:pt x="1014" y="791"/>
                      </a:lnTo>
                      <a:lnTo>
                        <a:pt x="1017" y="791"/>
                      </a:lnTo>
                      <a:lnTo>
                        <a:pt x="1019" y="791"/>
                      </a:lnTo>
                      <a:lnTo>
                        <a:pt x="1019" y="789"/>
                      </a:lnTo>
                      <a:lnTo>
                        <a:pt x="1019" y="791"/>
                      </a:lnTo>
                      <a:lnTo>
                        <a:pt x="1019" y="789"/>
                      </a:lnTo>
                      <a:lnTo>
                        <a:pt x="1019" y="785"/>
                      </a:lnTo>
                      <a:lnTo>
                        <a:pt x="1019" y="782"/>
                      </a:lnTo>
                      <a:lnTo>
                        <a:pt x="1017" y="782"/>
                      </a:lnTo>
                      <a:lnTo>
                        <a:pt x="1017" y="780"/>
                      </a:lnTo>
                      <a:lnTo>
                        <a:pt x="1019" y="780"/>
                      </a:lnTo>
                      <a:lnTo>
                        <a:pt x="1022" y="776"/>
                      </a:lnTo>
                      <a:lnTo>
                        <a:pt x="1022" y="774"/>
                      </a:lnTo>
                      <a:lnTo>
                        <a:pt x="1022" y="776"/>
                      </a:lnTo>
                      <a:lnTo>
                        <a:pt x="1025" y="780"/>
                      </a:lnTo>
                      <a:lnTo>
                        <a:pt x="1025" y="782"/>
                      </a:lnTo>
                      <a:lnTo>
                        <a:pt x="1025" y="785"/>
                      </a:lnTo>
                      <a:lnTo>
                        <a:pt x="1022" y="789"/>
                      </a:lnTo>
                      <a:lnTo>
                        <a:pt x="1022" y="791"/>
                      </a:lnTo>
                      <a:lnTo>
                        <a:pt x="1025" y="791"/>
                      </a:lnTo>
                      <a:lnTo>
                        <a:pt x="1022" y="795"/>
                      </a:lnTo>
                      <a:lnTo>
                        <a:pt x="1025" y="797"/>
                      </a:lnTo>
                      <a:lnTo>
                        <a:pt x="1022" y="802"/>
                      </a:lnTo>
                      <a:lnTo>
                        <a:pt x="1022" y="806"/>
                      </a:lnTo>
                      <a:lnTo>
                        <a:pt x="1019" y="810"/>
                      </a:lnTo>
                      <a:lnTo>
                        <a:pt x="1019" y="815"/>
                      </a:lnTo>
                      <a:lnTo>
                        <a:pt x="1019" y="817"/>
                      </a:lnTo>
                      <a:lnTo>
                        <a:pt x="1017" y="821"/>
                      </a:lnTo>
                      <a:lnTo>
                        <a:pt x="1017" y="823"/>
                      </a:lnTo>
                      <a:lnTo>
                        <a:pt x="1014" y="827"/>
                      </a:lnTo>
                      <a:lnTo>
                        <a:pt x="1017" y="827"/>
                      </a:lnTo>
                      <a:lnTo>
                        <a:pt x="1014" y="827"/>
                      </a:lnTo>
                      <a:lnTo>
                        <a:pt x="1014" y="830"/>
                      </a:lnTo>
                      <a:lnTo>
                        <a:pt x="1014" y="832"/>
                      </a:lnTo>
                      <a:lnTo>
                        <a:pt x="1017" y="832"/>
                      </a:lnTo>
                      <a:lnTo>
                        <a:pt x="1017" y="836"/>
                      </a:lnTo>
                      <a:lnTo>
                        <a:pt x="1017" y="838"/>
                      </a:lnTo>
                      <a:lnTo>
                        <a:pt x="1014" y="841"/>
                      </a:lnTo>
                      <a:lnTo>
                        <a:pt x="1014" y="845"/>
                      </a:lnTo>
                      <a:lnTo>
                        <a:pt x="1014" y="847"/>
                      </a:lnTo>
                      <a:lnTo>
                        <a:pt x="1014" y="853"/>
                      </a:lnTo>
                      <a:lnTo>
                        <a:pt x="1010" y="856"/>
                      </a:lnTo>
                      <a:lnTo>
                        <a:pt x="1010" y="858"/>
                      </a:lnTo>
                      <a:lnTo>
                        <a:pt x="1010" y="862"/>
                      </a:lnTo>
                      <a:lnTo>
                        <a:pt x="1010" y="868"/>
                      </a:lnTo>
                      <a:lnTo>
                        <a:pt x="1010" y="871"/>
                      </a:lnTo>
                      <a:lnTo>
                        <a:pt x="1009" y="877"/>
                      </a:lnTo>
                      <a:lnTo>
                        <a:pt x="1006" y="879"/>
                      </a:lnTo>
                      <a:lnTo>
                        <a:pt x="1006" y="883"/>
                      </a:lnTo>
                      <a:lnTo>
                        <a:pt x="1006" y="888"/>
                      </a:lnTo>
                      <a:lnTo>
                        <a:pt x="1006" y="894"/>
                      </a:lnTo>
                      <a:lnTo>
                        <a:pt x="1006" y="898"/>
                      </a:lnTo>
                      <a:lnTo>
                        <a:pt x="1006" y="899"/>
                      </a:lnTo>
                      <a:lnTo>
                        <a:pt x="1006" y="903"/>
                      </a:lnTo>
                      <a:lnTo>
                        <a:pt x="1009" y="907"/>
                      </a:lnTo>
                      <a:lnTo>
                        <a:pt x="1010" y="907"/>
                      </a:lnTo>
                      <a:lnTo>
                        <a:pt x="1006" y="907"/>
                      </a:lnTo>
                      <a:lnTo>
                        <a:pt x="1006" y="909"/>
                      </a:lnTo>
                      <a:lnTo>
                        <a:pt x="1009" y="909"/>
                      </a:lnTo>
                      <a:lnTo>
                        <a:pt x="1006" y="912"/>
                      </a:lnTo>
                      <a:lnTo>
                        <a:pt x="1009" y="912"/>
                      </a:lnTo>
                      <a:lnTo>
                        <a:pt x="1010" y="909"/>
                      </a:lnTo>
                      <a:lnTo>
                        <a:pt x="1010" y="912"/>
                      </a:lnTo>
                      <a:lnTo>
                        <a:pt x="1010" y="909"/>
                      </a:lnTo>
                      <a:lnTo>
                        <a:pt x="1010" y="914"/>
                      </a:lnTo>
                      <a:lnTo>
                        <a:pt x="1010" y="920"/>
                      </a:lnTo>
                      <a:lnTo>
                        <a:pt x="1010" y="924"/>
                      </a:lnTo>
                      <a:lnTo>
                        <a:pt x="1010" y="927"/>
                      </a:lnTo>
                      <a:lnTo>
                        <a:pt x="1014" y="933"/>
                      </a:lnTo>
                      <a:lnTo>
                        <a:pt x="1014" y="939"/>
                      </a:lnTo>
                      <a:lnTo>
                        <a:pt x="1014" y="941"/>
                      </a:lnTo>
                      <a:lnTo>
                        <a:pt x="1014" y="950"/>
                      </a:lnTo>
                      <a:lnTo>
                        <a:pt x="1014" y="954"/>
                      </a:lnTo>
                      <a:lnTo>
                        <a:pt x="1014" y="955"/>
                      </a:lnTo>
                      <a:lnTo>
                        <a:pt x="1014" y="959"/>
                      </a:lnTo>
                      <a:lnTo>
                        <a:pt x="1014" y="965"/>
                      </a:lnTo>
                      <a:lnTo>
                        <a:pt x="1014" y="969"/>
                      </a:lnTo>
                      <a:lnTo>
                        <a:pt x="1014" y="970"/>
                      </a:lnTo>
                      <a:lnTo>
                        <a:pt x="1014" y="974"/>
                      </a:lnTo>
                      <a:lnTo>
                        <a:pt x="1014" y="976"/>
                      </a:lnTo>
                      <a:lnTo>
                        <a:pt x="1014" y="980"/>
                      </a:lnTo>
                      <a:lnTo>
                        <a:pt x="1014" y="984"/>
                      </a:lnTo>
                      <a:lnTo>
                        <a:pt x="1014" y="985"/>
                      </a:lnTo>
                      <a:lnTo>
                        <a:pt x="1017" y="985"/>
                      </a:lnTo>
                      <a:lnTo>
                        <a:pt x="1017" y="997"/>
                      </a:lnTo>
                      <a:lnTo>
                        <a:pt x="1017" y="1000"/>
                      </a:lnTo>
                      <a:lnTo>
                        <a:pt x="1019" y="1006"/>
                      </a:lnTo>
                      <a:lnTo>
                        <a:pt x="1019" y="1010"/>
                      </a:lnTo>
                      <a:lnTo>
                        <a:pt x="1019" y="1012"/>
                      </a:lnTo>
                      <a:lnTo>
                        <a:pt x="1019" y="1015"/>
                      </a:lnTo>
                      <a:lnTo>
                        <a:pt x="1019" y="1017"/>
                      </a:lnTo>
                      <a:lnTo>
                        <a:pt x="1019" y="1021"/>
                      </a:lnTo>
                      <a:lnTo>
                        <a:pt x="1019" y="1025"/>
                      </a:lnTo>
                      <a:lnTo>
                        <a:pt x="1019" y="1027"/>
                      </a:lnTo>
                      <a:lnTo>
                        <a:pt x="1022" y="1027"/>
                      </a:lnTo>
                      <a:lnTo>
                        <a:pt x="1022" y="1036"/>
                      </a:lnTo>
                      <a:lnTo>
                        <a:pt x="1022" y="1038"/>
                      </a:lnTo>
                      <a:lnTo>
                        <a:pt x="1025" y="1041"/>
                      </a:lnTo>
                      <a:lnTo>
                        <a:pt x="1025" y="1045"/>
                      </a:lnTo>
                      <a:lnTo>
                        <a:pt x="1027" y="1047"/>
                      </a:lnTo>
                      <a:lnTo>
                        <a:pt x="1030" y="1053"/>
                      </a:lnTo>
                      <a:lnTo>
                        <a:pt x="1030" y="1056"/>
                      </a:lnTo>
                      <a:lnTo>
                        <a:pt x="1030" y="1058"/>
                      </a:lnTo>
                      <a:lnTo>
                        <a:pt x="1030" y="1062"/>
                      </a:lnTo>
                      <a:lnTo>
                        <a:pt x="1033" y="1062"/>
                      </a:lnTo>
                      <a:lnTo>
                        <a:pt x="1033" y="1066"/>
                      </a:lnTo>
                      <a:lnTo>
                        <a:pt x="1030" y="1071"/>
                      </a:lnTo>
                      <a:lnTo>
                        <a:pt x="1027" y="1073"/>
                      </a:lnTo>
                      <a:lnTo>
                        <a:pt x="1027" y="1081"/>
                      </a:lnTo>
                      <a:lnTo>
                        <a:pt x="1027" y="1083"/>
                      </a:lnTo>
                      <a:lnTo>
                        <a:pt x="1025" y="1086"/>
                      </a:lnTo>
                      <a:lnTo>
                        <a:pt x="1022" y="1092"/>
                      </a:lnTo>
                      <a:lnTo>
                        <a:pt x="1022" y="1098"/>
                      </a:lnTo>
                      <a:lnTo>
                        <a:pt x="1019" y="1101"/>
                      </a:lnTo>
                      <a:lnTo>
                        <a:pt x="1019" y="1103"/>
                      </a:lnTo>
                      <a:lnTo>
                        <a:pt x="1019" y="1107"/>
                      </a:lnTo>
                      <a:lnTo>
                        <a:pt x="1022" y="1107"/>
                      </a:lnTo>
                      <a:lnTo>
                        <a:pt x="1022" y="1109"/>
                      </a:lnTo>
                      <a:lnTo>
                        <a:pt x="1019" y="1109"/>
                      </a:lnTo>
                      <a:lnTo>
                        <a:pt x="1019" y="1112"/>
                      </a:lnTo>
                      <a:lnTo>
                        <a:pt x="1019" y="1114"/>
                      </a:lnTo>
                      <a:lnTo>
                        <a:pt x="1019" y="1118"/>
                      </a:lnTo>
                      <a:lnTo>
                        <a:pt x="1017" y="1118"/>
                      </a:lnTo>
                      <a:lnTo>
                        <a:pt x="1014" y="1118"/>
                      </a:lnTo>
                      <a:lnTo>
                        <a:pt x="1014" y="1122"/>
                      </a:lnTo>
                      <a:lnTo>
                        <a:pt x="1010" y="1124"/>
                      </a:lnTo>
                      <a:lnTo>
                        <a:pt x="1010" y="1127"/>
                      </a:lnTo>
                      <a:lnTo>
                        <a:pt x="1010" y="1124"/>
                      </a:lnTo>
                      <a:lnTo>
                        <a:pt x="1010" y="1127"/>
                      </a:lnTo>
                      <a:lnTo>
                        <a:pt x="1010" y="1129"/>
                      </a:lnTo>
                      <a:lnTo>
                        <a:pt x="1010" y="1133"/>
                      </a:lnTo>
                      <a:lnTo>
                        <a:pt x="1014" y="1135"/>
                      </a:lnTo>
                      <a:lnTo>
                        <a:pt x="1014" y="1139"/>
                      </a:lnTo>
                      <a:lnTo>
                        <a:pt x="1014" y="1142"/>
                      </a:lnTo>
                      <a:lnTo>
                        <a:pt x="1010" y="1142"/>
                      </a:lnTo>
                      <a:lnTo>
                        <a:pt x="1010" y="1144"/>
                      </a:lnTo>
                      <a:lnTo>
                        <a:pt x="1009" y="1144"/>
                      </a:lnTo>
                      <a:lnTo>
                        <a:pt x="1006" y="1150"/>
                      </a:lnTo>
                      <a:lnTo>
                        <a:pt x="1006" y="1154"/>
                      </a:lnTo>
                      <a:lnTo>
                        <a:pt x="1002" y="1154"/>
                      </a:lnTo>
                      <a:lnTo>
                        <a:pt x="1006" y="1154"/>
                      </a:lnTo>
                      <a:lnTo>
                        <a:pt x="1002" y="1165"/>
                      </a:lnTo>
                      <a:lnTo>
                        <a:pt x="1002" y="1170"/>
                      </a:lnTo>
                      <a:lnTo>
                        <a:pt x="1002" y="1176"/>
                      </a:lnTo>
                      <a:lnTo>
                        <a:pt x="1002" y="1184"/>
                      </a:lnTo>
                      <a:lnTo>
                        <a:pt x="1001" y="1185"/>
                      </a:lnTo>
                      <a:lnTo>
                        <a:pt x="1001" y="1189"/>
                      </a:lnTo>
                      <a:lnTo>
                        <a:pt x="997" y="1191"/>
                      </a:lnTo>
                      <a:lnTo>
                        <a:pt x="997" y="1195"/>
                      </a:lnTo>
                      <a:lnTo>
                        <a:pt x="997" y="1198"/>
                      </a:lnTo>
                      <a:lnTo>
                        <a:pt x="994" y="1198"/>
                      </a:lnTo>
                      <a:lnTo>
                        <a:pt x="994" y="1204"/>
                      </a:lnTo>
                      <a:lnTo>
                        <a:pt x="994" y="1212"/>
                      </a:lnTo>
                      <a:lnTo>
                        <a:pt x="994" y="1215"/>
                      </a:lnTo>
                      <a:lnTo>
                        <a:pt x="997" y="1215"/>
                      </a:lnTo>
                      <a:lnTo>
                        <a:pt x="997" y="1219"/>
                      </a:lnTo>
                      <a:lnTo>
                        <a:pt x="997" y="1221"/>
                      </a:lnTo>
                      <a:lnTo>
                        <a:pt x="994" y="1221"/>
                      </a:lnTo>
                      <a:lnTo>
                        <a:pt x="994" y="1225"/>
                      </a:lnTo>
                      <a:lnTo>
                        <a:pt x="994" y="1230"/>
                      </a:lnTo>
                      <a:lnTo>
                        <a:pt x="991" y="1232"/>
                      </a:lnTo>
                      <a:lnTo>
                        <a:pt x="991" y="1236"/>
                      </a:lnTo>
                      <a:lnTo>
                        <a:pt x="991" y="1241"/>
                      </a:lnTo>
                      <a:lnTo>
                        <a:pt x="989" y="1241"/>
                      </a:lnTo>
                      <a:lnTo>
                        <a:pt x="989" y="1245"/>
                      </a:lnTo>
                      <a:lnTo>
                        <a:pt x="989" y="1251"/>
                      </a:lnTo>
                      <a:lnTo>
                        <a:pt x="986" y="1253"/>
                      </a:lnTo>
                      <a:lnTo>
                        <a:pt x="986" y="1256"/>
                      </a:lnTo>
                      <a:lnTo>
                        <a:pt x="986" y="1260"/>
                      </a:lnTo>
                      <a:lnTo>
                        <a:pt x="986" y="1268"/>
                      </a:lnTo>
                      <a:lnTo>
                        <a:pt x="986" y="1273"/>
                      </a:lnTo>
                      <a:lnTo>
                        <a:pt x="986" y="1281"/>
                      </a:lnTo>
                      <a:lnTo>
                        <a:pt x="986" y="1286"/>
                      </a:lnTo>
                      <a:lnTo>
                        <a:pt x="986" y="1288"/>
                      </a:lnTo>
                      <a:lnTo>
                        <a:pt x="986" y="1292"/>
                      </a:lnTo>
                      <a:lnTo>
                        <a:pt x="989" y="1301"/>
                      </a:lnTo>
                      <a:lnTo>
                        <a:pt x="989" y="1303"/>
                      </a:lnTo>
                      <a:lnTo>
                        <a:pt x="989" y="1307"/>
                      </a:lnTo>
                      <a:lnTo>
                        <a:pt x="989" y="1309"/>
                      </a:lnTo>
                      <a:lnTo>
                        <a:pt x="989" y="1318"/>
                      </a:lnTo>
                      <a:lnTo>
                        <a:pt x="989" y="1322"/>
                      </a:lnTo>
                      <a:lnTo>
                        <a:pt x="989" y="1327"/>
                      </a:lnTo>
                      <a:lnTo>
                        <a:pt x="994" y="1329"/>
                      </a:lnTo>
                      <a:lnTo>
                        <a:pt x="994" y="1333"/>
                      </a:lnTo>
                      <a:lnTo>
                        <a:pt x="994" y="1337"/>
                      </a:lnTo>
                      <a:lnTo>
                        <a:pt x="997" y="1337"/>
                      </a:lnTo>
                      <a:lnTo>
                        <a:pt x="994" y="1339"/>
                      </a:lnTo>
                      <a:lnTo>
                        <a:pt x="989" y="1344"/>
                      </a:lnTo>
                      <a:lnTo>
                        <a:pt x="986" y="1344"/>
                      </a:lnTo>
                      <a:lnTo>
                        <a:pt x="986" y="1348"/>
                      </a:lnTo>
                      <a:lnTo>
                        <a:pt x="983" y="1354"/>
                      </a:lnTo>
                      <a:lnTo>
                        <a:pt x="981" y="1357"/>
                      </a:lnTo>
                      <a:lnTo>
                        <a:pt x="978" y="1359"/>
                      </a:lnTo>
                      <a:lnTo>
                        <a:pt x="978" y="1363"/>
                      </a:lnTo>
                      <a:lnTo>
                        <a:pt x="978" y="1365"/>
                      </a:lnTo>
                      <a:lnTo>
                        <a:pt x="973" y="1365"/>
                      </a:lnTo>
                      <a:lnTo>
                        <a:pt x="970" y="1365"/>
                      </a:lnTo>
                      <a:lnTo>
                        <a:pt x="966" y="1365"/>
                      </a:lnTo>
                      <a:lnTo>
                        <a:pt x="965" y="1369"/>
                      </a:lnTo>
                      <a:lnTo>
                        <a:pt x="966" y="1369"/>
                      </a:lnTo>
                      <a:lnTo>
                        <a:pt x="965" y="1369"/>
                      </a:lnTo>
                      <a:lnTo>
                        <a:pt x="965" y="1370"/>
                      </a:lnTo>
                      <a:lnTo>
                        <a:pt x="961" y="1370"/>
                      </a:lnTo>
                      <a:lnTo>
                        <a:pt x="955" y="1374"/>
                      </a:lnTo>
                      <a:lnTo>
                        <a:pt x="953" y="1374"/>
                      </a:lnTo>
                      <a:lnTo>
                        <a:pt x="953" y="1378"/>
                      </a:lnTo>
                      <a:lnTo>
                        <a:pt x="947" y="1384"/>
                      </a:lnTo>
                      <a:lnTo>
                        <a:pt x="945" y="1391"/>
                      </a:lnTo>
                      <a:lnTo>
                        <a:pt x="939" y="1398"/>
                      </a:lnTo>
                      <a:lnTo>
                        <a:pt x="939" y="1395"/>
                      </a:lnTo>
                      <a:lnTo>
                        <a:pt x="939" y="1398"/>
                      </a:lnTo>
                      <a:lnTo>
                        <a:pt x="937" y="1404"/>
                      </a:lnTo>
                      <a:lnTo>
                        <a:pt x="930" y="1412"/>
                      </a:lnTo>
                      <a:lnTo>
                        <a:pt x="930" y="1415"/>
                      </a:lnTo>
                      <a:lnTo>
                        <a:pt x="929" y="1425"/>
                      </a:lnTo>
                      <a:lnTo>
                        <a:pt x="929" y="1426"/>
                      </a:lnTo>
                      <a:lnTo>
                        <a:pt x="926" y="1434"/>
                      </a:lnTo>
                      <a:lnTo>
                        <a:pt x="922" y="1434"/>
                      </a:lnTo>
                      <a:lnTo>
                        <a:pt x="919" y="1426"/>
                      </a:lnTo>
                      <a:lnTo>
                        <a:pt x="917" y="1426"/>
                      </a:lnTo>
                      <a:lnTo>
                        <a:pt x="914" y="1425"/>
                      </a:lnTo>
                      <a:lnTo>
                        <a:pt x="911" y="1425"/>
                      </a:lnTo>
                      <a:lnTo>
                        <a:pt x="909" y="1421"/>
                      </a:lnTo>
                      <a:lnTo>
                        <a:pt x="903" y="1415"/>
                      </a:lnTo>
                      <a:lnTo>
                        <a:pt x="901" y="1415"/>
                      </a:lnTo>
                      <a:lnTo>
                        <a:pt x="898" y="1412"/>
                      </a:lnTo>
                      <a:lnTo>
                        <a:pt x="895" y="1412"/>
                      </a:lnTo>
                      <a:lnTo>
                        <a:pt x="895" y="1410"/>
                      </a:lnTo>
                      <a:lnTo>
                        <a:pt x="893" y="1410"/>
                      </a:lnTo>
                      <a:lnTo>
                        <a:pt x="890" y="1406"/>
                      </a:lnTo>
                      <a:lnTo>
                        <a:pt x="886" y="1404"/>
                      </a:lnTo>
                      <a:lnTo>
                        <a:pt x="883" y="1404"/>
                      </a:lnTo>
                      <a:lnTo>
                        <a:pt x="881" y="1400"/>
                      </a:lnTo>
                      <a:lnTo>
                        <a:pt x="878" y="1400"/>
                      </a:lnTo>
                      <a:lnTo>
                        <a:pt x="878" y="1398"/>
                      </a:lnTo>
                      <a:lnTo>
                        <a:pt x="875" y="1398"/>
                      </a:lnTo>
                      <a:lnTo>
                        <a:pt x="870" y="1391"/>
                      </a:lnTo>
                      <a:lnTo>
                        <a:pt x="865" y="1391"/>
                      </a:lnTo>
                      <a:lnTo>
                        <a:pt x="865" y="1389"/>
                      </a:lnTo>
                      <a:lnTo>
                        <a:pt x="862" y="1389"/>
                      </a:lnTo>
                      <a:lnTo>
                        <a:pt x="859" y="1384"/>
                      </a:lnTo>
                      <a:lnTo>
                        <a:pt x="855" y="1384"/>
                      </a:lnTo>
                      <a:lnTo>
                        <a:pt x="854" y="1380"/>
                      </a:lnTo>
                      <a:lnTo>
                        <a:pt x="850" y="1380"/>
                      </a:lnTo>
                      <a:lnTo>
                        <a:pt x="850" y="1378"/>
                      </a:lnTo>
                      <a:lnTo>
                        <a:pt x="847" y="1378"/>
                      </a:lnTo>
                      <a:lnTo>
                        <a:pt x="847" y="1374"/>
                      </a:lnTo>
                      <a:lnTo>
                        <a:pt x="846" y="1370"/>
                      </a:lnTo>
                      <a:lnTo>
                        <a:pt x="847" y="1370"/>
                      </a:lnTo>
                      <a:lnTo>
                        <a:pt x="847" y="1369"/>
                      </a:lnTo>
                      <a:lnTo>
                        <a:pt x="850" y="1369"/>
                      </a:lnTo>
                      <a:lnTo>
                        <a:pt x="854" y="1363"/>
                      </a:lnTo>
                      <a:lnTo>
                        <a:pt x="855" y="1363"/>
                      </a:lnTo>
                      <a:lnTo>
                        <a:pt x="855" y="1359"/>
                      </a:lnTo>
                      <a:lnTo>
                        <a:pt x="855" y="1357"/>
                      </a:lnTo>
                      <a:lnTo>
                        <a:pt x="855" y="1354"/>
                      </a:lnTo>
                      <a:lnTo>
                        <a:pt x="855" y="1350"/>
                      </a:lnTo>
                      <a:lnTo>
                        <a:pt x="854" y="1348"/>
                      </a:lnTo>
                      <a:lnTo>
                        <a:pt x="850" y="1344"/>
                      </a:lnTo>
                      <a:lnTo>
                        <a:pt x="847" y="1344"/>
                      </a:lnTo>
                      <a:lnTo>
                        <a:pt x="846" y="1344"/>
                      </a:lnTo>
                      <a:lnTo>
                        <a:pt x="842" y="1342"/>
                      </a:lnTo>
                      <a:lnTo>
                        <a:pt x="839" y="1339"/>
                      </a:lnTo>
                      <a:lnTo>
                        <a:pt x="839" y="1337"/>
                      </a:lnTo>
                      <a:lnTo>
                        <a:pt x="837" y="1333"/>
                      </a:lnTo>
                      <a:lnTo>
                        <a:pt x="834" y="1329"/>
                      </a:lnTo>
                      <a:lnTo>
                        <a:pt x="831" y="1329"/>
                      </a:lnTo>
                      <a:lnTo>
                        <a:pt x="831" y="1327"/>
                      </a:lnTo>
                      <a:lnTo>
                        <a:pt x="829" y="1327"/>
                      </a:lnTo>
                      <a:lnTo>
                        <a:pt x="829" y="1322"/>
                      </a:lnTo>
                      <a:lnTo>
                        <a:pt x="829" y="1318"/>
                      </a:lnTo>
                      <a:lnTo>
                        <a:pt x="826" y="1318"/>
                      </a:lnTo>
                      <a:lnTo>
                        <a:pt x="823" y="1318"/>
                      </a:lnTo>
                      <a:lnTo>
                        <a:pt x="819" y="1318"/>
                      </a:lnTo>
                      <a:lnTo>
                        <a:pt x="818" y="1318"/>
                      </a:lnTo>
                      <a:lnTo>
                        <a:pt x="815" y="1318"/>
                      </a:lnTo>
                      <a:lnTo>
                        <a:pt x="811" y="1318"/>
                      </a:lnTo>
                      <a:lnTo>
                        <a:pt x="815" y="1312"/>
                      </a:lnTo>
                      <a:lnTo>
                        <a:pt x="815" y="1309"/>
                      </a:lnTo>
                      <a:lnTo>
                        <a:pt x="815" y="1307"/>
                      </a:lnTo>
                      <a:lnTo>
                        <a:pt x="815" y="1303"/>
                      </a:lnTo>
                      <a:lnTo>
                        <a:pt x="818" y="1303"/>
                      </a:lnTo>
                      <a:lnTo>
                        <a:pt x="818" y="1301"/>
                      </a:lnTo>
                      <a:lnTo>
                        <a:pt x="815" y="1298"/>
                      </a:lnTo>
                      <a:lnTo>
                        <a:pt x="811" y="1298"/>
                      </a:lnTo>
                      <a:lnTo>
                        <a:pt x="810" y="1298"/>
                      </a:lnTo>
                      <a:lnTo>
                        <a:pt x="806" y="1298"/>
                      </a:lnTo>
                      <a:lnTo>
                        <a:pt x="810" y="1294"/>
                      </a:lnTo>
                      <a:lnTo>
                        <a:pt x="811" y="1292"/>
                      </a:lnTo>
                      <a:lnTo>
                        <a:pt x="811" y="1288"/>
                      </a:lnTo>
                      <a:lnTo>
                        <a:pt x="810" y="1288"/>
                      </a:lnTo>
                      <a:lnTo>
                        <a:pt x="806" y="1288"/>
                      </a:lnTo>
                      <a:lnTo>
                        <a:pt x="803" y="1288"/>
                      </a:lnTo>
                      <a:lnTo>
                        <a:pt x="803" y="1292"/>
                      </a:lnTo>
                      <a:lnTo>
                        <a:pt x="803" y="1294"/>
                      </a:lnTo>
                      <a:lnTo>
                        <a:pt x="802" y="1294"/>
                      </a:lnTo>
                      <a:lnTo>
                        <a:pt x="798" y="1294"/>
                      </a:lnTo>
                      <a:lnTo>
                        <a:pt x="798" y="1292"/>
                      </a:lnTo>
                      <a:lnTo>
                        <a:pt x="798" y="1288"/>
                      </a:lnTo>
                      <a:lnTo>
                        <a:pt x="798" y="1286"/>
                      </a:lnTo>
                      <a:lnTo>
                        <a:pt x="798" y="1283"/>
                      </a:lnTo>
                      <a:lnTo>
                        <a:pt x="798" y="1281"/>
                      </a:lnTo>
                      <a:lnTo>
                        <a:pt x="802" y="1281"/>
                      </a:lnTo>
                      <a:lnTo>
                        <a:pt x="803" y="1277"/>
                      </a:lnTo>
                      <a:lnTo>
                        <a:pt x="806" y="1273"/>
                      </a:lnTo>
                      <a:lnTo>
                        <a:pt x="806" y="1271"/>
                      </a:lnTo>
                      <a:lnTo>
                        <a:pt x="806" y="1266"/>
                      </a:lnTo>
                      <a:lnTo>
                        <a:pt x="806" y="1262"/>
                      </a:lnTo>
                      <a:lnTo>
                        <a:pt x="806" y="1260"/>
                      </a:lnTo>
                      <a:lnTo>
                        <a:pt x="806" y="1256"/>
                      </a:lnTo>
                      <a:lnTo>
                        <a:pt x="803" y="1256"/>
                      </a:lnTo>
                      <a:lnTo>
                        <a:pt x="806" y="1251"/>
                      </a:lnTo>
                      <a:lnTo>
                        <a:pt x="806" y="1247"/>
                      </a:lnTo>
                      <a:lnTo>
                        <a:pt x="806" y="1245"/>
                      </a:lnTo>
                      <a:lnTo>
                        <a:pt x="806" y="1241"/>
                      </a:lnTo>
                      <a:lnTo>
                        <a:pt x="810" y="1236"/>
                      </a:lnTo>
                      <a:lnTo>
                        <a:pt x="810" y="1232"/>
                      </a:lnTo>
                      <a:lnTo>
                        <a:pt x="811" y="1230"/>
                      </a:lnTo>
                      <a:lnTo>
                        <a:pt x="811" y="1227"/>
                      </a:lnTo>
                      <a:lnTo>
                        <a:pt x="811" y="1225"/>
                      </a:lnTo>
                      <a:lnTo>
                        <a:pt x="815" y="1221"/>
                      </a:lnTo>
                      <a:lnTo>
                        <a:pt x="815" y="1219"/>
                      </a:lnTo>
                      <a:lnTo>
                        <a:pt x="815" y="1215"/>
                      </a:lnTo>
                      <a:lnTo>
                        <a:pt x="818" y="1215"/>
                      </a:lnTo>
                      <a:lnTo>
                        <a:pt x="819" y="1215"/>
                      </a:lnTo>
                      <a:lnTo>
                        <a:pt x="819" y="1219"/>
                      </a:lnTo>
                      <a:lnTo>
                        <a:pt x="823" y="1219"/>
                      </a:lnTo>
                      <a:lnTo>
                        <a:pt x="826" y="1219"/>
                      </a:lnTo>
                      <a:lnTo>
                        <a:pt x="829" y="1219"/>
                      </a:lnTo>
                      <a:lnTo>
                        <a:pt x="831" y="1219"/>
                      </a:lnTo>
                      <a:lnTo>
                        <a:pt x="834" y="1219"/>
                      </a:lnTo>
                      <a:lnTo>
                        <a:pt x="837" y="1219"/>
                      </a:lnTo>
                      <a:lnTo>
                        <a:pt x="839" y="1215"/>
                      </a:lnTo>
                      <a:lnTo>
                        <a:pt x="842" y="1215"/>
                      </a:lnTo>
                      <a:lnTo>
                        <a:pt x="846" y="1215"/>
                      </a:lnTo>
                      <a:lnTo>
                        <a:pt x="847" y="1212"/>
                      </a:lnTo>
                      <a:lnTo>
                        <a:pt x="847" y="1210"/>
                      </a:lnTo>
                      <a:lnTo>
                        <a:pt x="847" y="1206"/>
                      </a:lnTo>
                      <a:lnTo>
                        <a:pt x="847" y="1204"/>
                      </a:lnTo>
                      <a:lnTo>
                        <a:pt x="846" y="1204"/>
                      </a:lnTo>
                      <a:lnTo>
                        <a:pt x="846" y="1200"/>
                      </a:lnTo>
                      <a:lnTo>
                        <a:pt x="842" y="1198"/>
                      </a:lnTo>
                      <a:lnTo>
                        <a:pt x="846" y="1191"/>
                      </a:lnTo>
                      <a:lnTo>
                        <a:pt x="846" y="1189"/>
                      </a:lnTo>
                      <a:lnTo>
                        <a:pt x="846" y="1185"/>
                      </a:lnTo>
                      <a:lnTo>
                        <a:pt x="846" y="1180"/>
                      </a:lnTo>
                      <a:lnTo>
                        <a:pt x="846" y="1176"/>
                      </a:lnTo>
                      <a:lnTo>
                        <a:pt x="846" y="1174"/>
                      </a:lnTo>
                      <a:lnTo>
                        <a:pt x="846" y="1170"/>
                      </a:lnTo>
                      <a:lnTo>
                        <a:pt x="847" y="1169"/>
                      </a:lnTo>
                      <a:lnTo>
                        <a:pt x="850" y="1169"/>
                      </a:lnTo>
                      <a:lnTo>
                        <a:pt x="854" y="1169"/>
                      </a:lnTo>
                      <a:lnTo>
                        <a:pt x="855" y="1169"/>
                      </a:lnTo>
                      <a:lnTo>
                        <a:pt x="859" y="1169"/>
                      </a:lnTo>
                      <a:lnTo>
                        <a:pt x="862" y="1169"/>
                      </a:lnTo>
                      <a:lnTo>
                        <a:pt x="865" y="1165"/>
                      </a:lnTo>
                      <a:lnTo>
                        <a:pt x="865" y="1163"/>
                      </a:lnTo>
                      <a:lnTo>
                        <a:pt x="862" y="1163"/>
                      </a:lnTo>
                      <a:lnTo>
                        <a:pt x="862" y="1159"/>
                      </a:lnTo>
                      <a:lnTo>
                        <a:pt x="865" y="1155"/>
                      </a:lnTo>
                      <a:lnTo>
                        <a:pt x="865" y="1154"/>
                      </a:lnTo>
                      <a:lnTo>
                        <a:pt x="867" y="1154"/>
                      </a:lnTo>
                      <a:lnTo>
                        <a:pt x="867" y="1150"/>
                      </a:lnTo>
                      <a:lnTo>
                        <a:pt x="870" y="1150"/>
                      </a:lnTo>
                      <a:lnTo>
                        <a:pt x="870" y="1148"/>
                      </a:lnTo>
                      <a:lnTo>
                        <a:pt x="873" y="1144"/>
                      </a:lnTo>
                      <a:lnTo>
                        <a:pt x="878" y="1142"/>
                      </a:lnTo>
                      <a:lnTo>
                        <a:pt x="881" y="1139"/>
                      </a:lnTo>
                      <a:lnTo>
                        <a:pt x="881" y="1135"/>
                      </a:lnTo>
                      <a:lnTo>
                        <a:pt x="886" y="1133"/>
                      </a:lnTo>
                      <a:lnTo>
                        <a:pt x="890" y="1133"/>
                      </a:lnTo>
                      <a:lnTo>
                        <a:pt x="890" y="1129"/>
                      </a:lnTo>
                      <a:lnTo>
                        <a:pt x="893" y="1127"/>
                      </a:lnTo>
                      <a:lnTo>
                        <a:pt x="895" y="1124"/>
                      </a:lnTo>
                      <a:lnTo>
                        <a:pt x="895" y="1122"/>
                      </a:lnTo>
                      <a:lnTo>
                        <a:pt x="895" y="1118"/>
                      </a:lnTo>
                      <a:lnTo>
                        <a:pt x="895" y="1114"/>
                      </a:lnTo>
                      <a:lnTo>
                        <a:pt x="895" y="1112"/>
                      </a:lnTo>
                      <a:lnTo>
                        <a:pt x="895" y="1109"/>
                      </a:lnTo>
                      <a:lnTo>
                        <a:pt x="898" y="1109"/>
                      </a:lnTo>
                      <a:lnTo>
                        <a:pt x="901" y="1107"/>
                      </a:lnTo>
                      <a:lnTo>
                        <a:pt x="898" y="1107"/>
                      </a:lnTo>
                      <a:lnTo>
                        <a:pt x="898" y="1103"/>
                      </a:lnTo>
                      <a:lnTo>
                        <a:pt x="898" y="1101"/>
                      </a:lnTo>
                      <a:lnTo>
                        <a:pt x="898" y="1098"/>
                      </a:lnTo>
                      <a:lnTo>
                        <a:pt x="898" y="1094"/>
                      </a:lnTo>
                      <a:lnTo>
                        <a:pt x="895" y="1092"/>
                      </a:lnTo>
                      <a:lnTo>
                        <a:pt x="895" y="1088"/>
                      </a:lnTo>
                      <a:lnTo>
                        <a:pt x="893" y="1088"/>
                      </a:lnTo>
                      <a:lnTo>
                        <a:pt x="893" y="1086"/>
                      </a:lnTo>
                      <a:lnTo>
                        <a:pt x="890" y="1086"/>
                      </a:lnTo>
                      <a:lnTo>
                        <a:pt x="886" y="1086"/>
                      </a:lnTo>
                      <a:lnTo>
                        <a:pt x="883" y="1083"/>
                      </a:lnTo>
                      <a:lnTo>
                        <a:pt x="881" y="1083"/>
                      </a:lnTo>
                      <a:lnTo>
                        <a:pt x="878" y="1083"/>
                      </a:lnTo>
                      <a:lnTo>
                        <a:pt x="875" y="1081"/>
                      </a:lnTo>
                      <a:lnTo>
                        <a:pt x="873" y="1081"/>
                      </a:lnTo>
                      <a:lnTo>
                        <a:pt x="870" y="1081"/>
                      </a:lnTo>
                      <a:lnTo>
                        <a:pt x="870" y="1077"/>
                      </a:lnTo>
                      <a:lnTo>
                        <a:pt x="870" y="1073"/>
                      </a:lnTo>
                      <a:lnTo>
                        <a:pt x="867" y="1071"/>
                      </a:lnTo>
                      <a:lnTo>
                        <a:pt x="865" y="1071"/>
                      </a:lnTo>
                      <a:lnTo>
                        <a:pt x="862" y="1071"/>
                      </a:lnTo>
                      <a:lnTo>
                        <a:pt x="855" y="1071"/>
                      </a:lnTo>
                      <a:lnTo>
                        <a:pt x="855" y="1066"/>
                      </a:lnTo>
                      <a:lnTo>
                        <a:pt x="854" y="1066"/>
                      </a:lnTo>
                      <a:lnTo>
                        <a:pt x="850" y="1062"/>
                      </a:lnTo>
                      <a:lnTo>
                        <a:pt x="847" y="1056"/>
                      </a:lnTo>
                      <a:lnTo>
                        <a:pt x="846" y="1056"/>
                      </a:lnTo>
                      <a:lnTo>
                        <a:pt x="839" y="1056"/>
                      </a:lnTo>
                      <a:lnTo>
                        <a:pt x="837" y="1056"/>
                      </a:lnTo>
                      <a:lnTo>
                        <a:pt x="834" y="1056"/>
                      </a:lnTo>
                      <a:lnTo>
                        <a:pt x="831" y="1058"/>
                      </a:lnTo>
                      <a:lnTo>
                        <a:pt x="829" y="1056"/>
                      </a:lnTo>
                      <a:lnTo>
                        <a:pt x="823" y="1056"/>
                      </a:lnTo>
                      <a:lnTo>
                        <a:pt x="819" y="1053"/>
                      </a:lnTo>
                      <a:lnTo>
                        <a:pt x="818" y="1051"/>
                      </a:lnTo>
                      <a:lnTo>
                        <a:pt x="815" y="1051"/>
                      </a:lnTo>
                      <a:lnTo>
                        <a:pt x="815" y="1053"/>
                      </a:lnTo>
                      <a:lnTo>
                        <a:pt x="811" y="1053"/>
                      </a:lnTo>
                      <a:lnTo>
                        <a:pt x="810" y="1053"/>
                      </a:lnTo>
                      <a:lnTo>
                        <a:pt x="806" y="1053"/>
                      </a:lnTo>
                      <a:lnTo>
                        <a:pt x="806" y="1056"/>
                      </a:lnTo>
                      <a:lnTo>
                        <a:pt x="803" y="1053"/>
                      </a:lnTo>
                      <a:lnTo>
                        <a:pt x="803" y="1051"/>
                      </a:lnTo>
                      <a:lnTo>
                        <a:pt x="802" y="1051"/>
                      </a:lnTo>
                      <a:lnTo>
                        <a:pt x="802" y="1047"/>
                      </a:lnTo>
                      <a:lnTo>
                        <a:pt x="798" y="1047"/>
                      </a:lnTo>
                      <a:lnTo>
                        <a:pt x="798" y="1045"/>
                      </a:lnTo>
                      <a:lnTo>
                        <a:pt x="795" y="1045"/>
                      </a:lnTo>
                      <a:lnTo>
                        <a:pt x="793" y="1045"/>
                      </a:lnTo>
                      <a:lnTo>
                        <a:pt x="790" y="1045"/>
                      </a:lnTo>
                      <a:lnTo>
                        <a:pt x="787" y="1045"/>
                      </a:lnTo>
                      <a:lnTo>
                        <a:pt x="784" y="1045"/>
                      </a:lnTo>
                      <a:lnTo>
                        <a:pt x="782" y="1047"/>
                      </a:lnTo>
                      <a:lnTo>
                        <a:pt x="779" y="1047"/>
                      </a:lnTo>
                      <a:lnTo>
                        <a:pt x="779" y="1045"/>
                      </a:lnTo>
                      <a:lnTo>
                        <a:pt x="775" y="1041"/>
                      </a:lnTo>
                      <a:lnTo>
                        <a:pt x="774" y="1038"/>
                      </a:lnTo>
                      <a:lnTo>
                        <a:pt x="770" y="1038"/>
                      </a:lnTo>
                      <a:lnTo>
                        <a:pt x="767" y="1038"/>
                      </a:lnTo>
                      <a:lnTo>
                        <a:pt x="766" y="1038"/>
                      </a:lnTo>
                      <a:lnTo>
                        <a:pt x="762" y="1038"/>
                      </a:lnTo>
                      <a:lnTo>
                        <a:pt x="762" y="1041"/>
                      </a:lnTo>
                      <a:lnTo>
                        <a:pt x="759" y="1041"/>
                      </a:lnTo>
                      <a:lnTo>
                        <a:pt x="757" y="1038"/>
                      </a:lnTo>
                      <a:lnTo>
                        <a:pt x="754" y="1036"/>
                      </a:lnTo>
                      <a:lnTo>
                        <a:pt x="754" y="1038"/>
                      </a:lnTo>
                      <a:lnTo>
                        <a:pt x="751" y="1038"/>
                      </a:lnTo>
                      <a:lnTo>
                        <a:pt x="748" y="1038"/>
                      </a:lnTo>
                      <a:lnTo>
                        <a:pt x="746" y="1041"/>
                      </a:lnTo>
                      <a:lnTo>
                        <a:pt x="746" y="1045"/>
                      </a:lnTo>
                      <a:lnTo>
                        <a:pt x="739" y="1045"/>
                      </a:lnTo>
                      <a:lnTo>
                        <a:pt x="738" y="1047"/>
                      </a:lnTo>
                      <a:lnTo>
                        <a:pt x="731" y="1047"/>
                      </a:lnTo>
                      <a:lnTo>
                        <a:pt x="730" y="1047"/>
                      </a:lnTo>
                      <a:lnTo>
                        <a:pt x="726" y="1047"/>
                      </a:lnTo>
                      <a:lnTo>
                        <a:pt x="726" y="1051"/>
                      </a:lnTo>
                      <a:lnTo>
                        <a:pt x="726" y="1053"/>
                      </a:lnTo>
                      <a:lnTo>
                        <a:pt x="723" y="1053"/>
                      </a:lnTo>
                      <a:lnTo>
                        <a:pt x="722" y="1051"/>
                      </a:lnTo>
                      <a:lnTo>
                        <a:pt x="722" y="1047"/>
                      </a:lnTo>
                      <a:lnTo>
                        <a:pt x="718" y="1047"/>
                      </a:lnTo>
                      <a:lnTo>
                        <a:pt x="715" y="1047"/>
                      </a:lnTo>
                      <a:lnTo>
                        <a:pt x="712" y="1047"/>
                      </a:lnTo>
                      <a:lnTo>
                        <a:pt x="710" y="1047"/>
                      </a:lnTo>
                      <a:lnTo>
                        <a:pt x="707" y="1047"/>
                      </a:lnTo>
                      <a:lnTo>
                        <a:pt x="707" y="1045"/>
                      </a:lnTo>
                      <a:lnTo>
                        <a:pt x="704" y="1045"/>
                      </a:lnTo>
                      <a:lnTo>
                        <a:pt x="704" y="1047"/>
                      </a:lnTo>
                      <a:lnTo>
                        <a:pt x="702" y="1047"/>
                      </a:lnTo>
                      <a:lnTo>
                        <a:pt x="699" y="1012"/>
                      </a:lnTo>
                      <a:lnTo>
                        <a:pt x="687" y="1004"/>
                      </a:lnTo>
                      <a:lnTo>
                        <a:pt x="671" y="984"/>
                      </a:lnTo>
                      <a:lnTo>
                        <a:pt x="638" y="950"/>
                      </a:lnTo>
                      <a:lnTo>
                        <a:pt x="638" y="954"/>
                      </a:lnTo>
                      <a:lnTo>
                        <a:pt x="635" y="955"/>
                      </a:lnTo>
                      <a:lnTo>
                        <a:pt x="632" y="955"/>
                      </a:lnTo>
                      <a:lnTo>
                        <a:pt x="630" y="955"/>
                      </a:lnTo>
                      <a:lnTo>
                        <a:pt x="627" y="959"/>
                      </a:lnTo>
                      <a:lnTo>
                        <a:pt x="624" y="959"/>
                      </a:lnTo>
                      <a:lnTo>
                        <a:pt x="622" y="963"/>
                      </a:lnTo>
                      <a:lnTo>
                        <a:pt x="619" y="965"/>
                      </a:lnTo>
                      <a:lnTo>
                        <a:pt x="615" y="965"/>
                      </a:lnTo>
                      <a:lnTo>
                        <a:pt x="612" y="963"/>
                      </a:lnTo>
                      <a:lnTo>
                        <a:pt x="611" y="963"/>
                      </a:lnTo>
                      <a:lnTo>
                        <a:pt x="607" y="963"/>
                      </a:lnTo>
                      <a:lnTo>
                        <a:pt x="604" y="963"/>
                      </a:lnTo>
                      <a:lnTo>
                        <a:pt x="604" y="965"/>
                      </a:lnTo>
                      <a:lnTo>
                        <a:pt x="602" y="965"/>
                      </a:lnTo>
                      <a:lnTo>
                        <a:pt x="599" y="965"/>
                      </a:lnTo>
                      <a:lnTo>
                        <a:pt x="596" y="965"/>
                      </a:lnTo>
                      <a:lnTo>
                        <a:pt x="596" y="963"/>
                      </a:lnTo>
                      <a:lnTo>
                        <a:pt x="596" y="959"/>
                      </a:lnTo>
                      <a:lnTo>
                        <a:pt x="594" y="959"/>
                      </a:lnTo>
                      <a:lnTo>
                        <a:pt x="591" y="955"/>
                      </a:lnTo>
                      <a:lnTo>
                        <a:pt x="588" y="955"/>
                      </a:lnTo>
                      <a:lnTo>
                        <a:pt x="588" y="950"/>
                      </a:lnTo>
                      <a:lnTo>
                        <a:pt x="586" y="950"/>
                      </a:lnTo>
                      <a:lnTo>
                        <a:pt x="586" y="954"/>
                      </a:lnTo>
                      <a:lnTo>
                        <a:pt x="583" y="954"/>
                      </a:lnTo>
                      <a:lnTo>
                        <a:pt x="583" y="955"/>
                      </a:lnTo>
                      <a:lnTo>
                        <a:pt x="580" y="955"/>
                      </a:lnTo>
                      <a:lnTo>
                        <a:pt x="576" y="954"/>
                      </a:lnTo>
                      <a:lnTo>
                        <a:pt x="575" y="954"/>
                      </a:lnTo>
                      <a:lnTo>
                        <a:pt x="571" y="954"/>
                      </a:lnTo>
                      <a:lnTo>
                        <a:pt x="571" y="950"/>
                      </a:lnTo>
                      <a:lnTo>
                        <a:pt x="566" y="950"/>
                      </a:lnTo>
                      <a:lnTo>
                        <a:pt x="566" y="948"/>
                      </a:lnTo>
                      <a:lnTo>
                        <a:pt x="563" y="948"/>
                      </a:lnTo>
                      <a:lnTo>
                        <a:pt x="560" y="948"/>
                      </a:lnTo>
                      <a:lnTo>
                        <a:pt x="558" y="948"/>
                      </a:lnTo>
                      <a:lnTo>
                        <a:pt x="555" y="948"/>
                      </a:lnTo>
                      <a:lnTo>
                        <a:pt x="555" y="944"/>
                      </a:lnTo>
                      <a:lnTo>
                        <a:pt x="552" y="941"/>
                      </a:lnTo>
                      <a:lnTo>
                        <a:pt x="550" y="941"/>
                      </a:lnTo>
                      <a:lnTo>
                        <a:pt x="547" y="939"/>
                      </a:lnTo>
                      <a:lnTo>
                        <a:pt x="544" y="939"/>
                      </a:lnTo>
                      <a:lnTo>
                        <a:pt x="540" y="935"/>
                      </a:lnTo>
                      <a:lnTo>
                        <a:pt x="540" y="933"/>
                      </a:lnTo>
                      <a:lnTo>
                        <a:pt x="539" y="933"/>
                      </a:lnTo>
                      <a:lnTo>
                        <a:pt x="535" y="929"/>
                      </a:lnTo>
                      <a:lnTo>
                        <a:pt x="532" y="929"/>
                      </a:lnTo>
                      <a:lnTo>
                        <a:pt x="531" y="929"/>
                      </a:lnTo>
                      <a:lnTo>
                        <a:pt x="527" y="933"/>
                      </a:lnTo>
                      <a:lnTo>
                        <a:pt x="524" y="929"/>
                      </a:lnTo>
                      <a:lnTo>
                        <a:pt x="522" y="927"/>
                      </a:lnTo>
                      <a:lnTo>
                        <a:pt x="519" y="924"/>
                      </a:lnTo>
                      <a:lnTo>
                        <a:pt x="516" y="924"/>
                      </a:lnTo>
                      <a:lnTo>
                        <a:pt x="516" y="920"/>
                      </a:lnTo>
                      <a:lnTo>
                        <a:pt x="513" y="920"/>
                      </a:lnTo>
                      <a:lnTo>
                        <a:pt x="511" y="920"/>
                      </a:lnTo>
                      <a:lnTo>
                        <a:pt x="511" y="918"/>
                      </a:lnTo>
                      <a:lnTo>
                        <a:pt x="508" y="914"/>
                      </a:lnTo>
                      <a:lnTo>
                        <a:pt x="504" y="914"/>
                      </a:lnTo>
                      <a:lnTo>
                        <a:pt x="504" y="912"/>
                      </a:lnTo>
                      <a:lnTo>
                        <a:pt x="503" y="912"/>
                      </a:lnTo>
                      <a:lnTo>
                        <a:pt x="500" y="909"/>
                      </a:lnTo>
                      <a:lnTo>
                        <a:pt x="500" y="907"/>
                      </a:lnTo>
                      <a:lnTo>
                        <a:pt x="496" y="907"/>
                      </a:lnTo>
                      <a:lnTo>
                        <a:pt x="496" y="903"/>
                      </a:lnTo>
                      <a:lnTo>
                        <a:pt x="495" y="903"/>
                      </a:lnTo>
                      <a:lnTo>
                        <a:pt x="491" y="903"/>
                      </a:lnTo>
                      <a:lnTo>
                        <a:pt x="491" y="899"/>
                      </a:lnTo>
                      <a:lnTo>
                        <a:pt x="491" y="898"/>
                      </a:lnTo>
                      <a:lnTo>
                        <a:pt x="488" y="898"/>
                      </a:lnTo>
                      <a:lnTo>
                        <a:pt x="488" y="894"/>
                      </a:lnTo>
                      <a:lnTo>
                        <a:pt x="486" y="894"/>
                      </a:lnTo>
                      <a:lnTo>
                        <a:pt x="486" y="892"/>
                      </a:lnTo>
                      <a:lnTo>
                        <a:pt x="483" y="892"/>
                      </a:lnTo>
                      <a:lnTo>
                        <a:pt x="480" y="888"/>
                      </a:lnTo>
                      <a:lnTo>
                        <a:pt x="477" y="892"/>
                      </a:lnTo>
                      <a:lnTo>
                        <a:pt x="475" y="888"/>
                      </a:lnTo>
                      <a:lnTo>
                        <a:pt x="472" y="888"/>
                      </a:lnTo>
                      <a:lnTo>
                        <a:pt x="469" y="888"/>
                      </a:lnTo>
                      <a:lnTo>
                        <a:pt x="467" y="888"/>
                      </a:lnTo>
                      <a:lnTo>
                        <a:pt x="464" y="888"/>
                      </a:lnTo>
                      <a:lnTo>
                        <a:pt x="460" y="886"/>
                      </a:lnTo>
                      <a:lnTo>
                        <a:pt x="459" y="886"/>
                      </a:lnTo>
                      <a:lnTo>
                        <a:pt x="455" y="886"/>
                      </a:lnTo>
                      <a:lnTo>
                        <a:pt x="452" y="886"/>
                      </a:lnTo>
                      <a:lnTo>
                        <a:pt x="451" y="886"/>
                      </a:lnTo>
                      <a:lnTo>
                        <a:pt x="441" y="888"/>
                      </a:lnTo>
                      <a:lnTo>
                        <a:pt x="439" y="888"/>
                      </a:lnTo>
                      <a:lnTo>
                        <a:pt x="436" y="888"/>
                      </a:lnTo>
                      <a:lnTo>
                        <a:pt x="433" y="892"/>
                      </a:lnTo>
                      <a:lnTo>
                        <a:pt x="428" y="894"/>
                      </a:lnTo>
                      <a:lnTo>
                        <a:pt x="424" y="894"/>
                      </a:lnTo>
                      <a:lnTo>
                        <a:pt x="423" y="894"/>
                      </a:lnTo>
                      <a:lnTo>
                        <a:pt x="423" y="898"/>
                      </a:lnTo>
                      <a:lnTo>
                        <a:pt x="420" y="899"/>
                      </a:lnTo>
                      <a:lnTo>
                        <a:pt x="420" y="903"/>
                      </a:lnTo>
                      <a:lnTo>
                        <a:pt x="416" y="903"/>
                      </a:lnTo>
                      <a:lnTo>
                        <a:pt x="416" y="907"/>
                      </a:lnTo>
                      <a:lnTo>
                        <a:pt x="415" y="907"/>
                      </a:lnTo>
                      <a:lnTo>
                        <a:pt x="411" y="907"/>
                      </a:lnTo>
                      <a:lnTo>
                        <a:pt x="408" y="909"/>
                      </a:lnTo>
                      <a:lnTo>
                        <a:pt x="408" y="912"/>
                      </a:lnTo>
                      <a:lnTo>
                        <a:pt x="408" y="909"/>
                      </a:lnTo>
                      <a:lnTo>
                        <a:pt x="405" y="912"/>
                      </a:lnTo>
                      <a:lnTo>
                        <a:pt x="405" y="909"/>
                      </a:lnTo>
                      <a:lnTo>
                        <a:pt x="405" y="907"/>
                      </a:lnTo>
                      <a:lnTo>
                        <a:pt x="403" y="907"/>
                      </a:lnTo>
                      <a:lnTo>
                        <a:pt x="400" y="903"/>
                      </a:lnTo>
                      <a:lnTo>
                        <a:pt x="397" y="903"/>
                      </a:lnTo>
                      <a:lnTo>
                        <a:pt x="395" y="903"/>
                      </a:lnTo>
                      <a:lnTo>
                        <a:pt x="392" y="903"/>
                      </a:lnTo>
                      <a:lnTo>
                        <a:pt x="392" y="899"/>
                      </a:lnTo>
                      <a:lnTo>
                        <a:pt x="389" y="899"/>
                      </a:lnTo>
                      <a:lnTo>
                        <a:pt x="387" y="898"/>
                      </a:lnTo>
                      <a:lnTo>
                        <a:pt x="384" y="898"/>
                      </a:lnTo>
                      <a:lnTo>
                        <a:pt x="387" y="898"/>
                      </a:lnTo>
                      <a:lnTo>
                        <a:pt x="384" y="898"/>
                      </a:lnTo>
                      <a:lnTo>
                        <a:pt x="380" y="898"/>
                      </a:lnTo>
                      <a:lnTo>
                        <a:pt x="380" y="894"/>
                      </a:lnTo>
                      <a:lnTo>
                        <a:pt x="376" y="894"/>
                      </a:lnTo>
                      <a:lnTo>
                        <a:pt x="372" y="894"/>
                      </a:lnTo>
                      <a:lnTo>
                        <a:pt x="369" y="894"/>
                      </a:lnTo>
                      <a:lnTo>
                        <a:pt x="364" y="892"/>
                      </a:lnTo>
                      <a:lnTo>
                        <a:pt x="364" y="888"/>
                      </a:lnTo>
                      <a:lnTo>
                        <a:pt x="361" y="888"/>
                      </a:lnTo>
                      <a:lnTo>
                        <a:pt x="359" y="888"/>
                      </a:lnTo>
                      <a:lnTo>
                        <a:pt x="359" y="886"/>
                      </a:lnTo>
                      <a:lnTo>
                        <a:pt x="359" y="883"/>
                      </a:lnTo>
                      <a:lnTo>
                        <a:pt x="361" y="879"/>
                      </a:lnTo>
                      <a:lnTo>
                        <a:pt x="359" y="879"/>
                      </a:lnTo>
                      <a:lnTo>
                        <a:pt x="359" y="877"/>
                      </a:lnTo>
                      <a:lnTo>
                        <a:pt x="359" y="879"/>
                      </a:lnTo>
                      <a:lnTo>
                        <a:pt x="359" y="877"/>
                      </a:lnTo>
                      <a:lnTo>
                        <a:pt x="359" y="873"/>
                      </a:lnTo>
                      <a:lnTo>
                        <a:pt x="359" y="871"/>
                      </a:lnTo>
                      <a:lnTo>
                        <a:pt x="359" y="868"/>
                      </a:lnTo>
                      <a:lnTo>
                        <a:pt x="361" y="866"/>
                      </a:lnTo>
                      <a:lnTo>
                        <a:pt x="364" y="862"/>
                      </a:lnTo>
                      <a:lnTo>
                        <a:pt x="364" y="856"/>
                      </a:lnTo>
                      <a:lnTo>
                        <a:pt x="367" y="851"/>
                      </a:lnTo>
                      <a:lnTo>
                        <a:pt x="369" y="847"/>
                      </a:lnTo>
                      <a:lnTo>
                        <a:pt x="369" y="845"/>
                      </a:lnTo>
                      <a:lnTo>
                        <a:pt x="372" y="841"/>
                      </a:lnTo>
                      <a:lnTo>
                        <a:pt x="369" y="841"/>
                      </a:lnTo>
                      <a:lnTo>
                        <a:pt x="367" y="841"/>
                      </a:lnTo>
                      <a:lnTo>
                        <a:pt x="367" y="838"/>
                      </a:lnTo>
                      <a:lnTo>
                        <a:pt x="364" y="838"/>
                      </a:lnTo>
                      <a:lnTo>
                        <a:pt x="361" y="838"/>
                      </a:lnTo>
                      <a:lnTo>
                        <a:pt x="361" y="836"/>
                      </a:lnTo>
                      <a:lnTo>
                        <a:pt x="359" y="836"/>
                      </a:lnTo>
                      <a:lnTo>
                        <a:pt x="359" y="838"/>
                      </a:lnTo>
                      <a:lnTo>
                        <a:pt x="359" y="836"/>
                      </a:lnTo>
                      <a:lnTo>
                        <a:pt x="356" y="836"/>
                      </a:lnTo>
                      <a:lnTo>
                        <a:pt x="353" y="836"/>
                      </a:lnTo>
                      <a:lnTo>
                        <a:pt x="351" y="836"/>
                      </a:lnTo>
                      <a:lnTo>
                        <a:pt x="348" y="832"/>
                      </a:lnTo>
                      <a:lnTo>
                        <a:pt x="344" y="832"/>
                      </a:lnTo>
                      <a:lnTo>
                        <a:pt x="341" y="832"/>
                      </a:lnTo>
                      <a:lnTo>
                        <a:pt x="340" y="832"/>
                      </a:lnTo>
                      <a:lnTo>
                        <a:pt x="340" y="836"/>
                      </a:lnTo>
                      <a:lnTo>
                        <a:pt x="340" y="832"/>
                      </a:lnTo>
                      <a:lnTo>
                        <a:pt x="336" y="832"/>
                      </a:lnTo>
                      <a:lnTo>
                        <a:pt x="333" y="832"/>
                      </a:lnTo>
                      <a:lnTo>
                        <a:pt x="331" y="832"/>
                      </a:lnTo>
                      <a:lnTo>
                        <a:pt x="328" y="830"/>
                      </a:lnTo>
                      <a:lnTo>
                        <a:pt x="328" y="832"/>
                      </a:lnTo>
                      <a:lnTo>
                        <a:pt x="325" y="832"/>
                      </a:lnTo>
                      <a:lnTo>
                        <a:pt x="323" y="830"/>
                      </a:lnTo>
                      <a:lnTo>
                        <a:pt x="323" y="832"/>
                      </a:lnTo>
                      <a:lnTo>
                        <a:pt x="320" y="832"/>
                      </a:lnTo>
                      <a:lnTo>
                        <a:pt x="317" y="830"/>
                      </a:lnTo>
                      <a:lnTo>
                        <a:pt x="315" y="827"/>
                      </a:lnTo>
                      <a:lnTo>
                        <a:pt x="312" y="827"/>
                      </a:lnTo>
                      <a:lnTo>
                        <a:pt x="312" y="830"/>
                      </a:lnTo>
                      <a:lnTo>
                        <a:pt x="309" y="830"/>
                      </a:lnTo>
                      <a:lnTo>
                        <a:pt x="309" y="827"/>
                      </a:lnTo>
                      <a:lnTo>
                        <a:pt x="305" y="827"/>
                      </a:lnTo>
                      <a:lnTo>
                        <a:pt x="305" y="830"/>
                      </a:lnTo>
                      <a:lnTo>
                        <a:pt x="304" y="830"/>
                      </a:lnTo>
                      <a:lnTo>
                        <a:pt x="300" y="827"/>
                      </a:lnTo>
                      <a:lnTo>
                        <a:pt x="297" y="830"/>
                      </a:lnTo>
                      <a:lnTo>
                        <a:pt x="297" y="832"/>
                      </a:lnTo>
                      <a:lnTo>
                        <a:pt x="296" y="832"/>
                      </a:lnTo>
                      <a:lnTo>
                        <a:pt x="292" y="832"/>
                      </a:lnTo>
                      <a:lnTo>
                        <a:pt x="289" y="832"/>
                      </a:lnTo>
                      <a:lnTo>
                        <a:pt x="287" y="832"/>
                      </a:lnTo>
                      <a:lnTo>
                        <a:pt x="287" y="836"/>
                      </a:lnTo>
                      <a:lnTo>
                        <a:pt x="284" y="836"/>
                      </a:lnTo>
                      <a:lnTo>
                        <a:pt x="281" y="838"/>
                      </a:lnTo>
                      <a:lnTo>
                        <a:pt x="279" y="841"/>
                      </a:lnTo>
                      <a:lnTo>
                        <a:pt x="276" y="841"/>
                      </a:lnTo>
                      <a:lnTo>
                        <a:pt x="273" y="841"/>
                      </a:lnTo>
                      <a:lnTo>
                        <a:pt x="269" y="841"/>
                      </a:lnTo>
                      <a:lnTo>
                        <a:pt x="268" y="841"/>
                      </a:lnTo>
                      <a:lnTo>
                        <a:pt x="268" y="845"/>
                      </a:lnTo>
                      <a:lnTo>
                        <a:pt x="265" y="845"/>
                      </a:lnTo>
                      <a:lnTo>
                        <a:pt x="261" y="845"/>
                      </a:lnTo>
                      <a:lnTo>
                        <a:pt x="260" y="847"/>
                      </a:lnTo>
                      <a:lnTo>
                        <a:pt x="260" y="851"/>
                      </a:lnTo>
                      <a:lnTo>
                        <a:pt x="256" y="851"/>
                      </a:lnTo>
                      <a:lnTo>
                        <a:pt x="253" y="851"/>
                      </a:lnTo>
                      <a:lnTo>
                        <a:pt x="253" y="853"/>
                      </a:lnTo>
                      <a:lnTo>
                        <a:pt x="251" y="853"/>
                      </a:lnTo>
                      <a:lnTo>
                        <a:pt x="248" y="856"/>
                      </a:lnTo>
                      <a:lnTo>
                        <a:pt x="248" y="858"/>
                      </a:lnTo>
                      <a:lnTo>
                        <a:pt x="243" y="862"/>
                      </a:lnTo>
                      <a:lnTo>
                        <a:pt x="240" y="862"/>
                      </a:lnTo>
                      <a:lnTo>
                        <a:pt x="237" y="862"/>
                      </a:lnTo>
                      <a:lnTo>
                        <a:pt x="234" y="866"/>
                      </a:lnTo>
                      <a:lnTo>
                        <a:pt x="232" y="866"/>
                      </a:lnTo>
                      <a:lnTo>
                        <a:pt x="232" y="868"/>
                      </a:lnTo>
                      <a:lnTo>
                        <a:pt x="232" y="871"/>
                      </a:lnTo>
                      <a:lnTo>
                        <a:pt x="229" y="871"/>
                      </a:lnTo>
                      <a:lnTo>
                        <a:pt x="229" y="873"/>
                      </a:lnTo>
                      <a:lnTo>
                        <a:pt x="225" y="873"/>
                      </a:lnTo>
                      <a:lnTo>
                        <a:pt x="225" y="877"/>
                      </a:lnTo>
                      <a:lnTo>
                        <a:pt x="229" y="877"/>
                      </a:lnTo>
                      <a:lnTo>
                        <a:pt x="232" y="877"/>
                      </a:lnTo>
                      <a:lnTo>
                        <a:pt x="229" y="877"/>
                      </a:lnTo>
                      <a:lnTo>
                        <a:pt x="225" y="877"/>
                      </a:lnTo>
                      <a:lnTo>
                        <a:pt x="225" y="879"/>
                      </a:lnTo>
                      <a:lnTo>
                        <a:pt x="224" y="879"/>
                      </a:lnTo>
                      <a:lnTo>
                        <a:pt x="220" y="879"/>
                      </a:lnTo>
                      <a:lnTo>
                        <a:pt x="220" y="883"/>
                      </a:lnTo>
                      <a:lnTo>
                        <a:pt x="217" y="886"/>
                      </a:lnTo>
                      <a:lnTo>
                        <a:pt x="216" y="886"/>
                      </a:lnTo>
                      <a:lnTo>
                        <a:pt x="212" y="886"/>
                      </a:lnTo>
                      <a:lnTo>
                        <a:pt x="209" y="886"/>
                      </a:lnTo>
                      <a:lnTo>
                        <a:pt x="212" y="888"/>
                      </a:lnTo>
                      <a:lnTo>
                        <a:pt x="209" y="888"/>
                      </a:lnTo>
                      <a:lnTo>
                        <a:pt x="207" y="892"/>
                      </a:lnTo>
                      <a:lnTo>
                        <a:pt x="204" y="892"/>
                      </a:lnTo>
                      <a:lnTo>
                        <a:pt x="201" y="894"/>
                      </a:lnTo>
                      <a:lnTo>
                        <a:pt x="198" y="894"/>
                      </a:lnTo>
                      <a:lnTo>
                        <a:pt x="198" y="898"/>
                      </a:lnTo>
                      <a:lnTo>
                        <a:pt x="196" y="898"/>
                      </a:lnTo>
                      <a:lnTo>
                        <a:pt x="193" y="898"/>
                      </a:lnTo>
                      <a:lnTo>
                        <a:pt x="189" y="898"/>
                      </a:lnTo>
                      <a:lnTo>
                        <a:pt x="188" y="898"/>
                      </a:lnTo>
                      <a:lnTo>
                        <a:pt x="185" y="898"/>
                      </a:lnTo>
                      <a:lnTo>
                        <a:pt x="181" y="899"/>
                      </a:lnTo>
                      <a:lnTo>
                        <a:pt x="181" y="898"/>
                      </a:lnTo>
                      <a:lnTo>
                        <a:pt x="180" y="899"/>
                      </a:lnTo>
                      <a:lnTo>
                        <a:pt x="180" y="903"/>
                      </a:lnTo>
                      <a:lnTo>
                        <a:pt x="176" y="903"/>
                      </a:lnTo>
                      <a:lnTo>
                        <a:pt x="176" y="907"/>
                      </a:lnTo>
                      <a:lnTo>
                        <a:pt x="173" y="909"/>
                      </a:lnTo>
                      <a:lnTo>
                        <a:pt x="170" y="912"/>
                      </a:lnTo>
                      <a:lnTo>
                        <a:pt x="168" y="914"/>
                      </a:lnTo>
                      <a:lnTo>
                        <a:pt x="165" y="914"/>
                      </a:lnTo>
                      <a:lnTo>
                        <a:pt x="168" y="914"/>
                      </a:lnTo>
                      <a:lnTo>
                        <a:pt x="165" y="914"/>
                      </a:lnTo>
                      <a:lnTo>
                        <a:pt x="165" y="918"/>
                      </a:lnTo>
                      <a:lnTo>
                        <a:pt x="162" y="918"/>
                      </a:lnTo>
                      <a:lnTo>
                        <a:pt x="160" y="920"/>
                      </a:lnTo>
                      <a:lnTo>
                        <a:pt x="160" y="924"/>
                      </a:lnTo>
                      <a:lnTo>
                        <a:pt x="157" y="924"/>
                      </a:lnTo>
                      <a:lnTo>
                        <a:pt x="154" y="927"/>
                      </a:lnTo>
                      <a:lnTo>
                        <a:pt x="152" y="927"/>
                      </a:lnTo>
                      <a:lnTo>
                        <a:pt x="149" y="929"/>
                      </a:lnTo>
                      <a:lnTo>
                        <a:pt x="145" y="929"/>
                      </a:lnTo>
                      <a:lnTo>
                        <a:pt x="144" y="929"/>
                      </a:lnTo>
                      <a:lnTo>
                        <a:pt x="140" y="929"/>
                      </a:lnTo>
                      <a:lnTo>
                        <a:pt x="137" y="929"/>
                      </a:lnTo>
                      <a:lnTo>
                        <a:pt x="134" y="929"/>
                      </a:lnTo>
                      <a:lnTo>
                        <a:pt x="134" y="933"/>
                      </a:lnTo>
                      <a:lnTo>
                        <a:pt x="132" y="933"/>
                      </a:lnTo>
                      <a:lnTo>
                        <a:pt x="132" y="935"/>
                      </a:lnTo>
                      <a:lnTo>
                        <a:pt x="132" y="939"/>
                      </a:lnTo>
                      <a:lnTo>
                        <a:pt x="126" y="939"/>
                      </a:lnTo>
                      <a:lnTo>
                        <a:pt x="126" y="941"/>
                      </a:lnTo>
                      <a:lnTo>
                        <a:pt x="124" y="941"/>
                      </a:lnTo>
                      <a:lnTo>
                        <a:pt x="124" y="944"/>
                      </a:lnTo>
                      <a:lnTo>
                        <a:pt x="121" y="944"/>
                      </a:lnTo>
                      <a:lnTo>
                        <a:pt x="121" y="948"/>
                      </a:lnTo>
                      <a:lnTo>
                        <a:pt x="118" y="950"/>
                      </a:lnTo>
                      <a:lnTo>
                        <a:pt x="118" y="954"/>
                      </a:lnTo>
                      <a:lnTo>
                        <a:pt x="116" y="955"/>
                      </a:lnTo>
                      <a:lnTo>
                        <a:pt x="113" y="955"/>
                      </a:lnTo>
                      <a:lnTo>
                        <a:pt x="109" y="955"/>
                      </a:lnTo>
                      <a:lnTo>
                        <a:pt x="109" y="959"/>
                      </a:lnTo>
                      <a:lnTo>
                        <a:pt x="108" y="959"/>
                      </a:lnTo>
                      <a:lnTo>
                        <a:pt x="105" y="959"/>
                      </a:lnTo>
                      <a:lnTo>
                        <a:pt x="101" y="959"/>
                      </a:lnTo>
                      <a:lnTo>
                        <a:pt x="98" y="959"/>
                      </a:lnTo>
                      <a:lnTo>
                        <a:pt x="96" y="959"/>
                      </a:lnTo>
                      <a:lnTo>
                        <a:pt x="93" y="959"/>
                      </a:lnTo>
                      <a:lnTo>
                        <a:pt x="93" y="955"/>
                      </a:lnTo>
                      <a:lnTo>
                        <a:pt x="90" y="955"/>
                      </a:lnTo>
                      <a:lnTo>
                        <a:pt x="88" y="955"/>
                      </a:lnTo>
                      <a:lnTo>
                        <a:pt x="85" y="955"/>
                      </a:lnTo>
                      <a:lnTo>
                        <a:pt x="85" y="959"/>
                      </a:lnTo>
                      <a:lnTo>
                        <a:pt x="82" y="959"/>
                      </a:lnTo>
                      <a:lnTo>
                        <a:pt x="82" y="963"/>
                      </a:lnTo>
                      <a:lnTo>
                        <a:pt x="80" y="965"/>
                      </a:lnTo>
                      <a:lnTo>
                        <a:pt x="77" y="969"/>
                      </a:lnTo>
                      <a:lnTo>
                        <a:pt x="74" y="969"/>
                      </a:lnTo>
                      <a:lnTo>
                        <a:pt x="72" y="969"/>
                      </a:lnTo>
                      <a:lnTo>
                        <a:pt x="72" y="970"/>
                      </a:lnTo>
                      <a:lnTo>
                        <a:pt x="69" y="974"/>
                      </a:lnTo>
                      <a:lnTo>
                        <a:pt x="69" y="976"/>
                      </a:lnTo>
                      <a:lnTo>
                        <a:pt x="65" y="976"/>
                      </a:lnTo>
                      <a:lnTo>
                        <a:pt x="62" y="974"/>
                      </a:lnTo>
                      <a:lnTo>
                        <a:pt x="65" y="970"/>
                      </a:lnTo>
                      <a:lnTo>
                        <a:pt x="65" y="969"/>
                      </a:lnTo>
                      <a:lnTo>
                        <a:pt x="65" y="965"/>
                      </a:lnTo>
                      <a:lnTo>
                        <a:pt x="65" y="963"/>
                      </a:lnTo>
                      <a:lnTo>
                        <a:pt x="69" y="959"/>
                      </a:lnTo>
                      <a:lnTo>
                        <a:pt x="69" y="955"/>
                      </a:lnTo>
                      <a:lnTo>
                        <a:pt x="72" y="954"/>
                      </a:lnTo>
                      <a:lnTo>
                        <a:pt x="72" y="950"/>
                      </a:lnTo>
                      <a:lnTo>
                        <a:pt x="74" y="948"/>
                      </a:lnTo>
                      <a:lnTo>
                        <a:pt x="74" y="944"/>
                      </a:lnTo>
                      <a:lnTo>
                        <a:pt x="77" y="944"/>
                      </a:lnTo>
                      <a:lnTo>
                        <a:pt x="77" y="941"/>
                      </a:lnTo>
                      <a:lnTo>
                        <a:pt x="80" y="939"/>
                      </a:lnTo>
                      <a:lnTo>
                        <a:pt x="77" y="933"/>
                      </a:lnTo>
                      <a:lnTo>
                        <a:pt x="77" y="929"/>
                      </a:lnTo>
                      <a:lnTo>
                        <a:pt x="74" y="929"/>
                      </a:lnTo>
                      <a:lnTo>
                        <a:pt x="74" y="927"/>
                      </a:lnTo>
                      <a:lnTo>
                        <a:pt x="74" y="924"/>
                      </a:lnTo>
                      <a:lnTo>
                        <a:pt x="69" y="920"/>
                      </a:lnTo>
                      <a:lnTo>
                        <a:pt x="69" y="918"/>
                      </a:lnTo>
                      <a:lnTo>
                        <a:pt x="72" y="914"/>
                      </a:lnTo>
                      <a:lnTo>
                        <a:pt x="74" y="914"/>
                      </a:lnTo>
                      <a:lnTo>
                        <a:pt x="74" y="912"/>
                      </a:lnTo>
                      <a:lnTo>
                        <a:pt x="77" y="909"/>
                      </a:lnTo>
                      <a:lnTo>
                        <a:pt x="82" y="903"/>
                      </a:lnTo>
                      <a:lnTo>
                        <a:pt x="85" y="899"/>
                      </a:lnTo>
                      <a:lnTo>
                        <a:pt x="85" y="898"/>
                      </a:lnTo>
                      <a:lnTo>
                        <a:pt x="85" y="894"/>
                      </a:lnTo>
                      <a:lnTo>
                        <a:pt x="85" y="888"/>
                      </a:lnTo>
                      <a:lnTo>
                        <a:pt x="85" y="886"/>
                      </a:lnTo>
                      <a:lnTo>
                        <a:pt x="82" y="879"/>
                      </a:lnTo>
                      <a:lnTo>
                        <a:pt x="82" y="877"/>
                      </a:lnTo>
                      <a:lnTo>
                        <a:pt x="82" y="871"/>
                      </a:lnTo>
                      <a:lnTo>
                        <a:pt x="80" y="871"/>
                      </a:lnTo>
                      <a:lnTo>
                        <a:pt x="80" y="868"/>
                      </a:lnTo>
                      <a:lnTo>
                        <a:pt x="80" y="866"/>
                      </a:lnTo>
                      <a:lnTo>
                        <a:pt x="80" y="862"/>
                      </a:lnTo>
                      <a:lnTo>
                        <a:pt x="80" y="858"/>
                      </a:lnTo>
                      <a:lnTo>
                        <a:pt x="82" y="856"/>
                      </a:lnTo>
                      <a:lnTo>
                        <a:pt x="85" y="851"/>
                      </a:lnTo>
                      <a:lnTo>
                        <a:pt x="85" y="847"/>
                      </a:lnTo>
                      <a:lnTo>
                        <a:pt x="85" y="845"/>
                      </a:lnTo>
                      <a:lnTo>
                        <a:pt x="85" y="841"/>
                      </a:lnTo>
                      <a:lnTo>
                        <a:pt x="82" y="841"/>
                      </a:lnTo>
                      <a:lnTo>
                        <a:pt x="77" y="841"/>
                      </a:lnTo>
                      <a:lnTo>
                        <a:pt x="77" y="838"/>
                      </a:lnTo>
                      <a:lnTo>
                        <a:pt x="74" y="836"/>
                      </a:lnTo>
                      <a:lnTo>
                        <a:pt x="72" y="832"/>
                      </a:lnTo>
                      <a:lnTo>
                        <a:pt x="69" y="827"/>
                      </a:lnTo>
                      <a:lnTo>
                        <a:pt x="65" y="823"/>
                      </a:lnTo>
                      <a:lnTo>
                        <a:pt x="60" y="823"/>
                      </a:lnTo>
                      <a:lnTo>
                        <a:pt x="60" y="821"/>
                      </a:lnTo>
                      <a:lnTo>
                        <a:pt x="57" y="817"/>
                      </a:lnTo>
                      <a:lnTo>
                        <a:pt x="57" y="815"/>
                      </a:lnTo>
                      <a:lnTo>
                        <a:pt x="54" y="812"/>
                      </a:lnTo>
                      <a:lnTo>
                        <a:pt x="54" y="810"/>
                      </a:lnTo>
                      <a:lnTo>
                        <a:pt x="52" y="806"/>
                      </a:lnTo>
                      <a:lnTo>
                        <a:pt x="49" y="802"/>
                      </a:lnTo>
                      <a:lnTo>
                        <a:pt x="49" y="797"/>
                      </a:lnTo>
                      <a:lnTo>
                        <a:pt x="46" y="797"/>
                      </a:lnTo>
                      <a:lnTo>
                        <a:pt x="46" y="795"/>
                      </a:lnTo>
                      <a:lnTo>
                        <a:pt x="46" y="791"/>
                      </a:lnTo>
                      <a:lnTo>
                        <a:pt x="44" y="791"/>
                      </a:lnTo>
                      <a:lnTo>
                        <a:pt x="44" y="789"/>
                      </a:lnTo>
                      <a:lnTo>
                        <a:pt x="44" y="785"/>
                      </a:lnTo>
                      <a:lnTo>
                        <a:pt x="44" y="782"/>
                      </a:lnTo>
                      <a:lnTo>
                        <a:pt x="44" y="780"/>
                      </a:lnTo>
                      <a:lnTo>
                        <a:pt x="41" y="776"/>
                      </a:lnTo>
                      <a:lnTo>
                        <a:pt x="41" y="774"/>
                      </a:lnTo>
                      <a:lnTo>
                        <a:pt x="41" y="770"/>
                      </a:lnTo>
                      <a:lnTo>
                        <a:pt x="41" y="765"/>
                      </a:lnTo>
                      <a:lnTo>
                        <a:pt x="41" y="761"/>
                      </a:lnTo>
                      <a:lnTo>
                        <a:pt x="41" y="759"/>
                      </a:lnTo>
                      <a:lnTo>
                        <a:pt x="41" y="755"/>
                      </a:lnTo>
                      <a:lnTo>
                        <a:pt x="41" y="754"/>
                      </a:lnTo>
                      <a:lnTo>
                        <a:pt x="38" y="754"/>
                      </a:lnTo>
                      <a:lnTo>
                        <a:pt x="38" y="750"/>
                      </a:lnTo>
                      <a:lnTo>
                        <a:pt x="38" y="748"/>
                      </a:lnTo>
                      <a:lnTo>
                        <a:pt x="38" y="744"/>
                      </a:lnTo>
                      <a:lnTo>
                        <a:pt x="41" y="744"/>
                      </a:lnTo>
                      <a:lnTo>
                        <a:pt x="41" y="741"/>
                      </a:lnTo>
                      <a:lnTo>
                        <a:pt x="41" y="735"/>
                      </a:lnTo>
                      <a:lnTo>
                        <a:pt x="41" y="733"/>
                      </a:lnTo>
                      <a:lnTo>
                        <a:pt x="44" y="729"/>
                      </a:lnTo>
                      <a:lnTo>
                        <a:pt x="44" y="727"/>
                      </a:lnTo>
                      <a:lnTo>
                        <a:pt x="46" y="724"/>
                      </a:lnTo>
                      <a:lnTo>
                        <a:pt x="46" y="720"/>
                      </a:lnTo>
                      <a:lnTo>
                        <a:pt x="46" y="718"/>
                      </a:lnTo>
                      <a:lnTo>
                        <a:pt x="46" y="714"/>
                      </a:lnTo>
                      <a:lnTo>
                        <a:pt x="44" y="712"/>
                      </a:lnTo>
                      <a:lnTo>
                        <a:pt x="44" y="709"/>
                      </a:lnTo>
                      <a:lnTo>
                        <a:pt x="46" y="709"/>
                      </a:lnTo>
                      <a:lnTo>
                        <a:pt x="49" y="705"/>
                      </a:lnTo>
                      <a:lnTo>
                        <a:pt x="49" y="703"/>
                      </a:lnTo>
                      <a:lnTo>
                        <a:pt x="52" y="703"/>
                      </a:lnTo>
                      <a:lnTo>
                        <a:pt x="54" y="699"/>
                      </a:lnTo>
                      <a:lnTo>
                        <a:pt x="57" y="699"/>
                      </a:lnTo>
                      <a:lnTo>
                        <a:pt x="60" y="699"/>
                      </a:lnTo>
                      <a:lnTo>
                        <a:pt x="60" y="698"/>
                      </a:lnTo>
                      <a:lnTo>
                        <a:pt x="62" y="698"/>
                      </a:lnTo>
                      <a:lnTo>
                        <a:pt x="65" y="694"/>
                      </a:lnTo>
                      <a:lnTo>
                        <a:pt x="65" y="692"/>
                      </a:lnTo>
                      <a:lnTo>
                        <a:pt x="65" y="684"/>
                      </a:lnTo>
                      <a:lnTo>
                        <a:pt x="65" y="683"/>
                      </a:lnTo>
                      <a:lnTo>
                        <a:pt x="62" y="683"/>
                      </a:lnTo>
                      <a:lnTo>
                        <a:pt x="60" y="683"/>
                      </a:lnTo>
                      <a:lnTo>
                        <a:pt x="57" y="683"/>
                      </a:lnTo>
                      <a:lnTo>
                        <a:pt x="54" y="679"/>
                      </a:lnTo>
                      <a:lnTo>
                        <a:pt x="52" y="679"/>
                      </a:lnTo>
                      <a:lnTo>
                        <a:pt x="49" y="677"/>
                      </a:lnTo>
                      <a:lnTo>
                        <a:pt x="49" y="673"/>
                      </a:lnTo>
                      <a:lnTo>
                        <a:pt x="49" y="668"/>
                      </a:lnTo>
                      <a:lnTo>
                        <a:pt x="52" y="664"/>
                      </a:lnTo>
                      <a:lnTo>
                        <a:pt x="52" y="658"/>
                      </a:lnTo>
                      <a:lnTo>
                        <a:pt x="52" y="656"/>
                      </a:lnTo>
                      <a:lnTo>
                        <a:pt x="52" y="653"/>
                      </a:lnTo>
                      <a:lnTo>
                        <a:pt x="54" y="651"/>
                      </a:lnTo>
                      <a:lnTo>
                        <a:pt x="57" y="651"/>
                      </a:lnTo>
                      <a:lnTo>
                        <a:pt x="60" y="651"/>
                      </a:lnTo>
                      <a:lnTo>
                        <a:pt x="60" y="647"/>
                      </a:lnTo>
                      <a:lnTo>
                        <a:pt x="62" y="647"/>
                      </a:lnTo>
                      <a:lnTo>
                        <a:pt x="65" y="647"/>
                      </a:lnTo>
                      <a:lnTo>
                        <a:pt x="65" y="643"/>
                      </a:lnTo>
                      <a:lnTo>
                        <a:pt x="65" y="641"/>
                      </a:lnTo>
                      <a:lnTo>
                        <a:pt x="69" y="638"/>
                      </a:lnTo>
                      <a:lnTo>
                        <a:pt x="65" y="638"/>
                      </a:lnTo>
                      <a:lnTo>
                        <a:pt x="69" y="638"/>
                      </a:lnTo>
                      <a:lnTo>
                        <a:pt x="65" y="636"/>
                      </a:lnTo>
                      <a:lnTo>
                        <a:pt x="65" y="632"/>
                      </a:lnTo>
                      <a:lnTo>
                        <a:pt x="60" y="630"/>
                      </a:lnTo>
                      <a:lnTo>
                        <a:pt x="57" y="630"/>
                      </a:lnTo>
                      <a:lnTo>
                        <a:pt x="57" y="627"/>
                      </a:lnTo>
                      <a:lnTo>
                        <a:pt x="52" y="623"/>
                      </a:lnTo>
                      <a:lnTo>
                        <a:pt x="49" y="621"/>
                      </a:lnTo>
                      <a:lnTo>
                        <a:pt x="46" y="621"/>
                      </a:lnTo>
                      <a:lnTo>
                        <a:pt x="46" y="617"/>
                      </a:lnTo>
                      <a:lnTo>
                        <a:pt x="44" y="615"/>
                      </a:lnTo>
                      <a:lnTo>
                        <a:pt x="44" y="612"/>
                      </a:lnTo>
                      <a:lnTo>
                        <a:pt x="44" y="606"/>
                      </a:lnTo>
                      <a:lnTo>
                        <a:pt x="44" y="602"/>
                      </a:lnTo>
                      <a:lnTo>
                        <a:pt x="44" y="600"/>
                      </a:lnTo>
                      <a:lnTo>
                        <a:pt x="46" y="597"/>
                      </a:lnTo>
                      <a:lnTo>
                        <a:pt x="49" y="595"/>
                      </a:lnTo>
                      <a:lnTo>
                        <a:pt x="52" y="591"/>
                      </a:lnTo>
                      <a:lnTo>
                        <a:pt x="52" y="587"/>
                      </a:lnTo>
                      <a:lnTo>
                        <a:pt x="52" y="585"/>
                      </a:lnTo>
                      <a:lnTo>
                        <a:pt x="52" y="582"/>
                      </a:lnTo>
                      <a:lnTo>
                        <a:pt x="52" y="580"/>
                      </a:lnTo>
                      <a:lnTo>
                        <a:pt x="52" y="576"/>
                      </a:lnTo>
                      <a:lnTo>
                        <a:pt x="52" y="574"/>
                      </a:lnTo>
                      <a:lnTo>
                        <a:pt x="52" y="570"/>
                      </a:lnTo>
                      <a:lnTo>
                        <a:pt x="49" y="567"/>
                      </a:lnTo>
                      <a:lnTo>
                        <a:pt x="46" y="567"/>
                      </a:lnTo>
                      <a:lnTo>
                        <a:pt x="44" y="567"/>
                      </a:lnTo>
                      <a:lnTo>
                        <a:pt x="41" y="567"/>
                      </a:lnTo>
                      <a:lnTo>
                        <a:pt x="38" y="565"/>
                      </a:lnTo>
                      <a:lnTo>
                        <a:pt x="36" y="561"/>
                      </a:lnTo>
                      <a:lnTo>
                        <a:pt x="36" y="559"/>
                      </a:lnTo>
                      <a:lnTo>
                        <a:pt x="33" y="559"/>
                      </a:lnTo>
                      <a:lnTo>
                        <a:pt x="33" y="555"/>
                      </a:lnTo>
                      <a:lnTo>
                        <a:pt x="33" y="554"/>
                      </a:lnTo>
                      <a:lnTo>
                        <a:pt x="29" y="550"/>
                      </a:lnTo>
                      <a:lnTo>
                        <a:pt x="29" y="544"/>
                      </a:lnTo>
                      <a:lnTo>
                        <a:pt x="29" y="541"/>
                      </a:lnTo>
                      <a:lnTo>
                        <a:pt x="33" y="539"/>
                      </a:lnTo>
                      <a:lnTo>
                        <a:pt x="33" y="535"/>
                      </a:lnTo>
                      <a:lnTo>
                        <a:pt x="33" y="533"/>
                      </a:lnTo>
                      <a:lnTo>
                        <a:pt x="29" y="529"/>
                      </a:lnTo>
                      <a:lnTo>
                        <a:pt x="29" y="526"/>
                      </a:lnTo>
                      <a:lnTo>
                        <a:pt x="33" y="526"/>
                      </a:lnTo>
                      <a:lnTo>
                        <a:pt x="33" y="524"/>
                      </a:lnTo>
                      <a:lnTo>
                        <a:pt x="29" y="520"/>
                      </a:lnTo>
                      <a:lnTo>
                        <a:pt x="33" y="518"/>
                      </a:lnTo>
                      <a:lnTo>
                        <a:pt x="33" y="514"/>
                      </a:lnTo>
                      <a:lnTo>
                        <a:pt x="33" y="512"/>
                      </a:lnTo>
                      <a:lnTo>
                        <a:pt x="36" y="512"/>
                      </a:lnTo>
                      <a:lnTo>
                        <a:pt x="36" y="509"/>
                      </a:lnTo>
                      <a:lnTo>
                        <a:pt x="38" y="509"/>
                      </a:lnTo>
                      <a:lnTo>
                        <a:pt x="41" y="509"/>
                      </a:lnTo>
                      <a:lnTo>
                        <a:pt x="44" y="505"/>
                      </a:lnTo>
                      <a:lnTo>
                        <a:pt x="46" y="503"/>
                      </a:lnTo>
                      <a:lnTo>
                        <a:pt x="49" y="499"/>
                      </a:lnTo>
                      <a:lnTo>
                        <a:pt x="52" y="499"/>
                      </a:lnTo>
                      <a:lnTo>
                        <a:pt x="54" y="498"/>
                      </a:lnTo>
                      <a:lnTo>
                        <a:pt x="57" y="498"/>
                      </a:lnTo>
                      <a:lnTo>
                        <a:pt x="60" y="494"/>
                      </a:lnTo>
                      <a:lnTo>
                        <a:pt x="65" y="492"/>
                      </a:lnTo>
                      <a:lnTo>
                        <a:pt x="65" y="488"/>
                      </a:lnTo>
                      <a:lnTo>
                        <a:pt x="65" y="483"/>
                      </a:lnTo>
                      <a:lnTo>
                        <a:pt x="62" y="483"/>
                      </a:lnTo>
                      <a:lnTo>
                        <a:pt x="60" y="479"/>
                      </a:lnTo>
                      <a:lnTo>
                        <a:pt x="57" y="479"/>
                      </a:lnTo>
                      <a:lnTo>
                        <a:pt x="57" y="477"/>
                      </a:lnTo>
                      <a:lnTo>
                        <a:pt x="54" y="477"/>
                      </a:lnTo>
                      <a:lnTo>
                        <a:pt x="52" y="477"/>
                      </a:lnTo>
                      <a:lnTo>
                        <a:pt x="49" y="477"/>
                      </a:lnTo>
                      <a:lnTo>
                        <a:pt x="46" y="479"/>
                      </a:lnTo>
                      <a:lnTo>
                        <a:pt x="44" y="479"/>
                      </a:lnTo>
                      <a:lnTo>
                        <a:pt x="41" y="479"/>
                      </a:lnTo>
                      <a:lnTo>
                        <a:pt x="41" y="477"/>
                      </a:lnTo>
                      <a:lnTo>
                        <a:pt x="41" y="473"/>
                      </a:lnTo>
                      <a:lnTo>
                        <a:pt x="38" y="473"/>
                      </a:lnTo>
                      <a:lnTo>
                        <a:pt x="38" y="470"/>
                      </a:lnTo>
                      <a:lnTo>
                        <a:pt x="38" y="468"/>
                      </a:lnTo>
                      <a:lnTo>
                        <a:pt x="38" y="464"/>
                      </a:lnTo>
                      <a:lnTo>
                        <a:pt x="41" y="462"/>
                      </a:lnTo>
                      <a:lnTo>
                        <a:pt x="44" y="462"/>
                      </a:lnTo>
                      <a:lnTo>
                        <a:pt x="46" y="458"/>
                      </a:lnTo>
                      <a:lnTo>
                        <a:pt x="49" y="458"/>
                      </a:lnTo>
                      <a:lnTo>
                        <a:pt x="52" y="456"/>
                      </a:lnTo>
                      <a:lnTo>
                        <a:pt x="57" y="456"/>
                      </a:lnTo>
                      <a:lnTo>
                        <a:pt x="60" y="456"/>
                      </a:lnTo>
                      <a:lnTo>
                        <a:pt x="60" y="453"/>
                      </a:lnTo>
                      <a:lnTo>
                        <a:pt x="62" y="453"/>
                      </a:lnTo>
                      <a:lnTo>
                        <a:pt x="62" y="449"/>
                      </a:lnTo>
                      <a:lnTo>
                        <a:pt x="65" y="449"/>
                      </a:lnTo>
                      <a:lnTo>
                        <a:pt x="65" y="447"/>
                      </a:lnTo>
                      <a:lnTo>
                        <a:pt x="65" y="443"/>
                      </a:lnTo>
                      <a:lnTo>
                        <a:pt x="65" y="441"/>
                      </a:lnTo>
                      <a:lnTo>
                        <a:pt x="62" y="438"/>
                      </a:lnTo>
                      <a:lnTo>
                        <a:pt x="60" y="438"/>
                      </a:lnTo>
                      <a:lnTo>
                        <a:pt x="57" y="438"/>
                      </a:lnTo>
                      <a:lnTo>
                        <a:pt x="52" y="436"/>
                      </a:lnTo>
                      <a:lnTo>
                        <a:pt x="49" y="436"/>
                      </a:lnTo>
                      <a:lnTo>
                        <a:pt x="46" y="436"/>
                      </a:lnTo>
                      <a:lnTo>
                        <a:pt x="44" y="432"/>
                      </a:lnTo>
                      <a:lnTo>
                        <a:pt x="41" y="432"/>
                      </a:lnTo>
                      <a:lnTo>
                        <a:pt x="41" y="428"/>
                      </a:lnTo>
                      <a:lnTo>
                        <a:pt x="36" y="428"/>
                      </a:lnTo>
                      <a:lnTo>
                        <a:pt x="33" y="428"/>
                      </a:lnTo>
                      <a:lnTo>
                        <a:pt x="26" y="428"/>
                      </a:lnTo>
                      <a:lnTo>
                        <a:pt x="25" y="428"/>
                      </a:lnTo>
                      <a:lnTo>
                        <a:pt x="21" y="428"/>
                      </a:lnTo>
                      <a:lnTo>
                        <a:pt x="18" y="428"/>
                      </a:lnTo>
                      <a:lnTo>
                        <a:pt x="16" y="427"/>
                      </a:lnTo>
                      <a:lnTo>
                        <a:pt x="13" y="423"/>
                      </a:lnTo>
                      <a:lnTo>
                        <a:pt x="10" y="421"/>
                      </a:lnTo>
                      <a:lnTo>
                        <a:pt x="10" y="417"/>
                      </a:lnTo>
                      <a:lnTo>
                        <a:pt x="8" y="415"/>
                      </a:lnTo>
                      <a:lnTo>
                        <a:pt x="8" y="412"/>
                      </a:lnTo>
                      <a:lnTo>
                        <a:pt x="2" y="408"/>
                      </a:lnTo>
                      <a:lnTo>
                        <a:pt x="0" y="408"/>
                      </a:lnTo>
                      <a:lnTo>
                        <a:pt x="0" y="406"/>
                      </a:lnTo>
                      <a:lnTo>
                        <a:pt x="0" y="402"/>
                      </a:lnTo>
                      <a:lnTo>
                        <a:pt x="0" y="400"/>
                      </a:lnTo>
                      <a:lnTo>
                        <a:pt x="0" y="395"/>
                      </a:lnTo>
                      <a:lnTo>
                        <a:pt x="0" y="391"/>
                      </a:lnTo>
                      <a:lnTo>
                        <a:pt x="2" y="391"/>
                      </a:lnTo>
                      <a:lnTo>
                        <a:pt x="5" y="387"/>
                      </a:lnTo>
                      <a:lnTo>
                        <a:pt x="8" y="385"/>
                      </a:lnTo>
                      <a:lnTo>
                        <a:pt x="10" y="385"/>
                      </a:lnTo>
                      <a:lnTo>
                        <a:pt x="10" y="382"/>
                      </a:lnTo>
                      <a:lnTo>
                        <a:pt x="13" y="382"/>
                      </a:lnTo>
                      <a:lnTo>
                        <a:pt x="16" y="376"/>
                      </a:lnTo>
                      <a:lnTo>
                        <a:pt x="16" y="374"/>
                      </a:lnTo>
                      <a:lnTo>
                        <a:pt x="18" y="367"/>
                      </a:lnTo>
                      <a:lnTo>
                        <a:pt x="18" y="365"/>
                      </a:lnTo>
                      <a:lnTo>
                        <a:pt x="18" y="361"/>
                      </a:lnTo>
                      <a:lnTo>
                        <a:pt x="18" y="359"/>
                      </a:lnTo>
                      <a:lnTo>
                        <a:pt x="21" y="359"/>
                      </a:lnTo>
                      <a:lnTo>
                        <a:pt x="25" y="355"/>
                      </a:lnTo>
                      <a:lnTo>
                        <a:pt x="25" y="352"/>
                      </a:lnTo>
                      <a:lnTo>
                        <a:pt x="26" y="352"/>
                      </a:lnTo>
                      <a:lnTo>
                        <a:pt x="26" y="350"/>
                      </a:lnTo>
                      <a:lnTo>
                        <a:pt x="29" y="350"/>
                      </a:lnTo>
                      <a:lnTo>
                        <a:pt x="33" y="350"/>
                      </a:lnTo>
                      <a:lnTo>
                        <a:pt x="33" y="346"/>
                      </a:lnTo>
                      <a:lnTo>
                        <a:pt x="36" y="346"/>
                      </a:lnTo>
                      <a:lnTo>
                        <a:pt x="38" y="346"/>
                      </a:lnTo>
                      <a:lnTo>
                        <a:pt x="41" y="346"/>
                      </a:lnTo>
                      <a:lnTo>
                        <a:pt x="44" y="344"/>
                      </a:lnTo>
                      <a:lnTo>
                        <a:pt x="44" y="341"/>
                      </a:lnTo>
                      <a:lnTo>
                        <a:pt x="41" y="339"/>
                      </a:lnTo>
                      <a:lnTo>
                        <a:pt x="41" y="335"/>
                      </a:lnTo>
                      <a:lnTo>
                        <a:pt x="38" y="331"/>
                      </a:lnTo>
                      <a:lnTo>
                        <a:pt x="38" y="329"/>
                      </a:lnTo>
                      <a:lnTo>
                        <a:pt x="36" y="329"/>
                      </a:lnTo>
                      <a:lnTo>
                        <a:pt x="36" y="326"/>
                      </a:lnTo>
                      <a:lnTo>
                        <a:pt x="36" y="324"/>
                      </a:lnTo>
                      <a:lnTo>
                        <a:pt x="33" y="324"/>
                      </a:lnTo>
                      <a:lnTo>
                        <a:pt x="36" y="320"/>
                      </a:lnTo>
                      <a:lnTo>
                        <a:pt x="41" y="314"/>
                      </a:lnTo>
                      <a:lnTo>
                        <a:pt x="44" y="314"/>
                      </a:lnTo>
                      <a:lnTo>
                        <a:pt x="44" y="311"/>
                      </a:lnTo>
                      <a:lnTo>
                        <a:pt x="49" y="309"/>
                      </a:lnTo>
                      <a:lnTo>
                        <a:pt x="49" y="305"/>
                      </a:lnTo>
                      <a:lnTo>
                        <a:pt x="52" y="305"/>
                      </a:lnTo>
                      <a:lnTo>
                        <a:pt x="54" y="305"/>
                      </a:lnTo>
                      <a:lnTo>
                        <a:pt x="57" y="303"/>
                      </a:lnTo>
                      <a:lnTo>
                        <a:pt x="60" y="303"/>
                      </a:lnTo>
                      <a:lnTo>
                        <a:pt x="60" y="298"/>
                      </a:lnTo>
                      <a:lnTo>
                        <a:pt x="62" y="298"/>
                      </a:lnTo>
                      <a:lnTo>
                        <a:pt x="65" y="294"/>
                      </a:lnTo>
                      <a:lnTo>
                        <a:pt x="69" y="294"/>
                      </a:lnTo>
                      <a:lnTo>
                        <a:pt x="72" y="294"/>
                      </a:lnTo>
                      <a:lnTo>
                        <a:pt x="74" y="290"/>
                      </a:lnTo>
                      <a:lnTo>
                        <a:pt x="77" y="288"/>
                      </a:lnTo>
                      <a:lnTo>
                        <a:pt x="80" y="288"/>
                      </a:lnTo>
                      <a:lnTo>
                        <a:pt x="82" y="288"/>
                      </a:lnTo>
                      <a:lnTo>
                        <a:pt x="82" y="284"/>
                      </a:lnTo>
                      <a:lnTo>
                        <a:pt x="85" y="284"/>
                      </a:lnTo>
                      <a:lnTo>
                        <a:pt x="88" y="284"/>
                      </a:lnTo>
                      <a:lnTo>
                        <a:pt x="90" y="283"/>
                      </a:lnTo>
                      <a:lnTo>
                        <a:pt x="93" y="279"/>
                      </a:lnTo>
                      <a:lnTo>
                        <a:pt x="98" y="277"/>
                      </a:lnTo>
                      <a:lnTo>
                        <a:pt x="98" y="273"/>
                      </a:lnTo>
                      <a:lnTo>
                        <a:pt x="101" y="270"/>
                      </a:lnTo>
                      <a:lnTo>
                        <a:pt x="101" y="268"/>
                      </a:lnTo>
                      <a:lnTo>
                        <a:pt x="101" y="264"/>
                      </a:lnTo>
                      <a:lnTo>
                        <a:pt x="105" y="262"/>
                      </a:lnTo>
                      <a:lnTo>
                        <a:pt x="108" y="262"/>
                      </a:lnTo>
                      <a:lnTo>
                        <a:pt x="108" y="258"/>
                      </a:lnTo>
                      <a:lnTo>
                        <a:pt x="109" y="258"/>
                      </a:lnTo>
                      <a:lnTo>
                        <a:pt x="113" y="258"/>
                      </a:lnTo>
                      <a:lnTo>
                        <a:pt x="116" y="258"/>
                      </a:lnTo>
                      <a:lnTo>
                        <a:pt x="118" y="258"/>
                      </a:lnTo>
                      <a:lnTo>
                        <a:pt x="121" y="258"/>
                      </a:lnTo>
                      <a:lnTo>
                        <a:pt x="124" y="258"/>
                      </a:lnTo>
                      <a:lnTo>
                        <a:pt x="126" y="258"/>
                      </a:lnTo>
                      <a:lnTo>
                        <a:pt x="129" y="258"/>
                      </a:lnTo>
                      <a:lnTo>
                        <a:pt x="132" y="262"/>
                      </a:lnTo>
                      <a:lnTo>
                        <a:pt x="134" y="262"/>
                      </a:lnTo>
                      <a:lnTo>
                        <a:pt x="134" y="264"/>
                      </a:lnTo>
                      <a:lnTo>
                        <a:pt x="137" y="268"/>
                      </a:lnTo>
                      <a:lnTo>
                        <a:pt x="140" y="270"/>
                      </a:lnTo>
                      <a:lnTo>
                        <a:pt x="144" y="273"/>
                      </a:lnTo>
                      <a:lnTo>
                        <a:pt x="144" y="277"/>
                      </a:lnTo>
                      <a:lnTo>
                        <a:pt x="145" y="279"/>
                      </a:lnTo>
                      <a:lnTo>
                        <a:pt x="145" y="283"/>
                      </a:lnTo>
                      <a:lnTo>
                        <a:pt x="149" y="283"/>
                      </a:lnTo>
                      <a:lnTo>
                        <a:pt x="149" y="284"/>
                      </a:lnTo>
                      <a:lnTo>
                        <a:pt x="149" y="288"/>
                      </a:lnTo>
                      <a:lnTo>
                        <a:pt x="149" y="290"/>
                      </a:lnTo>
                      <a:lnTo>
                        <a:pt x="149" y="294"/>
                      </a:lnTo>
                      <a:lnTo>
                        <a:pt x="149" y="298"/>
                      </a:lnTo>
                      <a:lnTo>
                        <a:pt x="152" y="303"/>
                      </a:lnTo>
                      <a:lnTo>
                        <a:pt x="154" y="303"/>
                      </a:lnTo>
                      <a:lnTo>
                        <a:pt x="157" y="303"/>
                      </a:lnTo>
                      <a:lnTo>
                        <a:pt x="157" y="305"/>
                      </a:lnTo>
                      <a:lnTo>
                        <a:pt x="157" y="309"/>
                      </a:lnTo>
                      <a:lnTo>
                        <a:pt x="160" y="311"/>
                      </a:lnTo>
                      <a:lnTo>
                        <a:pt x="162" y="314"/>
                      </a:lnTo>
                      <a:lnTo>
                        <a:pt x="165" y="314"/>
                      </a:lnTo>
                      <a:lnTo>
                        <a:pt x="165" y="318"/>
                      </a:lnTo>
                      <a:lnTo>
                        <a:pt x="165" y="320"/>
                      </a:lnTo>
                      <a:lnTo>
                        <a:pt x="168" y="324"/>
                      </a:lnTo>
                      <a:lnTo>
                        <a:pt x="173" y="324"/>
                      </a:lnTo>
                      <a:lnTo>
                        <a:pt x="176" y="324"/>
                      </a:lnTo>
                      <a:lnTo>
                        <a:pt x="176" y="326"/>
                      </a:lnTo>
                      <a:lnTo>
                        <a:pt x="176" y="329"/>
                      </a:lnTo>
                      <a:lnTo>
                        <a:pt x="180" y="329"/>
                      </a:lnTo>
                      <a:lnTo>
                        <a:pt x="181" y="329"/>
                      </a:lnTo>
                      <a:lnTo>
                        <a:pt x="185" y="329"/>
                      </a:lnTo>
                      <a:lnTo>
                        <a:pt x="188" y="331"/>
                      </a:lnTo>
                      <a:lnTo>
                        <a:pt x="189" y="331"/>
                      </a:lnTo>
                      <a:lnTo>
                        <a:pt x="189" y="335"/>
                      </a:lnTo>
                      <a:lnTo>
                        <a:pt x="193" y="335"/>
                      </a:lnTo>
                      <a:lnTo>
                        <a:pt x="196" y="339"/>
                      </a:lnTo>
                      <a:lnTo>
                        <a:pt x="198" y="339"/>
                      </a:lnTo>
                      <a:lnTo>
                        <a:pt x="201" y="339"/>
                      </a:lnTo>
                      <a:lnTo>
                        <a:pt x="204" y="339"/>
                      </a:lnTo>
                      <a:lnTo>
                        <a:pt x="207" y="341"/>
                      </a:lnTo>
                      <a:lnTo>
                        <a:pt x="209" y="341"/>
                      </a:lnTo>
                      <a:lnTo>
                        <a:pt x="212" y="341"/>
                      </a:lnTo>
                      <a:lnTo>
                        <a:pt x="216" y="341"/>
                      </a:lnTo>
                      <a:lnTo>
                        <a:pt x="217" y="341"/>
                      </a:lnTo>
                      <a:lnTo>
                        <a:pt x="220" y="341"/>
                      </a:lnTo>
                      <a:lnTo>
                        <a:pt x="225" y="341"/>
                      </a:lnTo>
                      <a:lnTo>
                        <a:pt x="229" y="341"/>
                      </a:lnTo>
                      <a:lnTo>
                        <a:pt x="232" y="341"/>
                      </a:lnTo>
                      <a:lnTo>
                        <a:pt x="234" y="339"/>
                      </a:lnTo>
                      <a:lnTo>
                        <a:pt x="237" y="339"/>
                      </a:lnTo>
                      <a:lnTo>
                        <a:pt x="240" y="331"/>
                      </a:lnTo>
                      <a:lnTo>
                        <a:pt x="240" y="329"/>
                      </a:lnTo>
                      <a:lnTo>
                        <a:pt x="240" y="326"/>
                      </a:lnTo>
                      <a:lnTo>
                        <a:pt x="243" y="326"/>
                      </a:lnTo>
                      <a:lnTo>
                        <a:pt x="243" y="320"/>
                      </a:lnTo>
                      <a:lnTo>
                        <a:pt x="245" y="320"/>
                      </a:lnTo>
                      <a:lnTo>
                        <a:pt x="248" y="320"/>
                      </a:lnTo>
                      <a:lnTo>
                        <a:pt x="251" y="320"/>
                      </a:lnTo>
                      <a:lnTo>
                        <a:pt x="253" y="318"/>
                      </a:lnTo>
                      <a:lnTo>
                        <a:pt x="253" y="314"/>
                      </a:lnTo>
                      <a:lnTo>
                        <a:pt x="256" y="311"/>
                      </a:lnTo>
                      <a:lnTo>
                        <a:pt x="260" y="309"/>
                      </a:lnTo>
                      <a:lnTo>
                        <a:pt x="261" y="305"/>
                      </a:lnTo>
                      <a:lnTo>
                        <a:pt x="265" y="305"/>
                      </a:lnTo>
                      <a:lnTo>
                        <a:pt x="268" y="305"/>
                      </a:lnTo>
                      <a:lnTo>
                        <a:pt x="268" y="303"/>
                      </a:lnTo>
                      <a:lnTo>
                        <a:pt x="269" y="303"/>
                      </a:lnTo>
                      <a:lnTo>
                        <a:pt x="273" y="303"/>
                      </a:lnTo>
                      <a:lnTo>
                        <a:pt x="273" y="299"/>
                      </a:lnTo>
                      <a:lnTo>
                        <a:pt x="276" y="299"/>
                      </a:lnTo>
                      <a:lnTo>
                        <a:pt x="279" y="299"/>
                      </a:lnTo>
                      <a:lnTo>
                        <a:pt x="281" y="298"/>
                      </a:lnTo>
                      <a:lnTo>
                        <a:pt x="284" y="298"/>
                      </a:lnTo>
                      <a:lnTo>
                        <a:pt x="289" y="294"/>
                      </a:lnTo>
                      <a:lnTo>
                        <a:pt x="292" y="294"/>
                      </a:lnTo>
                      <a:lnTo>
                        <a:pt x="296" y="298"/>
                      </a:lnTo>
                      <a:lnTo>
                        <a:pt x="300" y="298"/>
                      </a:lnTo>
                      <a:lnTo>
                        <a:pt x="304" y="298"/>
                      </a:lnTo>
                      <a:lnTo>
                        <a:pt x="305" y="299"/>
                      </a:lnTo>
                      <a:lnTo>
                        <a:pt x="309" y="303"/>
                      </a:lnTo>
                      <a:lnTo>
                        <a:pt x="312" y="303"/>
                      </a:lnTo>
                      <a:lnTo>
                        <a:pt x="315" y="303"/>
                      </a:lnTo>
                      <a:lnTo>
                        <a:pt x="320" y="299"/>
                      </a:lnTo>
                      <a:lnTo>
                        <a:pt x="323" y="298"/>
                      </a:lnTo>
                      <a:lnTo>
                        <a:pt x="325" y="298"/>
                      </a:lnTo>
                      <a:lnTo>
                        <a:pt x="328" y="298"/>
                      </a:lnTo>
                      <a:lnTo>
                        <a:pt x="331" y="298"/>
                      </a:lnTo>
                      <a:lnTo>
                        <a:pt x="333" y="298"/>
                      </a:lnTo>
                      <a:lnTo>
                        <a:pt x="333" y="294"/>
                      </a:lnTo>
                      <a:lnTo>
                        <a:pt x="333" y="288"/>
                      </a:lnTo>
                      <a:lnTo>
                        <a:pt x="336" y="284"/>
                      </a:lnTo>
                      <a:lnTo>
                        <a:pt x="340" y="283"/>
                      </a:lnTo>
                      <a:lnTo>
                        <a:pt x="340" y="279"/>
                      </a:lnTo>
                      <a:lnTo>
                        <a:pt x="340" y="277"/>
                      </a:lnTo>
                      <a:lnTo>
                        <a:pt x="341" y="273"/>
                      </a:lnTo>
                      <a:lnTo>
                        <a:pt x="341" y="270"/>
                      </a:lnTo>
                      <a:lnTo>
                        <a:pt x="344" y="270"/>
                      </a:lnTo>
                      <a:lnTo>
                        <a:pt x="348" y="270"/>
                      </a:lnTo>
                      <a:lnTo>
                        <a:pt x="351" y="270"/>
                      </a:lnTo>
                      <a:lnTo>
                        <a:pt x="356" y="270"/>
                      </a:lnTo>
                      <a:lnTo>
                        <a:pt x="356" y="268"/>
                      </a:lnTo>
                      <a:lnTo>
                        <a:pt x="359" y="264"/>
                      </a:lnTo>
                      <a:lnTo>
                        <a:pt x="359" y="262"/>
                      </a:lnTo>
                      <a:lnTo>
                        <a:pt x="359" y="258"/>
                      </a:lnTo>
                      <a:lnTo>
                        <a:pt x="361" y="253"/>
                      </a:lnTo>
                      <a:lnTo>
                        <a:pt x="361" y="249"/>
                      </a:lnTo>
                      <a:lnTo>
                        <a:pt x="364" y="249"/>
                      </a:lnTo>
                      <a:lnTo>
                        <a:pt x="364" y="243"/>
                      </a:lnTo>
                      <a:lnTo>
                        <a:pt x="367" y="243"/>
                      </a:lnTo>
                      <a:lnTo>
                        <a:pt x="367" y="241"/>
                      </a:lnTo>
                      <a:lnTo>
                        <a:pt x="367" y="238"/>
                      </a:lnTo>
                      <a:lnTo>
                        <a:pt x="369" y="234"/>
                      </a:lnTo>
                      <a:lnTo>
                        <a:pt x="372" y="234"/>
                      </a:lnTo>
                      <a:lnTo>
                        <a:pt x="372" y="232"/>
                      </a:lnTo>
                      <a:lnTo>
                        <a:pt x="372" y="227"/>
                      </a:lnTo>
                      <a:lnTo>
                        <a:pt x="372" y="223"/>
                      </a:lnTo>
                      <a:lnTo>
                        <a:pt x="372" y="221"/>
                      </a:lnTo>
                      <a:lnTo>
                        <a:pt x="376" y="217"/>
                      </a:lnTo>
                      <a:lnTo>
                        <a:pt x="379" y="217"/>
                      </a:lnTo>
                      <a:lnTo>
                        <a:pt x="380" y="217"/>
                      </a:lnTo>
                      <a:lnTo>
                        <a:pt x="384" y="221"/>
                      </a:lnTo>
                      <a:lnTo>
                        <a:pt x="387" y="221"/>
                      </a:lnTo>
                      <a:lnTo>
                        <a:pt x="389" y="221"/>
                      </a:lnTo>
                      <a:lnTo>
                        <a:pt x="389" y="217"/>
                      </a:lnTo>
                      <a:lnTo>
                        <a:pt x="387" y="217"/>
                      </a:lnTo>
                      <a:lnTo>
                        <a:pt x="387" y="213"/>
                      </a:lnTo>
                      <a:lnTo>
                        <a:pt x="384" y="208"/>
                      </a:lnTo>
                      <a:lnTo>
                        <a:pt x="380" y="206"/>
                      </a:lnTo>
                      <a:lnTo>
                        <a:pt x="380" y="200"/>
                      </a:lnTo>
                      <a:lnTo>
                        <a:pt x="384" y="200"/>
                      </a:lnTo>
                      <a:lnTo>
                        <a:pt x="384" y="197"/>
                      </a:lnTo>
                      <a:lnTo>
                        <a:pt x="387" y="197"/>
                      </a:lnTo>
                      <a:lnTo>
                        <a:pt x="387" y="193"/>
                      </a:lnTo>
                      <a:lnTo>
                        <a:pt x="389" y="191"/>
                      </a:lnTo>
                      <a:lnTo>
                        <a:pt x="389" y="187"/>
                      </a:lnTo>
                      <a:lnTo>
                        <a:pt x="387" y="187"/>
                      </a:lnTo>
                      <a:lnTo>
                        <a:pt x="387" y="182"/>
                      </a:lnTo>
                      <a:lnTo>
                        <a:pt x="384" y="180"/>
                      </a:lnTo>
                      <a:lnTo>
                        <a:pt x="380" y="180"/>
                      </a:lnTo>
                      <a:lnTo>
                        <a:pt x="380" y="176"/>
                      </a:lnTo>
                      <a:lnTo>
                        <a:pt x="379" y="172"/>
                      </a:lnTo>
                      <a:lnTo>
                        <a:pt x="376" y="172"/>
                      </a:lnTo>
                      <a:lnTo>
                        <a:pt x="376" y="170"/>
                      </a:lnTo>
                      <a:lnTo>
                        <a:pt x="376" y="165"/>
                      </a:lnTo>
                      <a:lnTo>
                        <a:pt x="376" y="161"/>
                      </a:lnTo>
                      <a:lnTo>
                        <a:pt x="376" y="159"/>
                      </a:lnTo>
                      <a:lnTo>
                        <a:pt x="372" y="155"/>
                      </a:lnTo>
                      <a:lnTo>
                        <a:pt x="372" y="152"/>
                      </a:lnTo>
                      <a:lnTo>
                        <a:pt x="372" y="146"/>
                      </a:lnTo>
                      <a:lnTo>
                        <a:pt x="369" y="146"/>
                      </a:lnTo>
                      <a:lnTo>
                        <a:pt x="367" y="144"/>
                      </a:lnTo>
                      <a:lnTo>
                        <a:pt x="367" y="141"/>
                      </a:lnTo>
                      <a:lnTo>
                        <a:pt x="367" y="139"/>
                      </a:lnTo>
                      <a:lnTo>
                        <a:pt x="367" y="135"/>
                      </a:lnTo>
                      <a:lnTo>
                        <a:pt x="369" y="135"/>
                      </a:lnTo>
                      <a:lnTo>
                        <a:pt x="372" y="131"/>
                      </a:lnTo>
                      <a:lnTo>
                        <a:pt x="376" y="129"/>
                      </a:lnTo>
                      <a:lnTo>
                        <a:pt x="380" y="126"/>
                      </a:lnTo>
                      <a:lnTo>
                        <a:pt x="384" y="124"/>
                      </a:lnTo>
                      <a:lnTo>
                        <a:pt x="384" y="120"/>
                      </a:lnTo>
                      <a:lnTo>
                        <a:pt x="387" y="120"/>
                      </a:lnTo>
                      <a:lnTo>
                        <a:pt x="387" y="116"/>
                      </a:lnTo>
                      <a:lnTo>
                        <a:pt x="387" y="114"/>
                      </a:lnTo>
                      <a:lnTo>
                        <a:pt x="387" y="111"/>
                      </a:lnTo>
                      <a:lnTo>
                        <a:pt x="389" y="111"/>
                      </a:lnTo>
                      <a:lnTo>
                        <a:pt x="392" y="111"/>
                      </a:lnTo>
                      <a:lnTo>
                        <a:pt x="395" y="111"/>
                      </a:lnTo>
                      <a:lnTo>
                        <a:pt x="397" y="109"/>
                      </a:lnTo>
                      <a:lnTo>
                        <a:pt x="397" y="105"/>
                      </a:lnTo>
                      <a:lnTo>
                        <a:pt x="400" y="103"/>
                      </a:lnTo>
                      <a:lnTo>
                        <a:pt x="403" y="99"/>
                      </a:lnTo>
                      <a:lnTo>
                        <a:pt x="405" y="99"/>
                      </a:lnTo>
                      <a:lnTo>
                        <a:pt x="411" y="103"/>
                      </a:lnTo>
                      <a:lnTo>
                        <a:pt x="415" y="103"/>
                      </a:lnTo>
                      <a:lnTo>
                        <a:pt x="416" y="103"/>
                      </a:lnTo>
                      <a:lnTo>
                        <a:pt x="416" y="105"/>
                      </a:lnTo>
                      <a:lnTo>
                        <a:pt x="420" y="109"/>
                      </a:lnTo>
                      <a:lnTo>
                        <a:pt x="423" y="111"/>
                      </a:lnTo>
                      <a:lnTo>
                        <a:pt x="423" y="116"/>
                      </a:lnTo>
                      <a:lnTo>
                        <a:pt x="423" y="120"/>
                      </a:lnTo>
                      <a:lnTo>
                        <a:pt x="423" y="124"/>
                      </a:lnTo>
                      <a:lnTo>
                        <a:pt x="423" y="126"/>
                      </a:lnTo>
                      <a:lnTo>
                        <a:pt x="424" y="126"/>
                      </a:lnTo>
                      <a:lnTo>
                        <a:pt x="424" y="129"/>
                      </a:lnTo>
                      <a:lnTo>
                        <a:pt x="428" y="129"/>
                      </a:lnTo>
                      <a:lnTo>
                        <a:pt x="431" y="129"/>
                      </a:lnTo>
                      <a:lnTo>
                        <a:pt x="433" y="129"/>
                      </a:lnTo>
                      <a:lnTo>
                        <a:pt x="433" y="126"/>
                      </a:lnTo>
                      <a:lnTo>
                        <a:pt x="436" y="126"/>
                      </a:lnTo>
                      <a:lnTo>
                        <a:pt x="439" y="126"/>
                      </a:lnTo>
                      <a:lnTo>
                        <a:pt x="441" y="126"/>
                      </a:lnTo>
                      <a:lnTo>
                        <a:pt x="444" y="126"/>
                      </a:lnTo>
                      <a:lnTo>
                        <a:pt x="447" y="126"/>
                      </a:lnTo>
                      <a:lnTo>
                        <a:pt x="451" y="126"/>
                      </a:lnTo>
                      <a:lnTo>
                        <a:pt x="451" y="129"/>
                      </a:lnTo>
                      <a:lnTo>
                        <a:pt x="452" y="129"/>
                      </a:lnTo>
                      <a:lnTo>
                        <a:pt x="452" y="126"/>
                      </a:lnTo>
                      <a:lnTo>
                        <a:pt x="455" y="126"/>
                      </a:lnTo>
                      <a:lnTo>
                        <a:pt x="455" y="124"/>
                      </a:lnTo>
                      <a:lnTo>
                        <a:pt x="459" y="120"/>
                      </a:lnTo>
                      <a:lnTo>
                        <a:pt x="460" y="124"/>
                      </a:lnTo>
                      <a:lnTo>
                        <a:pt x="464" y="124"/>
                      </a:lnTo>
                      <a:lnTo>
                        <a:pt x="464" y="120"/>
                      </a:lnTo>
                      <a:lnTo>
                        <a:pt x="467" y="124"/>
                      </a:lnTo>
                      <a:lnTo>
                        <a:pt x="469" y="124"/>
                      </a:lnTo>
                      <a:lnTo>
                        <a:pt x="472" y="124"/>
                      </a:lnTo>
                      <a:lnTo>
                        <a:pt x="472" y="126"/>
                      </a:lnTo>
                      <a:lnTo>
                        <a:pt x="472" y="129"/>
                      </a:lnTo>
                      <a:lnTo>
                        <a:pt x="475" y="129"/>
                      </a:lnTo>
                      <a:lnTo>
                        <a:pt x="477" y="129"/>
                      </a:lnTo>
                      <a:lnTo>
                        <a:pt x="480" y="129"/>
                      </a:lnTo>
                      <a:lnTo>
                        <a:pt x="483" y="131"/>
                      </a:lnTo>
                      <a:lnTo>
                        <a:pt x="486" y="131"/>
                      </a:lnTo>
                      <a:lnTo>
                        <a:pt x="486" y="135"/>
                      </a:lnTo>
                      <a:lnTo>
                        <a:pt x="486" y="139"/>
                      </a:lnTo>
                      <a:lnTo>
                        <a:pt x="483" y="139"/>
                      </a:lnTo>
                      <a:lnTo>
                        <a:pt x="483" y="141"/>
                      </a:lnTo>
                      <a:lnTo>
                        <a:pt x="483" y="144"/>
                      </a:lnTo>
                      <a:lnTo>
                        <a:pt x="486" y="144"/>
                      </a:lnTo>
                      <a:lnTo>
                        <a:pt x="488" y="144"/>
                      </a:lnTo>
                      <a:lnTo>
                        <a:pt x="491" y="144"/>
                      </a:lnTo>
                      <a:lnTo>
                        <a:pt x="496" y="146"/>
                      </a:lnTo>
                      <a:lnTo>
                        <a:pt x="500" y="146"/>
                      </a:lnTo>
                      <a:lnTo>
                        <a:pt x="504" y="144"/>
                      </a:lnTo>
                      <a:lnTo>
                        <a:pt x="508" y="144"/>
                      </a:lnTo>
                      <a:lnTo>
                        <a:pt x="511" y="144"/>
                      </a:lnTo>
                      <a:lnTo>
                        <a:pt x="513" y="144"/>
                      </a:lnTo>
                      <a:lnTo>
                        <a:pt x="516" y="144"/>
                      </a:lnTo>
                      <a:lnTo>
                        <a:pt x="519" y="144"/>
                      </a:lnTo>
                      <a:lnTo>
                        <a:pt x="522" y="146"/>
                      </a:lnTo>
                      <a:lnTo>
                        <a:pt x="524" y="146"/>
                      </a:lnTo>
                      <a:lnTo>
                        <a:pt x="527" y="146"/>
                      </a:lnTo>
                      <a:lnTo>
                        <a:pt x="531" y="146"/>
                      </a:lnTo>
                      <a:lnTo>
                        <a:pt x="531" y="144"/>
                      </a:lnTo>
                      <a:lnTo>
                        <a:pt x="532" y="139"/>
                      </a:lnTo>
                      <a:lnTo>
                        <a:pt x="535" y="139"/>
                      </a:lnTo>
                      <a:lnTo>
                        <a:pt x="539" y="139"/>
                      </a:lnTo>
                      <a:lnTo>
                        <a:pt x="540" y="139"/>
                      </a:lnTo>
                      <a:lnTo>
                        <a:pt x="540" y="141"/>
                      </a:lnTo>
                      <a:lnTo>
                        <a:pt x="544" y="141"/>
                      </a:lnTo>
                      <a:lnTo>
                        <a:pt x="547" y="139"/>
                      </a:lnTo>
                      <a:lnTo>
                        <a:pt x="550" y="135"/>
                      </a:lnTo>
                      <a:lnTo>
                        <a:pt x="550" y="131"/>
                      </a:lnTo>
                      <a:lnTo>
                        <a:pt x="552" y="129"/>
                      </a:lnTo>
                      <a:lnTo>
                        <a:pt x="555" y="129"/>
                      </a:lnTo>
                      <a:lnTo>
                        <a:pt x="555" y="126"/>
                      </a:lnTo>
                      <a:lnTo>
                        <a:pt x="558" y="126"/>
                      </a:lnTo>
                      <a:lnTo>
                        <a:pt x="558" y="124"/>
                      </a:lnTo>
                      <a:lnTo>
                        <a:pt x="560" y="124"/>
                      </a:lnTo>
                      <a:lnTo>
                        <a:pt x="563" y="120"/>
                      </a:lnTo>
                      <a:lnTo>
                        <a:pt x="563" y="116"/>
                      </a:lnTo>
                      <a:lnTo>
                        <a:pt x="566" y="114"/>
                      </a:lnTo>
                      <a:lnTo>
                        <a:pt x="571" y="111"/>
                      </a:lnTo>
                      <a:lnTo>
                        <a:pt x="575" y="111"/>
                      </a:lnTo>
                      <a:lnTo>
                        <a:pt x="576" y="114"/>
                      </a:lnTo>
                      <a:lnTo>
                        <a:pt x="580" y="111"/>
                      </a:lnTo>
                      <a:lnTo>
                        <a:pt x="583" y="111"/>
                      </a:lnTo>
                      <a:lnTo>
                        <a:pt x="588" y="111"/>
                      </a:lnTo>
                      <a:lnTo>
                        <a:pt x="591" y="111"/>
                      </a:lnTo>
                      <a:lnTo>
                        <a:pt x="594" y="111"/>
                      </a:lnTo>
                      <a:lnTo>
                        <a:pt x="596" y="111"/>
                      </a:lnTo>
                      <a:lnTo>
                        <a:pt x="596" y="109"/>
                      </a:lnTo>
                      <a:lnTo>
                        <a:pt x="599" y="109"/>
                      </a:lnTo>
                      <a:lnTo>
                        <a:pt x="602" y="103"/>
                      </a:lnTo>
                      <a:lnTo>
                        <a:pt x="604" y="103"/>
                      </a:lnTo>
                      <a:lnTo>
                        <a:pt x="604" y="99"/>
                      </a:lnTo>
                      <a:lnTo>
                        <a:pt x="607" y="96"/>
                      </a:lnTo>
                      <a:lnTo>
                        <a:pt x="607" y="94"/>
                      </a:lnTo>
                      <a:lnTo>
                        <a:pt x="611" y="96"/>
                      </a:lnTo>
                      <a:lnTo>
                        <a:pt x="612" y="99"/>
                      </a:lnTo>
                      <a:lnTo>
                        <a:pt x="612" y="96"/>
                      </a:lnTo>
                      <a:lnTo>
                        <a:pt x="615" y="99"/>
                      </a:lnTo>
                      <a:lnTo>
                        <a:pt x="619" y="99"/>
                      </a:lnTo>
                      <a:lnTo>
                        <a:pt x="622" y="99"/>
                      </a:lnTo>
                      <a:lnTo>
                        <a:pt x="624" y="99"/>
                      </a:lnTo>
                      <a:lnTo>
                        <a:pt x="624" y="96"/>
                      </a:lnTo>
                      <a:lnTo>
                        <a:pt x="624" y="99"/>
                      </a:lnTo>
                      <a:lnTo>
                        <a:pt x="627" y="99"/>
                      </a:lnTo>
                      <a:lnTo>
                        <a:pt x="627" y="103"/>
                      </a:lnTo>
                      <a:lnTo>
                        <a:pt x="630" y="103"/>
                      </a:lnTo>
                      <a:lnTo>
                        <a:pt x="632" y="103"/>
                      </a:lnTo>
                      <a:lnTo>
                        <a:pt x="635" y="103"/>
                      </a:lnTo>
                      <a:lnTo>
                        <a:pt x="638" y="99"/>
                      </a:lnTo>
                      <a:lnTo>
                        <a:pt x="638" y="96"/>
                      </a:lnTo>
                      <a:lnTo>
                        <a:pt x="638" y="94"/>
                      </a:lnTo>
                      <a:lnTo>
                        <a:pt x="640" y="90"/>
                      </a:lnTo>
                      <a:lnTo>
                        <a:pt x="643" y="90"/>
                      </a:lnTo>
                      <a:lnTo>
                        <a:pt x="646" y="90"/>
                      </a:lnTo>
                      <a:lnTo>
                        <a:pt x="648" y="90"/>
                      </a:lnTo>
                      <a:lnTo>
                        <a:pt x="648" y="88"/>
                      </a:lnTo>
                      <a:lnTo>
                        <a:pt x="648" y="84"/>
                      </a:lnTo>
                      <a:lnTo>
                        <a:pt x="648" y="83"/>
                      </a:lnTo>
                      <a:lnTo>
                        <a:pt x="648" y="79"/>
                      </a:lnTo>
                      <a:lnTo>
                        <a:pt x="646" y="70"/>
                      </a:lnTo>
                      <a:lnTo>
                        <a:pt x="646" y="68"/>
                      </a:lnTo>
                      <a:lnTo>
                        <a:pt x="646" y="64"/>
                      </a:lnTo>
                      <a:lnTo>
                        <a:pt x="648" y="64"/>
                      </a:lnTo>
                      <a:lnTo>
                        <a:pt x="655" y="64"/>
                      </a:lnTo>
                      <a:lnTo>
                        <a:pt x="658" y="64"/>
                      </a:lnTo>
                      <a:lnTo>
                        <a:pt x="660" y="62"/>
                      </a:lnTo>
                      <a:lnTo>
                        <a:pt x="663" y="62"/>
                      </a:lnTo>
                      <a:lnTo>
                        <a:pt x="666" y="58"/>
                      </a:lnTo>
                      <a:lnTo>
                        <a:pt x="668" y="62"/>
                      </a:lnTo>
                      <a:lnTo>
                        <a:pt x="671" y="62"/>
                      </a:lnTo>
                      <a:lnTo>
                        <a:pt x="674" y="62"/>
                      </a:lnTo>
                      <a:lnTo>
                        <a:pt x="674" y="58"/>
                      </a:lnTo>
                      <a:lnTo>
                        <a:pt x="679" y="55"/>
                      </a:lnTo>
                      <a:lnTo>
                        <a:pt x="679" y="53"/>
                      </a:lnTo>
                      <a:lnTo>
                        <a:pt x="682" y="49"/>
                      </a:lnTo>
                      <a:lnTo>
                        <a:pt x="682" y="47"/>
                      </a:lnTo>
                      <a:lnTo>
                        <a:pt x="684" y="43"/>
                      </a:lnTo>
                      <a:lnTo>
                        <a:pt x="687" y="41"/>
                      </a:lnTo>
                      <a:lnTo>
                        <a:pt x="691" y="41"/>
                      </a:lnTo>
                      <a:lnTo>
                        <a:pt x="691" y="38"/>
                      </a:lnTo>
                      <a:lnTo>
                        <a:pt x="694" y="32"/>
                      </a:lnTo>
                      <a:lnTo>
                        <a:pt x="695" y="28"/>
                      </a:lnTo>
                      <a:lnTo>
                        <a:pt x="695" y="27"/>
                      </a:lnTo>
                      <a:lnTo>
                        <a:pt x="695" y="23"/>
                      </a:lnTo>
                      <a:lnTo>
                        <a:pt x="699" y="27"/>
                      </a:lnTo>
                      <a:lnTo>
                        <a:pt x="702" y="28"/>
                      </a:lnTo>
                      <a:lnTo>
                        <a:pt x="707" y="28"/>
                      </a:lnTo>
                      <a:lnTo>
                        <a:pt x="712" y="28"/>
                      </a:lnTo>
                      <a:lnTo>
                        <a:pt x="715" y="27"/>
                      </a:lnTo>
                      <a:lnTo>
                        <a:pt x="718" y="27"/>
                      </a:lnTo>
                      <a:lnTo>
                        <a:pt x="722" y="27"/>
                      </a:lnTo>
                      <a:lnTo>
                        <a:pt x="723" y="27"/>
                      </a:lnTo>
                      <a:lnTo>
                        <a:pt x="726" y="27"/>
                      </a:lnTo>
                      <a:lnTo>
                        <a:pt x="730" y="23"/>
                      </a:lnTo>
                      <a:lnTo>
                        <a:pt x="731" y="27"/>
                      </a:lnTo>
                      <a:lnTo>
                        <a:pt x="731" y="28"/>
                      </a:lnTo>
                      <a:lnTo>
                        <a:pt x="730" y="28"/>
                      </a:lnTo>
                      <a:lnTo>
                        <a:pt x="730" y="32"/>
                      </a:lnTo>
                      <a:lnTo>
                        <a:pt x="731" y="34"/>
                      </a:lnTo>
                      <a:lnTo>
                        <a:pt x="735" y="38"/>
                      </a:lnTo>
                      <a:lnTo>
                        <a:pt x="738" y="38"/>
                      </a:lnTo>
                      <a:lnTo>
                        <a:pt x="738" y="34"/>
                      </a:lnTo>
                      <a:lnTo>
                        <a:pt x="739" y="34"/>
                      </a:lnTo>
                      <a:lnTo>
                        <a:pt x="746" y="32"/>
                      </a:lnTo>
                      <a:lnTo>
                        <a:pt x="748" y="32"/>
                      </a:lnTo>
                      <a:lnTo>
                        <a:pt x="748" y="34"/>
                      </a:lnTo>
                      <a:lnTo>
                        <a:pt x="748" y="38"/>
                      </a:lnTo>
                      <a:lnTo>
                        <a:pt x="748" y="41"/>
                      </a:lnTo>
                      <a:lnTo>
                        <a:pt x="751" y="41"/>
                      </a:lnTo>
                      <a:lnTo>
                        <a:pt x="754" y="43"/>
                      </a:lnTo>
                      <a:lnTo>
                        <a:pt x="754" y="41"/>
                      </a:lnTo>
                      <a:lnTo>
                        <a:pt x="757" y="41"/>
                      </a:lnTo>
                      <a:lnTo>
                        <a:pt x="759" y="41"/>
                      </a:lnTo>
                      <a:lnTo>
                        <a:pt x="762" y="43"/>
                      </a:lnTo>
                      <a:lnTo>
                        <a:pt x="762" y="47"/>
                      </a:lnTo>
                      <a:lnTo>
                        <a:pt x="762" y="49"/>
                      </a:lnTo>
                      <a:lnTo>
                        <a:pt x="762" y="53"/>
                      </a:lnTo>
                      <a:lnTo>
                        <a:pt x="762" y="55"/>
                      </a:lnTo>
                      <a:lnTo>
                        <a:pt x="762" y="58"/>
                      </a:lnTo>
                      <a:lnTo>
                        <a:pt x="762" y="64"/>
                      </a:lnTo>
                      <a:lnTo>
                        <a:pt x="759" y="68"/>
                      </a:lnTo>
                      <a:lnTo>
                        <a:pt x="759" y="73"/>
                      </a:lnTo>
                      <a:lnTo>
                        <a:pt x="762" y="73"/>
                      </a:lnTo>
                      <a:lnTo>
                        <a:pt x="766" y="73"/>
                      </a:lnTo>
                      <a:lnTo>
                        <a:pt x="766" y="75"/>
                      </a:lnTo>
                      <a:lnTo>
                        <a:pt x="766" y="84"/>
                      </a:lnTo>
                      <a:lnTo>
                        <a:pt x="766" y="88"/>
                      </a:lnTo>
                      <a:lnTo>
                        <a:pt x="767" y="90"/>
                      </a:lnTo>
                      <a:lnTo>
                        <a:pt x="770" y="90"/>
                      </a:lnTo>
                      <a:lnTo>
                        <a:pt x="774" y="90"/>
                      </a:lnTo>
                      <a:lnTo>
                        <a:pt x="774" y="94"/>
                      </a:lnTo>
                      <a:lnTo>
                        <a:pt x="775" y="94"/>
                      </a:lnTo>
                      <a:lnTo>
                        <a:pt x="779" y="94"/>
                      </a:lnTo>
                      <a:lnTo>
                        <a:pt x="782" y="94"/>
                      </a:lnTo>
                      <a:lnTo>
                        <a:pt x="787" y="94"/>
                      </a:lnTo>
                      <a:lnTo>
                        <a:pt x="787" y="99"/>
                      </a:lnTo>
                      <a:lnTo>
                        <a:pt x="790" y="99"/>
                      </a:lnTo>
                      <a:lnTo>
                        <a:pt x="790" y="103"/>
                      </a:lnTo>
                      <a:lnTo>
                        <a:pt x="790" y="105"/>
                      </a:lnTo>
                      <a:lnTo>
                        <a:pt x="787" y="105"/>
                      </a:lnTo>
                      <a:lnTo>
                        <a:pt x="787" y="109"/>
                      </a:lnTo>
                      <a:lnTo>
                        <a:pt x="787" y="114"/>
                      </a:lnTo>
                      <a:lnTo>
                        <a:pt x="779" y="129"/>
                      </a:lnTo>
                      <a:lnTo>
                        <a:pt x="779" y="131"/>
                      </a:lnTo>
                      <a:lnTo>
                        <a:pt x="782" y="131"/>
                      </a:lnTo>
                      <a:lnTo>
                        <a:pt x="784" y="131"/>
                      </a:lnTo>
                      <a:lnTo>
                        <a:pt x="787" y="135"/>
                      </a:lnTo>
                      <a:lnTo>
                        <a:pt x="790" y="135"/>
                      </a:lnTo>
                      <a:lnTo>
                        <a:pt x="795" y="135"/>
                      </a:lnTo>
                      <a:lnTo>
                        <a:pt x="795" y="139"/>
                      </a:lnTo>
                      <a:lnTo>
                        <a:pt x="795" y="135"/>
                      </a:lnTo>
                      <a:lnTo>
                        <a:pt x="798" y="135"/>
                      </a:lnTo>
                      <a:lnTo>
                        <a:pt x="803" y="135"/>
                      </a:lnTo>
                      <a:lnTo>
                        <a:pt x="806" y="131"/>
                      </a:lnTo>
                      <a:lnTo>
                        <a:pt x="806" y="129"/>
                      </a:lnTo>
                      <a:lnTo>
                        <a:pt x="810" y="129"/>
                      </a:lnTo>
                      <a:lnTo>
                        <a:pt x="811" y="126"/>
                      </a:lnTo>
                      <a:lnTo>
                        <a:pt x="815" y="126"/>
                      </a:lnTo>
                      <a:lnTo>
                        <a:pt x="818" y="126"/>
                      </a:lnTo>
                      <a:lnTo>
                        <a:pt x="819" y="126"/>
                      </a:lnTo>
                      <a:lnTo>
                        <a:pt x="819" y="124"/>
                      </a:lnTo>
                      <a:lnTo>
                        <a:pt x="823" y="120"/>
                      </a:lnTo>
                      <a:lnTo>
                        <a:pt x="823" y="116"/>
                      </a:lnTo>
                      <a:lnTo>
                        <a:pt x="826" y="120"/>
                      </a:lnTo>
                      <a:lnTo>
                        <a:pt x="829" y="120"/>
                      </a:lnTo>
                      <a:lnTo>
                        <a:pt x="831" y="120"/>
                      </a:lnTo>
                      <a:lnTo>
                        <a:pt x="834" y="120"/>
                      </a:lnTo>
                      <a:lnTo>
                        <a:pt x="837" y="111"/>
                      </a:lnTo>
                      <a:lnTo>
                        <a:pt x="837" y="109"/>
                      </a:lnTo>
                      <a:lnTo>
                        <a:pt x="837" y="105"/>
                      </a:lnTo>
                      <a:lnTo>
                        <a:pt x="839" y="103"/>
                      </a:lnTo>
                      <a:lnTo>
                        <a:pt x="839" y="99"/>
                      </a:lnTo>
                      <a:lnTo>
                        <a:pt x="839" y="90"/>
                      </a:lnTo>
                      <a:lnTo>
                        <a:pt x="839" y="88"/>
                      </a:lnTo>
                      <a:lnTo>
                        <a:pt x="842" y="84"/>
                      </a:lnTo>
                      <a:lnTo>
                        <a:pt x="842" y="83"/>
                      </a:lnTo>
                      <a:lnTo>
                        <a:pt x="846" y="83"/>
                      </a:lnTo>
                      <a:lnTo>
                        <a:pt x="846" y="75"/>
                      </a:lnTo>
                      <a:lnTo>
                        <a:pt x="847" y="75"/>
                      </a:lnTo>
                      <a:lnTo>
                        <a:pt x="850" y="75"/>
                      </a:lnTo>
                      <a:lnTo>
                        <a:pt x="854" y="75"/>
                      </a:lnTo>
                      <a:lnTo>
                        <a:pt x="855" y="79"/>
                      </a:lnTo>
                      <a:lnTo>
                        <a:pt x="859" y="83"/>
                      </a:lnTo>
                      <a:lnTo>
                        <a:pt x="862" y="83"/>
                      </a:lnTo>
                      <a:lnTo>
                        <a:pt x="865" y="83"/>
                      </a:lnTo>
                      <a:lnTo>
                        <a:pt x="870" y="79"/>
                      </a:lnTo>
                      <a:lnTo>
                        <a:pt x="873" y="75"/>
                      </a:lnTo>
                      <a:lnTo>
                        <a:pt x="878" y="75"/>
                      </a:lnTo>
                      <a:lnTo>
                        <a:pt x="881" y="75"/>
                      </a:lnTo>
                      <a:lnTo>
                        <a:pt x="886" y="73"/>
                      </a:lnTo>
                      <a:lnTo>
                        <a:pt x="890" y="68"/>
                      </a:lnTo>
                      <a:lnTo>
                        <a:pt x="893" y="64"/>
                      </a:lnTo>
                      <a:lnTo>
                        <a:pt x="895" y="62"/>
                      </a:lnTo>
                      <a:lnTo>
                        <a:pt x="895" y="58"/>
                      </a:lnTo>
                      <a:lnTo>
                        <a:pt x="898" y="58"/>
                      </a:lnTo>
                      <a:lnTo>
                        <a:pt x="895" y="55"/>
                      </a:lnTo>
                      <a:lnTo>
                        <a:pt x="895" y="49"/>
                      </a:lnTo>
                      <a:lnTo>
                        <a:pt x="895" y="47"/>
                      </a:lnTo>
                      <a:lnTo>
                        <a:pt x="895" y="43"/>
                      </a:lnTo>
                      <a:lnTo>
                        <a:pt x="895" y="41"/>
                      </a:lnTo>
                      <a:lnTo>
                        <a:pt x="901" y="41"/>
                      </a:lnTo>
                      <a:lnTo>
                        <a:pt x="903" y="41"/>
                      </a:lnTo>
                      <a:lnTo>
                        <a:pt x="906" y="41"/>
                      </a:lnTo>
                      <a:lnTo>
                        <a:pt x="911" y="41"/>
                      </a:lnTo>
                      <a:lnTo>
                        <a:pt x="911" y="38"/>
                      </a:lnTo>
                      <a:lnTo>
                        <a:pt x="914" y="38"/>
                      </a:lnTo>
                      <a:lnTo>
                        <a:pt x="917" y="38"/>
                      </a:lnTo>
                      <a:lnTo>
                        <a:pt x="919" y="38"/>
                      </a:lnTo>
                      <a:lnTo>
                        <a:pt x="922" y="34"/>
                      </a:lnTo>
                      <a:lnTo>
                        <a:pt x="922" y="32"/>
                      </a:lnTo>
                      <a:lnTo>
                        <a:pt x="922" y="28"/>
                      </a:lnTo>
                      <a:lnTo>
                        <a:pt x="919" y="23"/>
                      </a:lnTo>
                      <a:lnTo>
                        <a:pt x="922" y="21"/>
                      </a:lnTo>
                      <a:lnTo>
                        <a:pt x="926" y="21"/>
                      </a:lnTo>
                      <a:lnTo>
                        <a:pt x="934" y="17"/>
                      </a:lnTo>
                      <a:lnTo>
                        <a:pt x="939" y="13"/>
                      </a:lnTo>
                      <a:lnTo>
                        <a:pt x="942" y="12"/>
                      </a:lnTo>
                      <a:lnTo>
                        <a:pt x="945" y="12"/>
                      </a:lnTo>
                      <a:lnTo>
                        <a:pt x="947" y="12"/>
                      </a:lnTo>
                      <a:lnTo>
                        <a:pt x="950" y="8"/>
                      </a:lnTo>
                      <a:lnTo>
                        <a:pt x="953" y="6"/>
                      </a:lnTo>
                      <a:lnTo>
                        <a:pt x="955" y="2"/>
                      </a:lnTo>
                      <a:lnTo>
                        <a:pt x="961" y="0"/>
                      </a:lnTo>
                      <a:lnTo>
                        <a:pt x="965" y="0"/>
                      </a:lnTo>
                      <a:lnTo>
                        <a:pt x="970" y="2"/>
                      </a:lnTo>
                      <a:lnTo>
                        <a:pt x="973" y="2"/>
                      </a:lnTo>
                      <a:lnTo>
                        <a:pt x="975" y="6"/>
                      </a:lnTo>
                      <a:lnTo>
                        <a:pt x="978" y="6"/>
                      </a:lnTo>
                      <a:lnTo>
                        <a:pt x="978" y="8"/>
                      </a:lnTo>
                      <a:lnTo>
                        <a:pt x="978" y="12"/>
                      </a:lnTo>
                      <a:lnTo>
                        <a:pt x="981" y="13"/>
                      </a:lnTo>
                      <a:lnTo>
                        <a:pt x="983" y="21"/>
                      </a:lnTo>
                      <a:lnTo>
                        <a:pt x="986" y="23"/>
                      </a:lnTo>
                      <a:lnTo>
                        <a:pt x="986" y="21"/>
                      </a:lnTo>
                      <a:lnTo>
                        <a:pt x="989" y="23"/>
                      </a:lnTo>
                      <a:lnTo>
                        <a:pt x="991" y="23"/>
                      </a:lnTo>
                      <a:lnTo>
                        <a:pt x="994" y="27"/>
                      </a:lnTo>
                      <a:lnTo>
                        <a:pt x="997" y="27"/>
                      </a:lnTo>
                      <a:lnTo>
                        <a:pt x="997" y="28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14"/>
                <p:cNvSpPr/>
                <p:nvPr/>
              </p:nvSpPr>
              <p:spPr>
                <a:xfrm>
                  <a:off x="5137613" y="2737125"/>
                  <a:ext cx="173528" cy="288044"/>
                </a:xfrm>
                <a:custGeom>
                  <a:rect b="b" l="l" r="r" t="t"/>
                  <a:pathLst>
                    <a:path extrusionOk="0" h="517" w="296">
                      <a:moveTo>
                        <a:pt x="296" y="67"/>
                      </a:moveTo>
                      <a:lnTo>
                        <a:pt x="296" y="69"/>
                      </a:lnTo>
                      <a:lnTo>
                        <a:pt x="293" y="73"/>
                      </a:lnTo>
                      <a:lnTo>
                        <a:pt x="289" y="78"/>
                      </a:lnTo>
                      <a:lnTo>
                        <a:pt x="289" y="88"/>
                      </a:lnTo>
                      <a:lnTo>
                        <a:pt x="286" y="91"/>
                      </a:lnTo>
                      <a:lnTo>
                        <a:pt x="286" y="93"/>
                      </a:lnTo>
                      <a:lnTo>
                        <a:pt x="286" y="97"/>
                      </a:lnTo>
                      <a:lnTo>
                        <a:pt x="286" y="99"/>
                      </a:lnTo>
                      <a:lnTo>
                        <a:pt x="284" y="99"/>
                      </a:lnTo>
                      <a:lnTo>
                        <a:pt x="286" y="102"/>
                      </a:lnTo>
                      <a:lnTo>
                        <a:pt x="286" y="104"/>
                      </a:lnTo>
                      <a:lnTo>
                        <a:pt x="286" y="108"/>
                      </a:lnTo>
                      <a:lnTo>
                        <a:pt x="286" y="104"/>
                      </a:lnTo>
                      <a:lnTo>
                        <a:pt x="284" y="104"/>
                      </a:lnTo>
                      <a:lnTo>
                        <a:pt x="284" y="108"/>
                      </a:lnTo>
                      <a:lnTo>
                        <a:pt x="286" y="108"/>
                      </a:lnTo>
                      <a:lnTo>
                        <a:pt x="284" y="112"/>
                      </a:lnTo>
                      <a:lnTo>
                        <a:pt x="284" y="117"/>
                      </a:lnTo>
                      <a:lnTo>
                        <a:pt x="284" y="132"/>
                      </a:lnTo>
                      <a:lnTo>
                        <a:pt x="284" y="138"/>
                      </a:lnTo>
                      <a:lnTo>
                        <a:pt x="284" y="153"/>
                      </a:lnTo>
                      <a:lnTo>
                        <a:pt x="284" y="159"/>
                      </a:lnTo>
                      <a:lnTo>
                        <a:pt x="284" y="164"/>
                      </a:lnTo>
                      <a:lnTo>
                        <a:pt x="286" y="174"/>
                      </a:lnTo>
                      <a:lnTo>
                        <a:pt x="286" y="179"/>
                      </a:lnTo>
                      <a:lnTo>
                        <a:pt x="286" y="183"/>
                      </a:lnTo>
                      <a:lnTo>
                        <a:pt x="289" y="190"/>
                      </a:lnTo>
                      <a:lnTo>
                        <a:pt x="289" y="194"/>
                      </a:lnTo>
                      <a:lnTo>
                        <a:pt x="289" y="200"/>
                      </a:lnTo>
                      <a:lnTo>
                        <a:pt x="289" y="203"/>
                      </a:lnTo>
                      <a:lnTo>
                        <a:pt x="293" y="211"/>
                      </a:lnTo>
                      <a:lnTo>
                        <a:pt x="293" y="220"/>
                      </a:lnTo>
                      <a:lnTo>
                        <a:pt x="289" y="220"/>
                      </a:lnTo>
                      <a:lnTo>
                        <a:pt x="289" y="226"/>
                      </a:lnTo>
                      <a:lnTo>
                        <a:pt x="289" y="230"/>
                      </a:lnTo>
                      <a:lnTo>
                        <a:pt x="286" y="235"/>
                      </a:lnTo>
                      <a:lnTo>
                        <a:pt x="284" y="245"/>
                      </a:lnTo>
                      <a:lnTo>
                        <a:pt x="284" y="246"/>
                      </a:lnTo>
                      <a:lnTo>
                        <a:pt x="278" y="259"/>
                      </a:lnTo>
                      <a:lnTo>
                        <a:pt x="276" y="265"/>
                      </a:lnTo>
                      <a:lnTo>
                        <a:pt x="273" y="265"/>
                      </a:lnTo>
                      <a:lnTo>
                        <a:pt x="260" y="271"/>
                      </a:lnTo>
                      <a:lnTo>
                        <a:pt x="257" y="274"/>
                      </a:lnTo>
                      <a:lnTo>
                        <a:pt x="253" y="280"/>
                      </a:lnTo>
                      <a:lnTo>
                        <a:pt x="250" y="280"/>
                      </a:lnTo>
                      <a:lnTo>
                        <a:pt x="248" y="282"/>
                      </a:lnTo>
                      <a:lnTo>
                        <a:pt x="248" y="286"/>
                      </a:lnTo>
                      <a:lnTo>
                        <a:pt x="245" y="286"/>
                      </a:lnTo>
                      <a:lnTo>
                        <a:pt x="242" y="289"/>
                      </a:lnTo>
                      <a:lnTo>
                        <a:pt x="242" y="291"/>
                      </a:lnTo>
                      <a:lnTo>
                        <a:pt x="242" y="295"/>
                      </a:lnTo>
                      <a:lnTo>
                        <a:pt x="242" y="297"/>
                      </a:lnTo>
                      <a:lnTo>
                        <a:pt x="240" y="297"/>
                      </a:lnTo>
                      <a:lnTo>
                        <a:pt x="240" y="301"/>
                      </a:lnTo>
                      <a:lnTo>
                        <a:pt x="237" y="304"/>
                      </a:lnTo>
                      <a:lnTo>
                        <a:pt x="240" y="304"/>
                      </a:lnTo>
                      <a:lnTo>
                        <a:pt x="237" y="304"/>
                      </a:lnTo>
                      <a:lnTo>
                        <a:pt x="237" y="306"/>
                      </a:lnTo>
                      <a:lnTo>
                        <a:pt x="234" y="310"/>
                      </a:lnTo>
                      <a:lnTo>
                        <a:pt x="229" y="310"/>
                      </a:lnTo>
                      <a:lnTo>
                        <a:pt x="232" y="312"/>
                      </a:lnTo>
                      <a:lnTo>
                        <a:pt x="232" y="316"/>
                      </a:lnTo>
                      <a:lnTo>
                        <a:pt x="232" y="317"/>
                      </a:lnTo>
                      <a:lnTo>
                        <a:pt x="229" y="321"/>
                      </a:lnTo>
                      <a:lnTo>
                        <a:pt x="229" y="325"/>
                      </a:lnTo>
                      <a:lnTo>
                        <a:pt x="226" y="325"/>
                      </a:lnTo>
                      <a:lnTo>
                        <a:pt x="224" y="327"/>
                      </a:lnTo>
                      <a:lnTo>
                        <a:pt x="226" y="327"/>
                      </a:lnTo>
                      <a:lnTo>
                        <a:pt x="226" y="331"/>
                      </a:lnTo>
                      <a:lnTo>
                        <a:pt x="226" y="332"/>
                      </a:lnTo>
                      <a:lnTo>
                        <a:pt x="226" y="336"/>
                      </a:lnTo>
                      <a:lnTo>
                        <a:pt x="226" y="342"/>
                      </a:lnTo>
                      <a:lnTo>
                        <a:pt x="226" y="345"/>
                      </a:lnTo>
                      <a:lnTo>
                        <a:pt x="224" y="347"/>
                      </a:lnTo>
                      <a:lnTo>
                        <a:pt x="224" y="351"/>
                      </a:lnTo>
                      <a:lnTo>
                        <a:pt x="224" y="353"/>
                      </a:lnTo>
                      <a:lnTo>
                        <a:pt x="221" y="353"/>
                      </a:lnTo>
                      <a:lnTo>
                        <a:pt x="217" y="357"/>
                      </a:lnTo>
                      <a:lnTo>
                        <a:pt x="217" y="360"/>
                      </a:lnTo>
                      <a:lnTo>
                        <a:pt x="217" y="362"/>
                      </a:lnTo>
                      <a:lnTo>
                        <a:pt x="217" y="360"/>
                      </a:lnTo>
                      <a:lnTo>
                        <a:pt x="214" y="360"/>
                      </a:lnTo>
                      <a:lnTo>
                        <a:pt x="213" y="360"/>
                      </a:lnTo>
                      <a:lnTo>
                        <a:pt x="209" y="362"/>
                      </a:lnTo>
                      <a:lnTo>
                        <a:pt x="213" y="362"/>
                      </a:lnTo>
                      <a:lnTo>
                        <a:pt x="209" y="362"/>
                      </a:lnTo>
                      <a:lnTo>
                        <a:pt x="209" y="366"/>
                      </a:lnTo>
                      <a:lnTo>
                        <a:pt x="206" y="366"/>
                      </a:lnTo>
                      <a:lnTo>
                        <a:pt x="204" y="368"/>
                      </a:lnTo>
                      <a:lnTo>
                        <a:pt x="201" y="366"/>
                      </a:lnTo>
                      <a:lnTo>
                        <a:pt x="201" y="362"/>
                      </a:lnTo>
                      <a:lnTo>
                        <a:pt x="206" y="360"/>
                      </a:lnTo>
                      <a:lnTo>
                        <a:pt x="206" y="357"/>
                      </a:lnTo>
                      <a:lnTo>
                        <a:pt x="206" y="353"/>
                      </a:lnTo>
                      <a:lnTo>
                        <a:pt x="206" y="357"/>
                      </a:lnTo>
                      <a:lnTo>
                        <a:pt x="204" y="360"/>
                      </a:lnTo>
                      <a:lnTo>
                        <a:pt x="201" y="360"/>
                      </a:lnTo>
                      <a:lnTo>
                        <a:pt x="201" y="362"/>
                      </a:lnTo>
                      <a:lnTo>
                        <a:pt x="201" y="366"/>
                      </a:lnTo>
                      <a:lnTo>
                        <a:pt x="201" y="368"/>
                      </a:lnTo>
                      <a:lnTo>
                        <a:pt x="204" y="368"/>
                      </a:lnTo>
                      <a:lnTo>
                        <a:pt x="206" y="368"/>
                      </a:lnTo>
                      <a:lnTo>
                        <a:pt x="209" y="368"/>
                      </a:lnTo>
                      <a:lnTo>
                        <a:pt x="213" y="368"/>
                      </a:lnTo>
                      <a:lnTo>
                        <a:pt x="213" y="366"/>
                      </a:lnTo>
                      <a:lnTo>
                        <a:pt x="214" y="366"/>
                      </a:lnTo>
                      <a:lnTo>
                        <a:pt x="214" y="368"/>
                      </a:lnTo>
                      <a:lnTo>
                        <a:pt x="213" y="368"/>
                      </a:lnTo>
                      <a:lnTo>
                        <a:pt x="213" y="372"/>
                      </a:lnTo>
                      <a:lnTo>
                        <a:pt x="209" y="372"/>
                      </a:lnTo>
                      <a:lnTo>
                        <a:pt x="209" y="377"/>
                      </a:lnTo>
                      <a:lnTo>
                        <a:pt x="206" y="381"/>
                      </a:lnTo>
                      <a:lnTo>
                        <a:pt x="206" y="387"/>
                      </a:lnTo>
                      <a:lnTo>
                        <a:pt x="204" y="388"/>
                      </a:lnTo>
                      <a:lnTo>
                        <a:pt x="201" y="396"/>
                      </a:lnTo>
                      <a:lnTo>
                        <a:pt x="201" y="398"/>
                      </a:lnTo>
                      <a:lnTo>
                        <a:pt x="198" y="403"/>
                      </a:lnTo>
                      <a:lnTo>
                        <a:pt x="196" y="411"/>
                      </a:lnTo>
                      <a:lnTo>
                        <a:pt x="193" y="413"/>
                      </a:lnTo>
                      <a:lnTo>
                        <a:pt x="193" y="417"/>
                      </a:lnTo>
                      <a:lnTo>
                        <a:pt x="190" y="417"/>
                      </a:lnTo>
                      <a:lnTo>
                        <a:pt x="190" y="413"/>
                      </a:lnTo>
                      <a:lnTo>
                        <a:pt x="188" y="413"/>
                      </a:lnTo>
                      <a:lnTo>
                        <a:pt x="188" y="417"/>
                      </a:lnTo>
                      <a:lnTo>
                        <a:pt x="188" y="418"/>
                      </a:lnTo>
                      <a:lnTo>
                        <a:pt x="185" y="418"/>
                      </a:lnTo>
                      <a:lnTo>
                        <a:pt x="185" y="417"/>
                      </a:lnTo>
                      <a:lnTo>
                        <a:pt x="185" y="418"/>
                      </a:lnTo>
                      <a:lnTo>
                        <a:pt x="185" y="422"/>
                      </a:lnTo>
                      <a:lnTo>
                        <a:pt x="182" y="422"/>
                      </a:lnTo>
                      <a:lnTo>
                        <a:pt x="182" y="424"/>
                      </a:lnTo>
                      <a:lnTo>
                        <a:pt x="178" y="428"/>
                      </a:lnTo>
                      <a:lnTo>
                        <a:pt x="182" y="431"/>
                      </a:lnTo>
                      <a:lnTo>
                        <a:pt x="178" y="431"/>
                      </a:lnTo>
                      <a:lnTo>
                        <a:pt x="177" y="431"/>
                      </a:lnTo>
                      <a:lnTo>
                        <a:pt x="173" y="433"/>
                      </a:lnTo>
                      <a:lnTo>
                        <a:pt x="173" y="437"/>
                      </a:lnTo>
                      <a:lnTo>
                        <a:pt x="173" y="439"/>
                      </a:lnTo>
                      <a:lnTo>
                        <a:pt x="170" y="439"/>
                      </a:lnTo>
                      <a:lnTo>
                        <a:pt x="169" y="443"/>
                      </a:lnTo>
                      <a:lnTo>
                        <a:pt x="169" y="446"/>
                      </a:lnTo>
                      <a:lnTo>
                        <a:pt x="165" y="446"/>
                      </a:lnTo>
                      <a:lnTo>
                        <a:pt x="165" y="443"/>
                      </a:lnTo>
                      <a:lnTo>
                        <a:pt x="162" y="443"/>
                      </a:lnTo>
                      <a:lnTo>
                        <a:pt x="160" y="443"/>
                      </a:lnTo>
                      <a:lnTo>
                        <a:pt x="157" y="443"/>
                      </a:lnTo>
                      <a:lnTo>
                        <a:pt x="157" y="446"/>
                      </a:lnTo>
                      <a:lnTo>
                        <a:pt x="154" y="446"/>
                      </a:lnTo>
                      <a:lnTo>
                        <a:pt x="154" y="448"/>
                      </a:lnTo>
                      <a:lnTo>
                        <a:pt x="152" y="448"/>
                      </a:lnTo>
                      <a:lnTo>
                        <a:pt x="149" y="448"/>
                      </a:lnTo>
                      <a:lnTo>
                        <a:pt x="149" y="452"/>
                      </a:lnTo>
                      <a:lnTo>
                        <a:pt x="146" y="454"/>
                      </a:lnTo>
                      <a:lnTo>
                        <a:pt x="146" y="458"/>
                      </a:lnTo>
                      <a:lnTo>
                        <a:pt x="142" y="459"/>
                      </a:lnTo>
                      <a:lnTo>
                        <a:pt x="141" y="469"/>
                      </a:lnTo>
                      <a:lnTo>
                        <a:pt x="142" y="469"/>
                      </a:lnTo>
                      <a:lnTo>
                        <a:pt x="142" y="473"/>
                      </a:lnTo>
                      <a:lnTo>
                        <a:pt x="141" y="474"/>
                      </a:lnTo>
                      <a:lnTo>
                        <a:pt x="141" y="478"/>
                      </a:lnTo>
                      <a:lnTo>
                        <a:pt x="137" y="482"/>
                      </a:lnTo>
                      <a:lnTo>
                        <a:pt x="137" y="484"/>
                      </a:lnTo>
                      <a:lnTo>
                        <a:pt x="134" y="488"/>
                      </a:lnTo>
                      <a:lnTo>
                        <a:pt x="134" y="489"/>
                      </a:lnTo>
                      <a:lnTo>
                        <a:pt x="134" y="493"/>
                      </a:lnTo>
                      <a:lnTo>
                        <a:pt x="133" y="493"/>
                      </a:lnTo>
                      <a:lnTo>
                        <a:pt x="126" y="499"/>
                      </a:lnTo>
                      <a:lnTo>
                        <a:pt x="124" y="502"/>
                      </a:lnTo>
                      <a:lnTo>
                        <a:pt x="121" y="508"/>
                      </a:lnTo>
                      <a:lnTo>
                        <a:pt x="121" y="514"/>
                      </a:lnTo>
                      <a:lnTo>
                        <a:pt x="121" y="517"/>
                      </a:lnTo>
                      <a:lnTo>
                        <a:pt x="118" y="514"/>
                      </a:lnTo>
                      <a:lnTo>
                        <a:pt x="116" y="514"/>
                      </a:lnTo>
                      <a:lnTo>
                        <a:pt x="116" y="510"/>
                      </a:lnTo>
                      <a:lnTo>
                        <a:pt x="113" y="510"/>
                      </a:lnTo>
                      <a:lnTo>
                        <a:pt x="110" y="508"/>
                      </a:lnTo>
                      <a:lnTo>
                        <a:pt x="110" y="510"/>
                      </a:lnTo>
                      <a:lnTo>
                        <a:pt x="110" y="508"/>
                      </a:lnTo>
                      <a:lnTo>
                        <a:pt x="106" y="504"/>
                      </a:lnTo>
                      <a:lnTo>
                        <a:pt x="105" y="504"/>
                      </a:lnTo>
                      <a:lnTo>
                        <a:pt x="102" y="504"/>
                      </a:lnTo>
                      <a:lnTo>
                        <a:pt x="102" y="508"/>
                      </a:lnTo>
                      <a:lnTo>
                        <a:pt x="97" y="508"/>
                      </a:lnTo>
                      <a:lnTo>
                        <a:pt x="93" y="508"/>
                      </a:lnTo>
                      <a:lnTo>
                        <a:pt x="90" y="508"/>
                      </a:lnTo>
                      <a:lnTo>
                        <a:pt x="89" y="508"/>
                      </a:lnTo>
                      <a:lnTo>
                        <a:pt x="85" y="504"/>
                      </a:lnTo>
                      <a:lnTo>
                        <a:pt x="82" y="504"/>
                      </a:lnTo>
                      <a:lnTo>
                        <a:pt x="80" y="504"/>
                      </a:lnTo>
                      <a:lnTo>
                        <a:pt x="77" y="504"/>
                      </a:lnTo>
                      <a:lnTo>
                        <a:pt x="74" y="504"/>
                      </a:lnTo>
                      <a:lnTo>
                        <a:pt x="74" y="502"/>
                      </a:lnTo>
                      <a:lnTo>
                        <a:pt x="71" y="504"/>
                      </a:lnTo>
                      <a:lnTo>
                        <a:pt x="69" y="502"/>
                      </a:lnTo>
                      <a:lnTo>
                        <a:pt x="66" y="502"/>
                      </a:lnTo>
                      <a:lnTo>
                        <a:pt x="62" y="502"/>
                      </a:lnTo>
                      <a:lnTo>
                        <a:pt x="61" y="502"/>
                      </a:lnTo>
                      <a:lnTo>
                        <a:pt x="58" y="502"/>
                      </a:lnTo>
                      <a:lnTo>
                        <a:pt x="58" y="504"/>
                      </a:lnTo>
                      <a:lnTo>
                        <a:pt x="58" y="502"/>
                      </a:lnTo>
                      <a:lnTo>
                        <a:pt x="54" y="502"/>
                      </a:lnTo>
                      <a:lnTo>
                        <a:pt x="53" y="502"/>
                      </a:lnTo>
                      <a:lnTo>
                        <a:pt x="53" y="499"/>
                      </a:lnTo>
                      <a:lnTo>
                        <a:pt x="49" y="499"/>
                      </a:lnTo>
                      <a:lnTo>
                        <a:pt x="46" y="499"/>
                      </a:lnTo>
                      <a:lnTo>
                        <a:pt x="44" y="499"/>
                      </a:lnTo>
                      <a:lnTo>
                        <a:pt x="41" y="495"/>
                      </a:lnTo>
                      <a:lnTo>
                        <a:pt x="41" y="499"/>
                      </a:lnTo>
                      <a:lnTo>
                        <a:pt x="41" y="495"/>
                      </a:lnTo>
                      <a:lnTo>
                        <a:pt x="38" y="495"/>
                      </a:lnTo>
                      <a:lnTo>
                        <a:pt x="35" y="493"/>
                      </a:lnTo>
                      <a:lnTo>
                        <a:pt x="35" y="495"/>
                      </a:lnTo>
                      <a:lnTo>
                        <a:pt x="33" y="493"/>
                      </a:lnTo>
                      <a:lnTo>
                        <a:pt x="30" y="493"/>
                      </a:lnTo>
                      <a:lnTo>
                        <a:pt x="27" y="493"/>
                      </a:lnTo>
                      <a:lnTo>
                        <a:pt x="27" y="489"/>
                      </a:lnTo>
                      <a:lnTo>
                        <a:pt x="25" y="489"/>
                      </a:lnTo>
                      <a:lnTo>
                        <a:pt x="25" y="488"/>
                      </a:lnTo>
                      <a:lnTo>
                        <a:pt x="22" y="489"/>
                      </a:lnTo>
                      <a:lnTo>
                        <a:pt x="18" y="489"/>
                      </a:lnTo>
                      <a:lnTo>
                        <a:pt x="18" y="488"/>
                      </a:lnTo>
                      <a:lnTo>
                        <a:pt x="22" y="488"/>
                      </a:lnTo>
                      <a:lnTo>
                        <a:pt x="18" y="488"/>
                      </a:lnTo>
                      <a:lnTo>
                        <a:pt x="18" y="484"/>
                      </a:lnTo>
                      <a:lnTo>
                        <a:pt x="18" y="482"/>
                      </a:lnTo>
                      <a:lnTo>
                        <a:pt x="18" y="478"/>
                      </a:lnTo>
                      <a:lnTo>
                        <a:pt x="18" y="474"/>
                      </a:lnTo>
                      <a:lnTo>
                        <a:pt x="18" y="473"/>
                      </a:lnTo>
                      <a:lnTo>
                        <a:pt x="18" y="469"/>
                      </a:lnTo>
                      <a:lnTo>
                        <a:pt x="22" y="469"/>
                      </a:lnTo>
                      <a:lnTo>
                        <a:pt x="18" y="467"/>
                      </a:lnTo>
                      <a:lnTo>
                        <a:pt x="18" y="463"/>
                      </a:lnTo>
                      <a:lnTo>
                        <a:pt x="18" y="459"/>
                      </a:lnTo>
                      <a:lnTo>
                        <a:pt x="18" y="458"/>
                      </a:lnTo>
                      <a:lnTo>
                        <a:pt x="18" y="454"/>
                      </a:lnTo>
                      <a:lnTo>
                        <a:pt x="18" y="452"/>
                      </a:lnTo>
                      <a:lnTo>
                        <a:pt x="17" y="452"/>
                      </a:lnTo>
                      <a:lnTo>
                        <a:pt x="17" y="448"/>
                      </a:lnTo>
                      <a:lnTo>
                        <a:pt x="17" y="446"/>
                      </a:lnTo>
                      <a:lnTo>
                        <a:pt x="17" y="443"/>
                      </a:lnTo>
                      <a:lnTo>
                        <a:pt x="13" y="439"/>
                      </a:lnTo>
                      <a:lnTo>
                        <a:pt x="10" y="439"/>
                      </a:lnTo>
                      <a:lnTo>
                        <a:pt x="9" y="439"/>
                      </a:lnTo>
                      <a:lnTo>
                        <a:pt x="5" y="439"/>
                      </a:lnTo>
                      <a:lnTo>
                        <a:pt x="2" y="437"/>
                      </a:lnTo>
                      <a:lnTo>
                        <a:pt x="2" y="433"/>
                      </a:lnTo>
                      <a:lnTo>
                        <a:pt x="0" y="433"/>
                      </a:lnTo>
                      <a:lnTo>
                        <a:pt x="0" y="431"/>
                      </a:lnTo>
                      <a:lnTo>
                        <a:pt x="2" y="431"/>
                      </a:lnTo>
                      <a:lnTo>
                        <a:pt x="0" y="431"/>
                      </a:lnTo>
                      <a:lnTo>
                        <a:pt x="0" y="428"/>
                      </a:lnTo>
                      <a:lnTo>
                        <a:pt x="2" y="428"/>
                      </a:lnTo>
                      <a:lnTo>
                        <a:pt x="2" y="424"/>
                      </a:lnTo>
                      <a:lnTo>
                        <a:pt x="2" y="422"/>
                      </a:lnTo>
                      <a:lnTo>
                        <a:pt x="5" y="422"/>
                      </a:lnTo>
                      <a:lnTo>
                        <a:pt x="5" y="418"/>
                      </a:lnTo>
                      <a:lnTo>
                        <a:pt x="5" y="417"/>
                      </a:lnTo>
                      <a:lnTo>
                        <a:pt x="9" y="417"/>
                      </a:lnTo>
                      <a:lnTo>
                        <a:pt x="9" y="413"/>
                      </a:lnTo>
                      <a:lnTo>
                        <a:pt x="5" y="413"/>
                      </a:lnTo>
                      <a:lnTo>
                        <a:pt x="2" y="413"/>
                      </a:lnTo>
                      <a:lnTo>
                        <a:pt x="2" y="411"/>
                      </a:lnTo>
                      <a:lnTo>
                        <a:pt x="5" y="403"/>
                      </a:lnTo>
                      <a:lnTo>
                        <a:pt x="9" y="402"/>
                      </a:lnTo>
                      <a:lnTo>
                        <a:pt x="9" y="398"/>
                      </a:lnTo>
                      <a:lnTo>
                        <a:pt x="10" y="396"/>
                      </a:lnTo>
                      <a:lnTo>
                        <a:pt x="10" y="388"/>
                      </a:lnTo>
                      <a:lnTo>
                        <a:pt x="9" y="387"/>
                      </a:lnTo>
                      <a:lnTo>
                        <a:pt x="9" y="383"/>
                      </a:lnTo>
                      <a:lnTo>
                        <a:pt x="9" y="381"/>
                      </a:lnTo>
                      <a:lnTo>
                        <a:pt x="5" y="381"/>
                      </a:lnTo>
                      <a:lnTo>
                        <a:pt x="2" y="381"/>
                      </a:lnTo>
                      <a:lnTo>
                        <a:pt x="2" y="377"/>
                      </a:lnTo>
                      <a:lnTo>
                        <a:pt x="2" y="375"/>
                      </a:lnTo>
                      <a:lnTo>
                        <a:pt x="2" y="372"/>
                      </a:lnTo>
                      <a:lnTo>
                        <a:pt x="2" y="368"/>
                      </a:lnTo>
                      <a:lnTo>
                        <a:pt x="5" y="366"/>
                      </a:lnTo>
                      <a:lnTo>
                        <a:pt x="9" y="366"/>
                      </a:lnTo>
                      <a:lnTo>
                        <a:pt x="9" y="362"/>
                      </a:lnTo>
                      <a:lnTo>
                        <a:pt x="10" y="362"/>
                      </a:lnTo>
                      <a:lnTo>
                        <a:pt x="10" y="360"/>
                      </a:lnTo>
                      <a:lnTo>
                        <a:pt x="13" y="357"/>
                      </a:lnTo>
                      <a:lnTo>
                        <a:pt x="13" y="353"/>
                      </a:lnTo>
                      <a:lnTo>
                        <a:pt x="13" y="351"/>
                      </a:lnTo>
                      <a:lnTo>
                        <a:pt x="17" y="351"/>
                      </a:lnTo>
                      <a:lnTo>
                        <a:pt x="18" y="351"/>
                      </a:lnTo>
                      <a:lnTo>
                        <a:pt x="25" y="351"/>
                      </a:lnTo>
                      <a:lnTo>
                        <a:pt x="27" y="351"/>
                      </a:lnTo>
                      <a:lnTo>
                        <a:pt x="33" y="351"/>
                      </a:lnTo>
                      <a:lnTo>
                        <a:pt x="35" y="351"/>
                      </a:lnTo>
                      <a:lnTo>
                        <a:pt x="38" y="351"/>
                      </a:lnTo>
                      <a:lnTo>
                        <a:pt x="41" y="351"/>
                      </a:lnTo>
                      <a:lnTo>
                        <a:pt x="46" y="351"/>
                      </a:lnTo>
                      <a:lnTo>
                        <a:pt x="53" y="351"/>
                      </a:lnTo>
                      <a:lnTo>
                        <a:pt x="58" y="351"/>
                      </a:lnTo>
                      <a:lnTo>
                        <a:pt x="61" y="351"/>
                      </a:lnTo>
                      <a:lnTo>
                        <a:pt x="62" y="351"/>
                      </a:lnTo>
                      <a:lnTo>
                        <a:pt x="66" y="351"/>
                      </a:lnTo>
                      <a:lnTo>
                        <a:pt x="66" y="347"/>
                      </a:lnTo>
                      <a:lnTo>
                        <a:pt x="69" y="345"/>
                      </a:lnTo>
                      <a:lnTo>
                        <a:pt x="69" y="342"/>
                      </a:lnTo>
                      <a:lnTo>
                        <a:pt x="69" y="340"/>
                      </a:lnTo>
                      <a:lnTo>
                        <a:pt x="69" y="336"/>
                      </a:lnTo>
                      <a:lnTo>
                        <a:pt x="71" y="336"/>
                      </a:lnTo>
                      <a:lnTo>
                        <a:pt x="71" y="332"/>
                      </a:lnTo>
                      <a:lnTo>
                        <a:pt x="74" y="332"/>
                      </a:lnTo>
                      <a:lnTo>
                        <a:pt x="74" y="331"/>
                      </a:lnTo>
                      <a:lnTo>
                        <a:pt x="74" y="327"/>
                      </a:lnTo>
                      <a:lnTo>
                        <a:pt x="74" y="325"/>
                      </a:lnTo>
                      <a:lnTo>
                        <a:pt x="77" y="321"/>
                      </a:lnTo>
                      <a:lnTo>
                        <a:pt x="74" y="317"/>
                      </a:lnTo>
                      <a:lnTo>
                        <a:pt x="74" y="316"/>
                      </a:lnTo>
                      <a:lnTo>
                        <a:pt x="74" y="312"/>
                      </a:lnTo>
                      <a:lnTo>
                        <a:pt x="77" y="310"/>
                      </a:lnTo>
                      <a:lnTo>
                        <a:pt x="77" y="306"/>
                      </a:lnTo>
                      <a:lnTo>
                        <a:pt x="80" y="306"/>
                      </a:lnTo>
                      <a:lnTo>
                        <a:pt x="82" y="306"/>
                      </a:lnTo>
                      <a:lnTo>
                        <a:pt x="85" y="304"/>
                      </a:lnTo>
                      <a:lnTo>
                        <a:pt x="85" y="301"/>
                      </a:lnTo>
                      <a:lnTo>
                        <a:pt x="89" y="301"/>
                      </a:lnTo>
                      <a:lnTo>
                        <a:pt x="89" y="297"/>
                      </a:lnTo>
                      <a:lnTo>
                        <a:pt x="90" y="297"/>
                      </a:lnTo>
                      <a:lnTo>
                        <a:pt x="90" y="295"/>
                      </a:lnTo>
                      <a:lnTo>
                        <a:pt x="90" y="291"/>
                      </a:lnTo>
                      <a:lnTo>
                        <a:pt x="90" y="289"/>
                      </a:lnTo>
                      <a:lnTo>
                        <a:pt x="90" y="286"/>
                      </a:lnTo>
                      <a:lnTo>
                        <a:pt x="90" y="282"/>
                      </a:lnTo>
                      <a:lnTo>
                        <a:pt x="90" y="280"/>
                      </a:lnTo>
                      <a:lnTo>
                        <a:pt x="93" y="276"/>
                      </a:lnTo>
                      <a:lnTo>
                        <a:pt x="93" y="274"/>
                      </a:lnTo>
                      <a:lnTo>
                        <a:pt x="93" y="271"/>
                      </a:lnTo>
                      <a:lnTo>
                        <a:pt x="93" y="269"/>
                      </a:lnTo>
                      <a:lnTo>
                        <a:pt x="93" y="265"/>
                      </a:lnTo>
                      <a:lnTo>
                        <a:pt x="98" y="261"/>
                      </a:lnTo>
                      <a:lnTo>
                        <a:pt x="102" y="261"/>
                      </a:lnTo>
                      <a:lnTo>
                        <a:pt x="102" y="259"/>
                      </a:lnTo>
                      <a:lnTo>
                        <a:pt x="105" y="256"/>
                      </a:lnTo>
                      <a:lnTo>
                        <a:pt x="106" y="256"/>
                      </a:lnTo>
                      <a:lnTo>
                        <a:pt x="106" y="254"/>
                      </a:lnTo>
                      <a:lnTo>
                        <a:pt x="110" y="254"/>
                      </a:lnTo>
                      <a:lnTo>
                        <a:pt x="113" y="254"/>
                      </a:lnTo>
                      <a:lnTo>
                        <a:pt x="113" y="250"/>
                      </a:lnTo>
                      <a:lnTo>
                        <a:pt x="113" y="246"/>
                      </a:lnTo>
                      <a:lnTo>
                        <a:pt x="116" y="246"/>
                      </a:lnTo>
                      <a:lnTo>
                        <a:pt x="116" y="245"/>
                      </a:lnTo>
                      <a:lnTo>
                        <a:pt x="118" y="245"/>
                      </a:lnTo>
                      <a:lnTo>
                        <a:pt x="118" y="241"/>
                      </a:lnTo>
                      <a:lnTo>
                        <a:pt x="118" y="239"/>
                      </a:lnTo>
                      <a:lnTo>
                        <a:pt x="118" y="233"/>
                      </a:lnTo>
                      <a:lnTo>
                        <a:pt x="118" y="230"/>
                      </a:lnTo>
                      <a:lnTo>
                        <a:pt x="121" y="230"/>
                      </a:lnTo>
                      <a:lnTo>
                        <a:pt x="124" y="226"/>
                      </a:lnTo>
                      <a:lnTo>
                        <a:pt x="124" y="224"/>
                      </a:lnTo>
                      <a:lnTo>
                        <a:pt x="124" y="220"/>
                      </a:lnTo>
                      <a:lnTo>
                        <a:pt x="124" y="218"/>
                      </a:lnTo>
                      <a:lnTo>
                        <a:pt x="126" y="218"/>
                      </a:lnTo>
                      <a:lnTo>
                        <a:pt x="126" y="215"/>
                      </a:lnTo>
                      <a:lnTo>
                        <a:pt x="124" y="211"/>
                      </a:lnTo>
                      <a:lnTo>
                        <a:pt x="124" y="209"/>
                      </a:lnTo>
                      <a:lnTo>
                        <a:pt x="124" y="205"/>
                      </a:lnTo>
                      <a:lnTo>
                        <a:pt x="124" y="203"/>
                      </a:lnTo>
                      <a:lnTo>
                        <a:pt x="124" y="200"/>
                      </a:lnTo>
                      <a:lnTo>
                        <a:pt x="124" y="198"/>
                      </a:lnTo>
                      <a:lnTo>
                        <a:pt x="124" y="194"/>
                      </a:lnTo>
                      <a:lnTo>
                        <a:pt x="124" y="190"/>
                      </a:lnTo>
                      <a:lnTo>
                        <a:pt x="124" y="188"/>
                      </a:lnTo>
                      <a:lnTo>
                        <a:pt x="118" y="185"/>
                      </a:lnTo>
                      <a:lnTo>
                        <a:pt x="118" y="183"/>
                      </a:lnTo>
                      <a:lnTo>
                        <a:pt x="118" y="179"/>
                      </a:lnTo>
                      <a:lnTo>
                        <a:pt x="116" y="179"/>
                      </a:lnTo>
                      <a:lnTo>
                        <a:pt x="116" y="175"/>
                      </a:lnTo>
                      <a:lnTo>
                        <a:pt x="110" y="175"/>
                      </a:lnTo>
                      <a:lnTo>
                        <a:pt x="110" y="174"/>
                      </a:lnTo>
                      <a:lnTo>
                        <a:pt x="106" y="174"/>
                      </a:lnTo>
                      <a:lnTo>
                        <a:pt x="106" y="170"/>
                      </a:lnTo>
                      <a:lnTo>
                        <a:pt x="110" y="168"/>
                      </a:lnTo>
                      <a:lnTo>
                        <a:pt x="110" y="164"/>
                      </a:lnTo>
                      <a:lnTo>
                        <a:pt x="106" y="164"/>
                      </a:lnTo>
                      <a:lnTo>
                        <a:pt x="106" y="162"/>
                      </a:lnTo>
                      <a:lnTo>
                        <a:pt x="106" y="159"/>
                      </a:lnTo>
                      <a:lnTo>
                        <a:pt x="106" y="155"/>
                      </a:lnTo>
                      <a:lnTo>
                        <a:pt x="105" y="155"/>
                      </a:lnTo>
                      <a:lnTo>
                        <a:pt x="102" y="153"/>
                      </a:lnTo>
                      <a:lnTo>
                        <a:pt x="102" y="149"/>
                      </a:lnTo>
                      <a:lnTo>
                        <a:pt x="98" y="149"/>
                      </a:lnTo>
                      <a:lnTo>
                        <a:pt x="98" y="153"/>
                      </a:lnTo>
                      <a:lnTo>
                        <a:pt x="97" y="155"/>
                      </a:lnTo>
                      <a:lnTo>
                        <a:pt x="93" y="155"/>
                      </a:lnTo>
                      <a:lnTo>
                        <a:pt x="90" y="155"/>
                      </a:lnTo>
                      <a:lnTo>
                        <a:pt x="90" y="153"/>
                      </a:lnTo>
                      <a:lnTo>
                        <a:pt x="89" y="149"/>
                      </a:lnTo>
                      <a:lnTo>
                        <a:pt x="85" y="149"/>
                      </a:lnTo>
                      <a:lnTo>
                        <a:pt x="82" y="147"/>
                      </a:lnTo>
                      <a:lnTo>
                        <a:pt x="80" y="147"/>
                      </a:lnTo>
                      <a:lnTo>
                        <a:pt x="77" y="147"/>
                      </a:lnTo>
                      <a:lnTo>
                        <a:pt x="74" y="147"/>
                      </a:lnTo>
                      <a:lnTo>
                        <a:pt x="71" y="147"/>
                      </a:lnTo>
                      <a:lnTo>
                        <a:pt x="69" y="147"/>
                      </a:lnTo>
                      <a:lnTo>
                        <a:pt x="66" y="144"/>
                      </a:lnTo>
                      <a:lnTo>
                        <a:pt x="66" y="140"/>
                      </a:lnTo>
                      <a:lnTo>
                        <a:pt x="62" y="138"/>
                      </a:lnTo>
                      <a:lnTo>
                        <a:pt x="66" y="134"/>
                      </a:lnTo>
                      <a:lnTo>
                        <a:pt x="66" y="132"/>
                      </a:lnTo>
                      <a:lnTo>
                        <a:pt x="66" y="129"/>
                      </a:lnTo>
                      <a:lnTo>
                        <a:pt x="62" y="129"/>
                      </a:lnTo>
                      <a:lnTo>
                        <a:pt x="62" y="127"/>
                      </a:lnTo>
                      <a:lnTo>
                        <a:pt x="66" y="123"/>
                      </a:lnTo>
                      <a:lnTo>
                        <a:pt x="62" y="123"/>
                      </a:lnTo>
                      <a:lnTo>
                        <a:pt x="62" y="119"/>
                      </a:lnTo>
                      <a:lnTo>
                        <a:pt x="61" y="119"/>
                      </a:lnTo>
                      <a:lnTo>
                        <a:pt x="58" y="119"/>
                      </a:lnTo>
                      <a:lnTo>
                        <a:pt x="54" y="117"/>
                      </a:lnTo>
                      <a:lnTo>
                        <a:pt x="54" y="114"/>
                      </a:lnTo>
                      <a:lnTo>
                        <a:pt x="53" y="114"/>
                      </a:lnTo>
                      <a:lnTo>
                        <a:pt x="53" y="112"/>
                      </a:lnTo>
                      <a:lnTo>
                        <a:pt x="49" y="112"/>
                      </a:lnTo>
                      <a:lnTo>
                        <a:pt x="46" y="112"/>
                      </a:lnTo>
                      <a:lnTo>
                        <a:pt x="44" y="104"/>
                      </a:lnTo>
                      <a:lnTo>
                        <a:pt x="44" y="102"/>
                      </a:lnTo>
                      <a:lnTo>
                        <a:pt x="49" y="97"/>
                      </a:lnTo>
                      <a:lnTo>
                        <a:pt x="53" y="93"/>
                      </a:lnTo>
                      <a:lnTo>
                        <a:pt x="54" y="93"/>
                      </a:lnTo>
                      <a:lnTo>
                        <a:pt x="58" y="93"/>
                      </a:lnTo>
                      <a:lnTo>
                        <a:pt x="61" y="97"/>
                      </a:lnTo>
                      <a:lnTo>
                        <a:pt x="62" y="97"/>
                      </a:lnTo>
                      <a:lnTo>
                        <a:pt x="66" y="97"/>
                      </a:lnTo>
                      <a:lnTo>
                        <a:pt x="66" y="93"/>
                      </a:lnTo>
                      <a:lnTo>
                        <a:pt x="69" y="93"/>
                      </a:lnTo>
                      <a:lnTo>
                        <a:pt x="71" y="91"/>
                      </a:lnTo>
                      <a:lnTo>
                        <a:pt x="74" y="91"/>
                      </a:lnTo>
                      <a:lnTo>
                        <a:pt x="74" y="88"/>
                      </a:lnTo>
                      <a:lnTo>
                        <a:pt x="74" y="84"/>
                      </a:lnTo>
                      <a:lnTo>
                        <a:pt x="74" y="82"/>
                      </a:lnTo>
                      <a:lnTo>
                        <a:pt x="74" y="78"/>
                      </a:lnTo>
                      <a:lnTo>
                        <a:pt x="74" y="76"/>
                      </a:lnTo>
                      <a:lnTo>
                        <a:pt x="74" y="73"/>
                      </a:lnTo>
                      <a:lnTo>
                        <a:pt x="74" y="69"/>
                      </a:lnTo>
                      <a:lnTo>
                        <a:pt x="74" y="67"/>
                      </a:lnTo>
                      <a:lnTo>
                        <a:pt x="77" y="67"/>
                      </a:lnTo>
                      <a:lnTo>
                        <a:pt x="77" y="63"/>
                      </a:lnTo>
                      <a:lnTo>
                        <a:pt x="80" y="63"/>
                      </a:lnTo>
                      <a:lnTo>
                        <a:pt x="82" y="61"/>
                      </a:lnTo>
                      <a:lnTo>
                        <a:pt x="85" y="61"/>
                      </a:lnTo>
                      <a:lnTo>
                        <a:pt x="89" y="61"/>
                      </a:lnTo>
                      <a:lnTo>
                        <a:pt x="90" y="58"/>
                      </a:lnTo>
                      <a:lnTo>
                        <a:pt x="93" y="58"/>
                      </a:lnTo>
                      <a:lnTo>
                        <a:pt x="97" y="56"/>
                      </a:lnTo>
                      <a:lnTo>
                        <a:pt x="98" y="52"/>
                      </a:lnTo>
                      <a:lnTo>
                        <a:pt x="98" y="48"/>
                      </a:lnTo>
                      <a:lnTo>
                        <a:pt x="102" y="46"/>
                      </a:lnTo>
                      <a:lnTo>
                        <a:pt x="98" y="43"/>
                      </a:lnTo>
                      <a:lnTo>
                        <a:pt x="93" y="37"/>
                      </a:lnTo>
                      <a:lnTo>
                        <a:pt x="93" y="33"/>
                      </a:lnTo>
                      <a:lnTo>
                        <a:pt x="90" y="33"/>
                      </a:lnTo>
                      <a:lnTo>
                        <a:pt x="90" y="31"/>
                      </a:lnTo>
                      <a:lnTo>
                        <a:pt x="89" y="31"/>
                      </a:lnTo>
                      <a:lnTo>
                        <a:pt x="85" y="31"/>
                      </a:lnTo>
                      <a:lnTo>
                        <a:pt x="82" y="31"/>
                      </a:lnTo>
                      <a:lnTo>
                        <a:pt x="80" y="28"/>
                      </a:lnTo>
                      <a:lnTo>
                        <a:pt x="77" y="26"/>
                      </a:lnTo>
                      <a:lnTo>
                        <a:pt x="74" y="22"/>
                      </a:lnTo>
                      <a:lnTo>
                        <a:pt x="74" y="20"/>
                      </a:lnTo>
                      <a:lnTo>
                        <a:pt x="74" y="17"/>
                      </a:lnTo>
                      <a:lnTo>
                        <a:pt x="74" y="13"/>
                      </a:lnTo>
                      <a:lnTo>
                        <a:pt x="77" y="11"/>
                      </a:lnTo>
                      <a:lnTo>
                        <a:pt x="80" y="7"/>
                      </a:lnTo>
                      <a:lnTo>
                        <a:pt x="82" y="7"/>
                      </a:lnTo>
                      <a:lnTo>
                        <a:pt x="85" y="7"/>
                      </a:lnTo>
                      <a:lnTo>
                        <a:pt x="89" y="7"/>
                      </a:lnTo>
                      <a:lnTo>
                        <a:pt x="90" y="7"/>
                      </a:lnTo>
                      <a:lnTo>
                        <a:pt x="93" y="7"/>
                      </a:lnTo>
                      <a:lnTo>
                        <a:pt x="97" y="7"/>
                      </a:lnTo>
                      <a:lnTo>
                        <a:pt x="98" y="7"/>
                      </a:lnTo>
                      <a:lnTo>
                        <a:pt x="102" y="7"/>
                      </a:lnTo>
                      <a:lnTo>
                        <a:pt x="105" y="11"/>
                      </a:lnTo>
                      <a:lnTo>
                        <a:pt x="105" y="13"/>
                      </a:lnTo>
                      <a:lnTo>
                        <a:pt x="105" y="17"/>
                      </a:lnTo>
                      <a:lnTo>
                        <a:pt x="106" y="17"/>
                      </a:lnTo>
                      <a:lnTo>
                        <a:pt x="110" y="17"/>
                      </a:lnTo>
                      <a:lnTo>
                        <a:pt x="110" y="13"/>
                      </a:lnTo>
                      <a:lnTo>
                        <a:pt x="110" y="11"/>
                      </a:lnTo>
                      <a:lnTo>
                        <a:pt x="113" y="11"/>
                      </a:lnTo>
                      <a:lnTo>
                        <a:pt x="116" y="7"/>
                      </a:lnTo>
                      <a:lnTo>
                        <a:pt x="118" y="7"/>
                      </a:lnTo>
                      <a:lnTo>
                        <a:pt x="118" y="11"/>
                      </a:lnTo>
                      <a:lnTo>
                        <a:pt x="121" y="11"/>
                      </a:lnTo>
                      <a:lnTo>
                        <a:pt x="124" y="7"/>
                      </a:lnTo>
                      <a:lnTo>
                        <a:pt x="126" y="7"/>
                      </a:lnTo>
                      <a:lnTo>
                        <a:pt x="126" y="11"/>
                      </a:lnTo>
                      <a:lnTo>
                        <a:pt x="129" y="11"/>
                      </a:lnTo>
                      <a:lnTo>
                        <a:pt x="133" y="11"/>
                      </a:lnTo>
                      <a:lnTo>
                        <a:pt x="134" y="11"/>
                      </a:lnTo>
                      <a:lnTo>
                        <a:pt x="137" y="11"/>
                      </a:lnTo>
                      <a:lnTo>
                        <a:pt x="141" y="13"/>
                      </a:lnTo>
                      <a:lnTo>
                        <a:pt x="142" y="13"/>
                      </a:lnTo>
                      <a:lnTo>
                        <a:pt x="146" y="13"/>
                      </a:lnTo>
                      <a:lnTo>
                        <a:pt x="149" y="11"/>
                      </a:lnTo>
                      <a:lnTo>
                        <a:pt x="149" y="7"/>
                      </a:lnTo>
                      <a:lnTo>
                        <a:pt x="152" y="7"/>
                      </a:lnTo>
                      <a:lnTo>
                        <a:pt x="154" y="7"/>
                      </a:lnTo>
                      <a:lnTo>
                        <a:pt x="157" y="7"/>
                      </a:lnTo>
                      <a:lnTo>
                        <a:pt x="157" y="11"/>
                      </a:lnTo>
                      <a:lnTo>
                        <a:pt x="160" y="7"/>
                      </a:lnTo>
                      <a:lnTo>
                        <a:pt x="165" y="7"/>
                      </a:lnTo>
                      <a:lnTo>
                        <a:pt x="169" y="5"/>
                      </a:lnTo>
                      <a:lnTo>
                        <a:pt x="170" y="5"/>
                      </a:lnTo>
                      <a:lnTo>
                        <a:pt x="173" y="5"/>
                      </a:lnTo>
                      <a:lnTo>
                        <a:pt x="177" y="5"/>
                      </a:lnTo>
                      <a:lnTo>
                        <a:pt x="178" y="5"/>
                      </a:lnTo>
                      <a:lnTo>
                        <a:pt x="182" y="5"/>
                      </a:lnTo>
                      <a:lnTo>
                        <a:pt x="185" y="7"/>
                      </a:lnTo>
                      <a:lnTo>
                        <a:pt x="188" y="5"/>
                      </a:lnTo>
                      <a:lnTo>
                        <a:pt x="190" y="5"/>
                      </a:lnTo>
                      <a:lnTo>
                        <a:pt x="190" y="2"/>
                      </a:lnTo>
                      <a:lnTo>
                        <a:pt x="188" y="0"/>
                      </a:lnTo>
                      <a:lnTo>
                        <a:pt x="190" y="0"/>
                      </a:lnTo>
                      <a:lnTo>
                        <a:pt x="193" y="0"/>
                      </a:lnTo>
                      <a:lnTo>
                        <a:pt x="196" y="0"/>
                      </a:lnTo>
                      <a:lnTo>
                        <a:pt x="198" y="0"/>
                      </a:lnTo>
                      <a:lnTo>
                        <a:pt x="201" y="0"/>
                      </a:lnTo>
                      <a:lnTo>
                        <a:pt x="204" y="0"/>
                      </a:lnTo>
                      <a:lnTo>
                        <a:pt x="206" y="0"/>
                      </a:lnTo>
                      <a:lnTo>
                        <a:pt x="209" y="0"/>
                      </a:lnTo>
                      <a:lnTo>
                        <a:pt x="217" y="0"/>
                      </a:lnTo>
                      <a:lnTo>
                        <a:pt x="217" y="2"/>
                      </a:lnTo>
                      <a:lnTo>
                        <a:pt x="217" y="5"/>
                      </a:lnTo>
                      <a:lnTo>
                        <a:pt x="214" y="5"/>
                      </a:lnTo>
                      <a:lnTo>
                        <a:pt x="217" y="7"/>
                      </a:lnTo>
                      <a:lnTo>
                        <a:pt x="217" y="11"/>
                      </a:lnTo>
                      <a:lnTo>
                        <a:pt x="221" y="11"/>
                      </a:lnTo>
                      <a:lnTo>
                        <a:pt x="221" y="13"/>
                      </a:lnTo>
                      <a:lnTo>
                        <a:pt x="224" y="13"/>
                      </a:lnTo>
                      <a:lnTo>
                        <a:pt x="226" y="17"/>
                      </a:lnTo>
                      <a:lnTo>
                        <a:pt x="229" y="17"/>
                      </a:lnTo>
                      <a:lnTo>
                        <a:pt x="232" y="22"/>
                      </a:lnTo>
                      <a:lnTo>
                        <a:pt x="234" y="22"/>
                      </a:lnTo>
                      <a:lnTo>
                        <a:pt x="234" y="26"/>
                      </a:lnTo>
                      <a:lnTo>
                        <a:pt x="240" y="26"/>
                      </a:lnTo>
                      <a:lnTo>
                        <a:pt x="245" y="31"/>
                      </a:lnTo>
                      <a:lnTo>
                        <a:pt x="248" y="31"/>
                      </a:lnTo>
                      <a:lnTo>
                        <a:pt x="248" y="33"/>
                      </a:lnTo>
                      <a:lnTo>
                        <a:pt x="250" y="33"/>
                      </a:lnTo>
                      <a:lnTo>
                        <a:pt x="253" y="37"/>
                      </a:lnTo>
                      <a:lnTo>
                        <a:pt x="257" y="37"/>
                      </a:lnTo>
                      <a:lnTo>
                        <a:pt x="260" y="41"/>
                      </a:lnTo>
                      <a:lnTo>
                        <a:pt x="262" y="43"/>
                      </a:lnTo>
                      <a:lnTo>
                        <a:pt x="265" y="43"/>
                      </a:lnTo>
                      <a:lnTo>
                        <a:pt x="265" y="46"/>
                      </a:lnTo>
                      <a:lnTo>
                        <a:pt x="268" y="46"/>
                      </a:lnTo>
                      <a:lnTo>
                        <a:pt x="270" y="48"/>
                      </a:lnTo>
                      <a:lnTo>
                        <a:pt x="273" y="48"/>
                      </a:lnTo>
                      <a:lnTo>
                        <a:pt x="278" y="56"/>
                      </a:lnTo>
                      <a:lnTo>
                        <a:pt x="281" y="58"/>
                      </a:lnTo>
                      <a:lnTo>
                        <a:pt x="284" y="58"/>
                      </a:lnTo>
                      <a:lnTo>
                        <a:pt x="286" y="61"/>
                      </a:lnTo>
                      <a:lnTo>
                        <a:pt x="289" y="61"/>
                      </a:lnTo>
                      <a:lnTo>
                        <a:pt x="293" y="67"/>
                      </a:lnTo>
                      <a:lnTo>
                        <a:pt x="296" y="67"/>
                      </a:lnTo>
                      <a:close/>
                    </a:path>
                  </a:pathLst>
                </a:custGeom>
                <a:solidFill>
                  <a:srgbClr val="D7E6C8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14"/>
                <p:cNvSpPr/>
                <p:nvPr/>
              </p:nvSpPr>
              <p:spPr>
                <a:xfrm>
                  <a:off x="4413993" y="2437277"/>
                  <a:ext cx="881801" cy="724832"/>
                </a:xfrm>
                <a:custGeom>
                  <a:rect b="b" l="l" r="r" t="t"/>
                  <a:pathLst>
                    <a:path extrusionOk="0" h="1302" w="1500">
                      <a:moveTo>
                        <a:pt x="894" y="5"/>
                      </a:moveTo>
                      <a:lnTo>
                        <a:pt x="897" y="5"/>
                      </a:lnTo>
                      <a:lnTo>
                        <a:pt x="897" y="1"/>
                      </a:lnTo>
                      <a:lnTo>
                        <a:pt x="899" y="0"/>
                      </a:lnTo>
                      <a:lnTo>
                        <a:pt x="902" y="1"/>
                      </a:lnTo>
                      <a:lnTo>
                        <a:pt x="906" y="1"/>
                      </a:lnTo>
                      <a:lnTo>
                        <a:pt x="906" y="0"/>
                      </a:lnTo>
                      <a:lnTo>
                        <a:pt x="907" y="0"/>
                      </a:lnTo>
                      <a:lnTo>
                        <a:pt x="907" y="1"/>
                      </a:lnTo>
                      <a:lnTo>
                        <a:pt x="910" y="1"/>
                      </a:lnTo>
                      <a:lnTo>
                        <a:pt x="910" y="0"/>
                      </a:lnTo>
                      <a:lnTo>
                        <a:pt x="914" y="0"/>
                      </a:lnTo>
                      <a:lnTo>
                        <a:pt x="915" y="1"/>
                      </a:lnTo>
                      <a:lnTo>
                        <a:pt x="919" y="5"/>
                      </a:lnTo>
                      <a:lnTo>
                        <a:pt x="922" y="5"/>
                      </a:lnTo>
                      <a:lnTo>
                        <a:pt x="922" y="1"/>
                      </a:lnTo>
                      <a:lnTo>
                        <a:pt x="924" y="5"/>
                      </a:lnTo>
                      <a:lnTo>
                        <a:pt x="927" y="5"/>
                      </a:lnTo>
                      <a:lnTo>
                        <a:pt x="927" y="1"/>
                      </a:lnTo>
                      <a:lnTo>
                        <a:pt x="930" y="5"/>
                      </a:lnTo>
                      <a:lnTo>
                        <a:pt x="933" y="5"/>
                      </a:lnTo>
                      <a:lnTo>
                        <a:pt x="935" y="5"/>
                      </a:lnTo>
                      <a:lnTo>
                        <a:pt x="938" y="5"/>
                      </a:lnTo>
                      <a:lnTo>
                        <a:pt x="938" y="7"/>
                      </a:lnTo>
                      <a:lnTo>
                        <a:pt x="938" y="5"/>
                      </a:lnTo>
                      <a:lnTo>
                        <a:pt x="941" y="5"/>
                      </a:lnTo>
                      <a:lnTo>
                        <a:pt x="943" y="5"/>
                      </a:lnTo>
                      <a:lnTo>
                        <a:pt x="946" y="5"/>
                      </a:lnTo>
                      <a:lnTo>
                        <a:pt x="950" y="7"/>
                      </a:lnTo>
                      <a:lnTo>
                        <a:pt x="951" y="7"/>
                      </a:lnTo>
                      <a:lnTo>
                        <a:pt x="955" y="7"/>
                      </a:lnTo>
                      <a:lnTo>
                        <a:pt x="958" y="7"/>
                      </a:lnTo>
                      <a:lnTo>
                        <a:pt x="958" y="11"/>
                      </a:lnTo>
                      <a:lnTo>
                        <a:pt x="958" y="7"/>
                      </a:lnTo>
                      <a:lnTo>
                        <a:pt x="959" y="7"/>
                      </a:lnTo>
                      <a:lnTo>
                        <a:pt x="959" y="11"/>
                      </a:lnTo>
                      <a:lnTo>
                        <a:pt x="963" y="11"/>
                      </a:lnTo>
                      <a:lnTo>
                        <a:pt x="966" y="11"/>
                      </a:lnTo>
                      <a:lnTo>
                        <a:pt x="966" y="13"/>
                      </a:lnTo>
                      <a:lnTo>
                        <a:pt x="969" y="13"/>
                      </a:lnTo>
                      <a:lnTo>
                        <a:pt x="971" y="13"/>
                      </a:lnTo>
                      <a:lnTo>
                        <a:pt x="969" y="16"/>
                      </a:lnTo>
                      <a:lnTo>
                        <a:pt x="969" y="20"/>
                      </a:lnTo>
                      <a:lnTo>
                        <a:pt x="966" y="22"/>
                      </a:lnTo>
                      <a:lnTo>
                        <a:pt x="963" y="28"/>
                      </a:lnTo>
                      <a:lnTo>
                        <a:pt x="963" y="33"/>
                      </a:lnTo>
                      <a:lnTo>
                        <a:pt x="959" y="37"/>
                      </a:lnTo>
                      <a:lnTo>
                        <a:pt x="958" y="41"/>
                      </a:lnTo>
                      <a:lnTo>
                        <a:pt x="958" y="43"/>
                      </a:lnTo>
                      <a:lnTo>
                        <a:pt x="958" y="46"/>
                      </a:lnTo>
                      <a:lnTo>
                        <a:pt x="958" y="48"/>
                      </a:lnTo>
                      <a:lnTo>
                        <a:pt x="958" y="52"/>
                      </a:lnTo>
                      <a:lnTo>
                        <a:pt x="958" y="48"/>
                      </a:lnTo>
                      <a:lnTo>
                        <a:pt x="958" y="52"/>
                      </a:lnTo>
                      <a:lnTo>
                        <a:pt x="959" y="52"/>
                      </a:lnTo>
                      <a:lnTo>
                        <a:pt x="958" y="54"/>
                      </a:lnTo>
                      <a:lnTo>
                        <a:pt x="958" y="57"/>
                      </a:lnTo>
                      <a:lnTo>
                        <a:pt x="958" y="61"/>
                      </a:lnTo>
                      <a:lnTo>
                        <a:pt x="959" y="61"/>
                      </a:lnTo>
                      <a:lnTo>
                        <a:pt x="963" y="61"/>
                      </a:lnTo>
                      <a:lnTo>
                        <a:pt x="963" y="63"/>
                      </a:lnTo>
                      <a:lnTo>
                        <a:pt x="969" y="67"/>
                      </a:lnTo>
                      <a:lnTo>
                        <a:pt x="971" y="67"/>
                      </a:lnTo>
                      <a:lnTo>
                        <a:pt x="974" y="67"/>
                      </a:lnTo>
                      <a:lnTo>
                        <a:pt x="979" y="67"/>
                      </a:lnTo>
                      <a:lnTo>
                        <a:pt x="979" y="69"/>
                      </a:lnTo>
                      <a:lnTo>
                        <a:pt x="982" y="69"/>
                      </a:lnTo>
                      <a:lnTo>
                        <a:pt x="986" y="69"/>
                      </a:lnTo>
                      <a:lnTo>
                        <a:pt x="982" y="69"/>
                      </a:lnTo>
                      <a:lnTo>
                        <a:pt x="986" y="69"/>
                      </a:lnTo>
                      <a:lnTo>
                        <a:pt x="987" y="72"/>
                      </a:lnTo>
                      <a:lnTo>
                        <a:pt x="990" y="72"/>
                      </a:lnTo>
                      <a:lnTo>
                        <a:pt x="990" y="74"/>
                      </a:lnTo>
                      <a:lnTo>
                        <a:pt x="994" y="74"/>
                      </a:lnTo>
                      <a:lnTo>
                        <a:pt x="995" y="74"/>
                      </a:lnTo>
                      <a:lnTo>
                        <a:pt x="999" y="74"/>
                      </a:lnTo>
                      <a:lnTo>
                        <a:pt x="1002" y="78"/>
                      </a:lnTo>
                      <a:lnTo>
                        <a:pt x="1005" y="78"/>
                      </a:lnTo>
                      <a:lnTo>
                        <a:pt x="1005" y="82"/>
                      </a:lnTo>
                      <a:lnTo>
                        <a:pt x="1005" y="84"/>
                      </a:lnTo>
                      <a:lnTo>
                        <a:pt x="1007" y="82"/>
                      </a:lnTo>
                      <a:lnTo>
                        <a:pt x="1007" y="84"/>
                      </a:lnTo>
                      <a:lnTo>
                        <a:pt x="1007" y="82"/>
                      </a:lnTo>
                      <a:lnTo>
                        <a:pt x="1010" y="78"/>
                      </a:lnTo>
                      <a:lnTo>
                        <a:pt x="1013" y="78"/>
                      </a:lnTo>
                      <a:lnTo>
                        <a:pt x="1015" y="78"/>
                      </a:lnTo>
                      <a:lnTo>
                        <a:pt x="1015" y="74"/>
                      </a:lnTo>
                      <a:lnTo>
                        <a:pt x="1018" y="74"/>
                      </a:lnTo>
                      <a:lnTo>
                        <a:pt x="1018" y="72"/>
                      </a:lnTo>
                      <a:lnTo>
                        <a:pt x="1021" y="69"/>
                      </a:lnTo>
                      <a:lnTo>
                        <a:pt x="1021" y="67"/>
                      </a:lnTo>
                      <a:lnTo>
                        <a:pt x="1023" y="67"/>
                      </a:lnTo>
                      <a:lnTo>
                        <a:pt x="1026" y="67"/>
                      </a:lnTo>
                      <a:lnTo>
                        <a:pt x="1031" y="63"/>
                      </a:lnTo>
                      <a:lnTo>
                        <a:pt x="1035" y="61"/>
                      </a:lnTo>
                      <a:lnTo>
                        <a:pt x="1038" y="61"/>
                      </a:lnTo>
                      <a:lnTo>
                        <a:pt x="1041" y="61"/>
                      </a:lnTo>
                      <a:lnTo>
                        <a:pt x="1049" y="57"/>
                      </a:lnTo>
                      <a:lnTo>
                        <a:pt x="1051" y="57"/>
                      </a:lnTo>
                      <a:lnTo>
                        <a:pt x="1054" y="57"/>
                      </a:lnTo>
                      <a:lnTo>
                        <a:pt x="1057" y="57"/>
                      </a:lnTo>
                      <a:lnTo>
                        <a:pt x="1059" y="57"/>
                      </a:lnTo>
                      <a:lnTo>
                        <a:pt x="1062" y="61"/>
                      </a:lnTo>
                      <a:lnTo>
                        <a:pt x="1066" y="61"/>
                      </a:lnTo>
                      <a:lnTo>
                        <a:pt x="1067" y="61"/>
                      </a:lnTo>
                      <a:lnTo>
                        <a:pt x="1070" y="61"/>
                      </a:lnTo>
                      <a:lnTo>
                        <a:pt x="1074" y="61"/>
                      </a:lnTo>
                      <a:lnTo>
                        <a:pt x="1077" y="63"/>
                      </a:lnTo>
                      <a:lnTo>
                        <a:pt x="1079" y="61"/>
                      </a:lnTo>
                      <a:lnTo>
                        <a:pt x="1082" y="63"/>
                      </a:lnTo>
                      <a:lnTo>
                        <a:pt x="1085" y="63"/>
                      </a:lnTo>
                      <a:lnTo>
                        <a:pt x="1085" y="67"/>
                      </a:lnTo>
                      <a:lnTo>
                        <a:pt x="1087" y="67"/>
                      </a:lnTo>
                      <a:lnTo>
                        <a:pt x="1087" y="69"/>
                      </a:lnTo>
                      <a:lnTo>
                        <a:pt x="1090" y="69"/>
                      </a:lnTo>
                      <a:lnTo>
                        <a:pt x="1090" y="72"/>
                      </a:lnTo>
                      <a:lnTo>
                        <a:pt x="1090" y="74"/>
                      </a:lnTo>
                      <a:lnTo>
                        <a:pt x="1093" y="74"/>
                      </a:lnTo>
                      <a:lnTo>
                        <a:pt x="1095" y="74"/>
                      </a:lnTo>
                      <a:lnTo>
                        <a:pt x="1095" y="78"/>
                      </a:lnTo>
                      <a:lnTo>
                        <a:pt x="1098" y="78"/>
                      </a:lnTo>
                      <a:lnTo>
                        <a:pt x="1098" y="82"/>
                      </a:lnTo>
                      <a:lnTo>
                        <a:pt x="1101" y="84"/>
                      </a:lnTo>
                      <a:lnTo>
                        <a:pt x="1103" y="84"/>
                      </a:lnTo>
                      <a:lnTo>
                        <a:pt x="1103" y="87"/>
                      </a:lnTo>
                      <a:lnTo>
                        <a:pt x="1106" y="87"/>
                      </a:lnTo>
                      <a:lnTo>
                        <a:pt x="1110" y="89"/>
                      </a:lnTo>
                      <a:lnTo>
                        <a:pt x="1110" y="93"/>
                      </a:lnTo>
                      <a:lnTo>
                        <a:pt x="1113" y="93"/>
                      </a:lnTo>
                      <a:lnTo>
                        <a:pt x="1115" y="93"/>
                      </a:lnTo>
                      <a:lnTo>
                        <a:pt x="1115" y="95"/>
                      </a:lnTo>
                      <a:lnTo>
                        <a:pt x="1118" y="95"/>
                      </a:lnTo>
                      <a:lnTo>
                        <a:pt x="1121" y="99"/>
                      </a:lnTo>
                      <a:lnTo>
                        <a:pt x="1123" y="102"/>
                      </a:lnTo>
                      <a:lnTo>
                        <a:pt x="1126" y="104"/>
                      </a:lnTo>
                      <a:lnTo>
                        <a:pt x="1129" y="102"/>
                      </a:lnTo>
                      <a:lnTo>
                        <a:pt x="1131" y="102"/>
                      </a:lnTo>
                      <a:lnTo>
                        <a:pt x="1134" y="102"/>
                      </a:lnTo>
                      <a:lnTo>
                        <a:pt x="1137" y="104"/>
                      </a:lnTo>
                      <a:lnTo>
                        <a:pt x="1139" y="104"/>
                      </a:lnTo>
                      <a:lnTo>
                        <a:pt x="1139" y="108"/>
                      </a:lnTo>
                      <a:lnTo>
                        <a:pt x="1142" y="110"/>
                      </a:lnTo>
                      <a:lnTo>
                        <a:pt x="1146" y="110"/>
                      </a:lnTo>
                      <a:lnTo>
                        <a:pt x="1149" y="114"/>
                      </a:lnTo>
                      <a:lnTo>
                        <a:pt x="1150" y="114"/>
                      </a:lnTo>
                      <a:lnTo>
                        <a:pt x="1154" y="115"/>
                      </a:lnTo>
                      <a:lnTo>
                        <a:pt x="1154" y="119"/>
                      </a:lnTo>
                      <a:lnTo>
                        <a:pt x="1157" y="119"/>
                      </a:lnTo>
                      <a:lnTo>
                        <a:pt x="1159" y="119"/>
                      </a:lnTo>
                      <a:lnTo>
                        <a:pt x="1162" y="119"/>
                      </a:lnTo>
                      <a:lnTo>
                        <a:pt x="1165" y="119"/>
                      </a:lnTo>
                      <a:lnTo>
                        <a:pt x="1165" y="123"/>
                      </a:lnTo>
                      <a:lnTo>
                        <a:pt x="1170" y="123"/>
                      </a:lnTo>
                      <a:lnTo>
                        <a:pt x="1170" y="125"/>
                      </a:lnTo>
                      <a:lnTo>
                        <a:pt x="1173" y="125"/>
                      </a:lnTo>
                      <a:lnTo>
                        <a:pt x="1175" y="125"/>
                      </a:lnTo>
                      <a:lnTo>
                        <a:pt x="1178" y="128"/>
                      </a:lnTo>
                      <a:lnTo>
                        <a:pt x="1181" y="128"/>
                      </a:lnTo>
                      <a:lnTo>
                        <a:pt x="1181" y="125"/>
                      </a:lnTo>
                      <a:lnTo>
                        <a:pt x="1185" y="125"/>
                      </a:lnTo>
                      <a:lnTo>
                        <a:pt x="1185" y="123"/>
                      </a:lnTo>
                      <a:lnTo>
                        <a:pt x="1186" y="123"/>
                      </a:lnTo>
                      <a:lnTo>
                        <a:pt x="1186" y="128"/>
                      </a:lnTo>
                      <a:lnTo>
                        <a:pt x="1190" y="128"/>
                      </a:lnTo>
                      <a:lnTo>
                        <a:pt x="1193" y="130"/>
                      </a:lnTo>
                      <a:lnTo>
                        <a:pt x="1194" y="130"/>
                      </a:lnTo>
                      <a:lnTo>
                        <a:pt x="1194" y="134"/>
                      </a:lnTo>
                      <a:lnTo>
                        <a:pt x="1194" y="136"/>
                      </a:lnTo>
                      <a:lnTo>
                        <a:pt x="1198" y="136"/>
                      </a:lnTo>
                      <a:lnTo>
                        <a:pt x="1201" y="136"/>
                      </a:lnTo>
                      <a:lnTo>
                        <a:pt x="1203" y="136"/>
                      </a:lnTo>
                      <a:lnTo>
                        <a:pt x="1203" y="134"/>
                      </a:lnTo>
                      <a:lnTo>
                        <a:pt x="1206" y="134"/>
                      </a:lnTo>
                      <a:lnTo>
                        <a:pt x="1209" y="134"/>
                      </a:lnTo>
                      <a:lnTo>
                        <a:pt x="1211" y="134"/>
                      </a:lnTo>
                      <a:lnTo>
                        <a:pt x="1214" y="136"/>
                      </a:lnTo>
                      <a:lnTo>
                        <a:pt x="1217" y="136"/>
                      </a:lnTo>
                      <a:lnTo>
                        <a:pt x="1221" y="134"/>
                      </a:lnTo>
                      <a:lnTo>
                        <a:pt x="1222" y="130"/>
                      </a:lnTo>
                      <a:lnTo>
                        <a:pt x="1225" y="130"/>
                      </a:lnTo>
                      <a:lnTo>
                        <a:pt x="1229" y="128"/>
                      </a:lnTo>
                      <a:lnTo>
                        <a:pt x="1230" y="128"/>
                      </a:lnTo>
                      <a:lnTo>
                        <a:pt x="1234" y="128"/>
                      </a:lnTo>
                      <a:lnTo>
                        <a:pt x="1237" y="125"/>
                      </a:lnTo>
                      <a:lnTo>
                        <a:pt x="1237" y="123"/>
                      </a:lnTo>
                      <a:lnTo>
                        <a:pt x="1270" y="155"/>
                      </a:lnTo>
                      <a:lnTo>
                        <a:pt x="1286" y="175"/>
                      </a:lnTo>
                      <a:lnTo>
                        <a:pt x="1297" y="185"/>
                      </a:lnTo>
                      <a:lnTo>
                        <a:pt x="1301" y="220"/>
                      </a:lnTo>
                      <a:lnTo>
                        <a:pt x="1302" y="220"/>
                      </a:lnTo>
                      <a:lnTo>
                        <a:pt x="1302" y="216"/>
                      </a:lnTo>
                      <a:lnTo>
                        <a:pt x="1305" y="216"/>
                      </a:lnTo>
                      <a:lnTo>
                        <a:pt x="1305" y="220"/>
                      </a:lnTo>
                      <a:lnTo>
                        <a:pt x="1309" y="220"/>
                      </a:lnTo>
                      <a:lnTo>
                        <a:pt x="1310" y="220"/>
                      </a:lnTo>
                      <a:lnTo>
                        <a:pt x="1314" y="220"/>
                      </a:lnTo>
                      <a:lnTo>
                        <a:pt x="1317" y="220"/>
                      </a:lnTo>
                      <a:lnTo>
                        <a:pt x="1319" y="220"/>
                      </a:lnTo>
                      <a:lnTo>
                        <a:pt x="1319" y="222"/>
                      </a:lnTo>
                      <a:lnTo>
                        <a:pt x="1322" y="226"/>
                      </a:lnTo>
                      <a:lnTo>
                        <a:pt x="1325" y="226"/>
                      </a:lnTo>
                      <a:lnTo>
                        <a:pt x="1325" y="222"/>
                      </a:lnTo>
                      <a:lnTo>
                        <a:pt x="1325" y="220"/>
                      </a:lnTo>
                      <a:lnTo>
                        <a:pt x="1328" y="220"/>
                      </a:lnTo>
                      <a:lnTo>
                        <a:pt x="1330" y="220"/>
                      </a:lnTo>
                      <a:lnTo>
                        <a:pt x="1336" y="220"/>
                      </a:lnTo>
                      <a:lnTo>
                        <a:pt x="1338" y="216"/>
                      </a:lnTo>
                      <a:lnTo>
                        <a:pt x="1345" y="216"/>
                      </a:lnTo>
                      <a:lnTo>
                        <a:pt x="1345" y="213"/>
                      </a:lnTo>
                      <a:lnTo>
                        <a:pt x="1346" y="211"/>
                      </a:lnTo>
                      <a:lnTo>
                        <a:pt x="1350" y="211"/>
                      </a:lnTo>
                      <a:lnTo>
                        <a:pt x="1353" y="211"/>
                      </a:lnTo>
                      <a:lnTo>
                        <a:pt x="1353" y="207"/>
                      </a:lnTo>
                      <a:lnTo>
                        <a:pt x="1354" y="211"/>
                      </a:lnTo>
                      <a:lnTo>
                        <a:pt x="1358" y="213"/>
                      </a:lnTo>
                      <a:lnTo>
                        <a:pt x="1361" y="213"/>
                      </a:lnTo>
                      <a:lnTo>
                        <a:pt x="1361" y="211"/>
                      </a:lnTo>
                      <a:lnTo>
                        <a:pt x="1364" y="211"/>
                      </a:lnTo>
                      <a:lnTo>
                        <a:pt x="1366" y="211"/>
                      </a:lnTo>
                      <a:lnTo>
                        <a:pt x="1369" y="211"/>
                      </a:lnTo>
                      <a:lnTo>
                        <a:pt x="1372" y="211"/>
                      </a:lnTo>
                      <a:lnTo>
                        <a:pt x="1374" y="213"/>
                      </a:lnTo>
                      <a:lnTo>
                        <a:pt x="1377" y="216"/>
                      </a:lnTo>
                      <a:lnTo>
                        <a:pt x="1377" y="220"/>
                      </a:lnTo>
                      <a:lnTo>
                        <a:pt x="1381" y="220"/>
                      </a:lnTo>
                      <a:lnTo>
                        <a:pt x="1382" y="216"/>
                      </a:lnTo>
                      <a:lnTo>
                        <a:pt x="1385" y="216"/>
                      </a:lnTo>
                      <a:lnTo>
                        <a:pt x="1389" y="216"/>
                      </a:lnTo>
                      <a:lnTo>
                        <a:pt x="1390" y="216"/>
                      </a:lnTo>
                      <a:lnTo>
                        <a:pt x="1394" y="216"/>
                      </a:lnTo>
                      <a:lnTo>
                        <a:pt x="1397" y="216"/>
                      </a:lnTo>
                      <a:lnTo>
                        <a:pt x="1397" y="220"/>
                      </a:lnTo>
                      <a:lnTo>
                        <a:pt x="1400" y="220"/>
                      </a:lnTo>
                      <a:lnTo>
                        <a:pt x="1400" y="222"/>
                      </a:lnTo>
                      <a:lnTo>
                        <a:pt x="1402" y="222"/>
                      </a:lnTo>
                      <a:lnTo>
                        <a:pt x="1402" y="226"/>
                      </a:lnTo>
                      <a:lnTo>
                        <a:pt x="1405" y="228"/>
                      </a:lnTo>
                      <a:lnTo>
                        <a:pt x="1405" y="226"/>
                      </a:lnTo>
                      <a:lnTo>
                        <a:pt x="1408" y="226"/>
                      </a:lnTo>
                      <a:lnTo>
                        <a:pt x="1410" y="226"/>
                      </a:lnTo>
                      <a:lnTo>
                        <a:pt x="1413" y="226"/>
                      </a:lnTo>
                      <a:lnTo>
                        <a:pt x="1413" y="222"/>
                      </a:lnTo>
                      <a:lnTo>
                        <a:pt x="1416" y="222"/>
                      </a:lnTo>
                      <a:lnTo>
                        <a:pt x="1418" y="226"/>
                      </a:lnTo>
                      <a:lnTo>
                        <a:pt x="1421" y="228"/>
                      </a:lnTo>
                      <a:lnTo>
                        <a:pt x="1426" y="228"/>
                      </a:lnTo>
                      <a:lnTo>
                        <a:pt x="1430" y="231"/>
                      </a:lnTo>
                      <a:lnTo>
                        <a:pt x="1433" y="228"/>
                      </a:lnTo>
                      <a:lnTo>
                        <a:pt x="1436" y="228"/>
                      </a:lnTo>
                      <a:lnTo>
                        <a:pt x="1438" y="228"/>
                      </a:lnTo>
                      <a:lnTo>
                        <a:pt x="1444" y="228"/>
                      </a:lnTo>
                      <a:lnTo>
                        <a:pt x="1446" y="228"/>
                      </a:lnTo>
                      <a:lnTo>
                        <a:pt x="1449" y="233"/>
                      </a:lnTo>
                      <a:lnTo>
                        <a:pt x="1452" y="237"/>
                      </a:lnTo>
                      <a:lnTo>
                        <a:pt x="1454" y="237"/>
                      </a:lnTo>
                      <a:lnTo>
                        <a:pt x="1454" y="242"/>
                      </a:lnTo>
                      <a:lnTo>
                        <a:pt x="1461" y="242"/>
                      </a:lnTo>
                      <a:lnTo>
                        <a:pt x="1462" y="242"/>
                      </a:lnTo>
                      <a:lnTo>
                        <a:pt x="1465" y="242"/>
                      </a:lnTo>
                      <a:lnTo>
                        <a:pt x="1469" y="246"/>
                      </a:lnTo>
                      <a:lnTo>
                        <a:pt x="1469" y="248"/>
                      </a:lnTo>
                      <a:lnTo>
                        <a:pt x="1469" y="252"/>
                      </a:lnTo>
                      <a:lnTo>
                        <a:pt x="1472" y="252"/>
                      </a:lnTo>
                      <a:lnTo>
                        <a:pt x="1474" y="252"/>
                      </a:lnTo>
                      <a:lnTo>
                        <a:pt x="1477" y="254"/>
                      </a:lnTo>
                      <a:lnTo>
                        <a:pt x="1480" y="254"/>
                      </a:lnTo>
                      <a:lnTo>
                        <a:pt x="1482" y="254"/>
                      </a:lnTo>
                      <a:lnTo>
                        <a:pt x="1485" y="257"/>
                      </a:lnTo>
                      <a:lnTo>
                        <a:pt x="1488" y="257"/>
                      </a:lnTo>
                      <a:lnTo>
                        <a:pt x="1490" y="257"/>
                      </a:lnTo>
                      <a:lnTo>
                        <a:pt x="1490" y="261"/>
                      </a:lnTo>
                      <a:lnTo>
                        <a:pt x="1493" y="261"/>
                      </a:lnTo>
                      <a:lnTo>
                        <a:pt x="1493" y="263"/>
                      </a:lnTo>
                      <a:lnTo>
                        <a:pt x="1496" y="267"/>
                      </a:lnTo>
                      <a:lnTo>
                        <a:pt x="1496" y="269"/>
                      </a:lnTo>
                      <a:lnTo>
                        <a:pt x="1496" y="272"/>
                      </a:lnTo>
                      <a:lnTo>
                        <a:pt x="1496" y="274"/>
                      </a:lnTo>
                      <a:lnTo>
                        <a:pt x="1496" y="278"/>
                      </a:lnTo>
                      <a:lnTo>
                        <a:pt x="1500" y="278"/>
                      </a:lnTo>
                      <a:lnTo>
                        <a:pt x="1496" y="282"/>
                      </a:lnTo>
                      <a:lnTo>
                        <a:pt x="1493" y="282"/>
                      </a:lnTo>
                      <a:lnTo>
                        <a:pt x="1493" y="284"/>
                      </a:lnTo>
                      <a:lnTo>
                        <a:pt x="1493" y="287"/>
                      </a:lnTo>
                      <a:lnTo>
                        <a:pt x="1493" y="289"/>
                      </a:lnTo>
                      <a:lnTo>
                        <a:pt x="1493" y="293"/>
                      </a:lnTo>
                      <a:lnTo>
                        <a:pt x="1493" y="295"/>
                      </a:lnTo>
                      <a:lnTo>
                        <a:pt x="1490" y="299"/>
                      </a:lnTo>
                      <a:lnTo>
                        <a:pt x="1488" y="302"/>
                      </a:lnTo>
                      <a:lnTo>
                        <a:pt x="1488" y="304"/>
                      </a:lnTo>
                      <a:lnTo>
                        <a:pt x="1485" y="304"/>
                      </a:lnTo>
                      <a:lnTo>
                        <a:pt x="1480" y="308"/>
                      </a:lnTo>
                      <a:lnTo>
                        <a:pt x="1480" y="310"/>
                      </a:lnTo>
                      <a:lnTo>
                        <a:pt x="1477" y="314"/>
                      </a:lnTo>
                      <a:lnTo>
                        <a:pt x="1472" y="315"/>
                      </a:lnTo>
                      <a:lnTo>
                        <a:pt x="1469" y="319"/>
                      </a:lnTo>
                      <a:lnTo>
                        <a:pt x="1469" y="323"/>
                      </a:lnTo>
                      <a:lnTo>
                        <a:pt x="1465" y="323"/>
                      </a:lnTo>
                      <a:lnTo>
                        <a:pt x="1465" y="325"/>
                      </a:lnTo>
                      <a:lnTo>
                        <a:pt x="1462" y="325"/>
                      </a:lnTo>
                      <a:lnTo>
                        <a:pt x="1462" y="328"/>
                      </a:lnTo>
                      <a:lnTo>
                        <a:pt x="1461" y="330"/>
                      </a:lnTo>
                      <a:lnTo>
                        <a:pt x="1461" y="334"/>
                      </a:lnTo>
                      <a:lnTo>
                        <a:pt x="1462" y="334"/>
                      </a:lnTo>
                      <a:lnTo>
                        <a:pt x="1462" y="336"/>
                      </a:lnTo>
                      <a:lnTo>
                        <a:pt x="1461" y="340"/>
                      </a:lnTo>
                      <a:lnTo>
                        <a:pt x="1457" y="340"/>
                      </a:lnTo>
                      <a:lnTo>
                        <a:pt x="1454" y="340"/>
                      </a:lnTo>
                      <a:lnTo>
                        <a:pt x="1452" y="340"/>
                      </a:lnTo>
                      <a:lnTo>
                        <a:pt x="1449" y="340"/>
                      </a:lnTo>
                      <a:lnTo>
                        <a:pt x="1446" y="340"/>
                      </a:lnTo>
                      <a:lnTo>
                        <a:pt x="1444" y="343"/>
                      </a:lnTo>
                      <a:lnTo>
                        <a:pt x="1444" y="345"/>
                      </a:lnTo>
                      <a:lnTo>
                        <a:pt x="1444" y="349"/>
                      </a:lnTo>
                      <a:lnTo>
                        <a:pt x="1444" y="351"/>
                      </a:lnTo>
                      <a:lnTo>
                        <a:pt x="1444" y="357"/>
                      </a:lnTo>
                      <a:lnTo>
                        <a:pt x="1444" y="360"/>
                      </a:lnTo>
                      <a:lnTo>
                        <a:pt x="1444" y="364"/>
                      </a:lnTo>
                      <a:lnTo>
                        <a:pt x="1441" y="370"/>
                      </a:lnTo>
                      <a:lnTo>
                        <a:pt x="1444" y="371"/>
                      </a:lnTo>
                      <a:lnTo>
                        <a:pt x="1444" y="375"/>
                      </a:lnTo>
                      <a:lnTo>
                        <a:pt x="1446" y="375"/>
                      </a:lnTo>
                      <a:lnTo>
                        <a:pt x="1446" y="377"/>
                      </a:lnTo>
                      <a:lnTo>
                        <a:pt x="1446" y="381"/>
                      </a:lnTo>
                      <a:lnTo>
                        <a:pt x="1446" y="385"/>
                      </a:lnTo>
                      <a:lnTo>
                        <a:pt x="1444" y="386"/>
                      </a:lnTo>
                      <a:lnTo>
                        <a:pt x="1441" y="386"/>
                      </a:lnTo>
                      <a:lnTo>
                        <a:pt x="1438" y="386"/>
                      </a:lnTo>
                      <a:lnTo>
                        <a:pt x="1436" y="390"/>
                      </a:lnTo>
                      <a:lnTo>
                        <a:pt x="1433" y="390"/>
                      </a:lnTo>
                      <a:lnTo>
                        <a:pt x="1430" y="390"/>
                      </a:lnTo>
                      <a:lnTo>
                        <a:pt x="1426" y="390"/>
                      </a:lnTo>
                      <a:lnTo>
                        <a:pt x="1425" y="390"/>
                      </a:lnTo>
                      <a:lnTo>
                        <a:pt x="1421" y="390"/>
                      </a:lnTo>
                      <a:lnTo>
                        <a:pt x="1418" y="390"/>
                      </a:lnTo>
                      <a:lnTo>
                        <a:pt x="1418" y="386"/>
                      </a:lnTo>
                      <a:lnTo>
                        <a:pt x="1416" y="386"/>
                      </a:lnTo>
                      <a:lnTo>
                        <a:pt x="1413" y="386"/>
                      </a:lnTo>
                      <a:lnTo>
                        <a:pt x="1413" y="390"/>
                      </a:lnTo>
                      <a:lnTo>
                        <a:pt x="1413" y="392"/>
                      </a:lnTo>
                      <a:lnTo>
                        <a:pt x="1410" y="396"/>
                      </a:lnTo>
                      <a:lnTo>
                        <a:pt x="1410" y="398"/>
                      </a:lnTo>
                      <a:lnTo>
                        <a:pt x="1410" y="401"/>
                      </a:lnTo>
                      <a:lnTo>
                        <a:pt x="1408" y="405"/>
                      </a:lnTo>
                      <a:lnTo>
                        <a:pt x="1408" y="407"/>
                      </a:lnTo>
                      <a:lnTo>
                        <a:pt x="1405" y="413"/>
                      </a:lnTo>
                      <a:lnTo>
                        <a:pt x="1405" y="416"/>
                      </a:lnTo>
                      <a:lnTo>
                        <a:pt x="1405" y="418"/>
                      </a:lnTo>
                      <a:lnTo>
                        <a:pt x="1405" y="422"/>
                      </a:lnTo>
                      <a:lnTo>
                        <a:pt x="1402" y="428"/>
                      </a:lnTo>
                      <a:lnTo>
                        <a:pt x="1405" y="428"/>
                      </a:lnTo>
                      <a:lnTo>
                        <a:pt x="1405" y="431"/>
                      </a:lnTo>
                      <a:lnTo>
                        <a:pt x="1405" y="433"/>
                      </a:lnTo>
                      <a:lnTo>
                        <a:pt x="1405" y="437"/>
                      </a:lnTo>
                      <a:lnTo>
                        <a:pt x="1405" y="442"/>
                      </a:lnTo>
                      <a:lnTo>
                        <a:pt x="1405" y="446"/>
                      </a:lnTo>
                      <a:lnTo>
                        <a:pt x="1402" y="448"/>
                      </a:lnTo>
                      <a:lnTo>
                        <a:pt x="1400" y="452"/>
                      </a:lnTo>
                      <a:lnTo>
                        <a:pt x="1397" y="452"/>
                      </a:lnTo>
                      <a:lnTo>
                        <a:pt x="1397" y="454"/>
                      </a:lnTo>
                      <a:lnTo>
                        <a:pt x="1397" y="457"/>
                      </a:lnTo>
                      <a:lnTo>
                        <a:pt x="1397" y="461"/>
                      </a:lnTo>
                      <a:lnTo>
                        <a:pt x="1397" y="463"/>
                      </a:lnTo>
                      <a:lnTo>
                        <a:pt x="1397" y="467"/>
                      </a:lnTo>
                      <a:lnTo>
                        <a:pt x="1400" y="467"/>
                      </a:lnTo>
                      <a:lnTo>
                        <a:pt x="1402" y="467"/>
                      </a:lnTo>
                      <a:lnTo>
                        <a:pt x="1402" y="463"/>
                      </a:lnTo>
                      <a:lnTo>
                        <a:pt x="1402" y="461"/>
                      </a:lnTo>
                      <a:lnTo>
                        <a:pt x="1405" y="461"/>
                      </a:lnTo>
                      <a:lnTo>
                        <a:pt x="1408" y="461"/>
                      </a:lnTo>
                      <a:lnTo>
                        <a:pt x="1410" y="461"/>
                      </a:lnTo>
                      <a:lnTo>
                        <a:pt x="1410" y="463"/>
                      </a:lnTo>
                      <a:lnTo>
                        <a:pt x="1408" y="467"/>
                      </a:lnTo>
                      <a:lnTo>
                        <a:pt x="1405" y="469"/>
                      </a:lnTo>
                      <a:lnTo>
                        <a:pt x="1408" y="469"/>
                      </a:lnTo>
                      <a:lnTo>
                        <a:pt x="1410" y="469"/>
                      </a:lnTo>
                      <a:lnTo>
                        <a:pt x="1413" y="469"/>
                      </a:lnTo>
                      <a:lnTo>
                        <a:pt x="1416" y="472"/>
                      </a:lnTo>
                      <a:lnTo>
                        <a:pt x="1416" y="474"/>
                      </a:lnTo>
                      <a:lnTo>
                        <a:pt x="1413" y="474"/>
                      </a:lnTo>
                      <a:lnTo>
                        <a:pt x="1413" y="478"/>
                      </a:lnTo>
                      <a:lnTo>
                        <a:pt x="1413" y="482"/>
                      </a:lnTo>
                      <a:lnTo>
                        <a:pt x="1413" y="484"/>
                      </a:lnTo>
                      <a:lnTo>
                        <a:pt x="1410" y="489"/>
                      </a:lnTo>
                      <a:lnTo>
                        <a:pt x="1413" y="489"/>
                      </a:lnTo>
                      <a:lnTo>
                        <a:pt x="1416" y="489"/>
                      </a:lnTo>
                      <a:lnTo>
                        <a:pt x="1418" y="489"/>
                      </a:lnTo>
                      <a:lnTo>
                        <a:pt x="1421" y="489"/>
                      </a:lnTo>
                      <a:lnTo>
                        <a:pt x="1425" y="489"/>
                      </a:lnTo>
                      <a:lnTo>
                        <a:pt x="1426" y="489"/>
                      </a:lnTo>
                      <a:lnTo>
                        <a:pt x="1426" y="493"/>
                      </a:lnTo>
                      <a:lnTo>
                        <a:pt x="1426" y="499"/>
                      </a:lnTo>
                      <a:lnTo>
                        <a:pt x="1430" y="499"/>
                      </a:lnTo>
                      <a:lnTo>
                        <a:pt x="1430" y="502"/>
                      </a:lnTo>
                      <a:lnTo>
                        <a:pt x="1433" y="502"/>
                      </a:lnTo>
                      <a:lnTo>
                        <a:pt x="1436" y="504"/>
                      </a:lnTo>
                      <a:lnTo>
                        <a:pt x="1438" y="508"/>
                      </a:lnTo>
                      <a:lnTo>
                        <a:pt x="1438" y="510"/>
                      </a:lnTo>
                      <a:lnTo>
                        <a:pt x="1441" y="514"/>
                      </a:lnTo>
                      <a:lnTo>
                        <a:pt x="1444" y="515"/>
                      </a:lnTo>
                      <a:lnTo>
                        <a:pt x="1446" y="515"/>
                      </a:lnTo>
                      <a:lnTo>
                        <a:pt x="1449" y="515"/>
                      </a:lnTo>
                      <a:lnTo>
                        <a:pt x="1452" y="519"/>
                      </a:lnTo>
                      <a:lnTo>
                        <a:pt x="1454" y="523"/>
                      </a:lnTo>
                      <a:lnTo>
                        <a:pt x="1454" y="525"/>
                      </a:lnTo>
                      <a:lnTo>
                        <a:pt x="1454" y="528"/>
                      </a:lnTo>
                      <a:lnTo>
                        <a:pt x="1454" y="530"/>
                      </a:lnTo>
                      <a:lnTo>
                        <a:pt x="1454" y="534"/>
                      </a:lnTo>
                      <a:lnTo>
                        <a:pt x="1452" y="534"/>
                      </a:lnTo>
                      <a:lnTo>
                        <a:pt x="1449" y="540"/>
                      </a:lnTo>
                      <a:lnTo>
                        <a:pt x="1446" y="540"/>
                      </a:lnTo>
                      <a:lnTo>
                        <a:pt x="1446" y="536"/>
                      </a:lnTo>
                      <a:lnTo>
                        <a:pt x="1438" y="536"/>
                      </a:lnTo>
                      <a:lnTo>
                        <a:pt x="1436" y="536"/>
                      </a:lnTo>
                      <a:lnTo>
                        <a:pt x="1433" y="536"/>
                      </a:lnTo>
                      <a:lnTo>
                        <a:pt x="1430" y="536"/>
                      </a:lnTo>
                      <a:lnTo>
                        <a:pt x="1426" y="536"/>
                      </a:lnTo>
                      <a:lnTo>
                        <a:pt x="1425" y="536"/>
                      </a:lnTo>
                      <a:lnTo>
                        <a:pt x="1421" y="536"/>
                      </a:lnTo>
                      <a:lnTo>
                        <a:pt x="1418" y="536"/>
                      </a:lnTo>
                      <a:lnTo>
                        <a:pt x="1416" y="536"/>
                      </a:lnTo>
                      <a:lnTo>
                        <a:pt x="1418" y="540"/>
                      </a:lnTo>
                      <a:lnTo>
                        <a:pt x="1418" y="543"/>
                      </a:lnTo>
                      <a:lnTo>
                        <a:pt x="1416" y="543"/>
                      </a:lnTo>
                      <a:lnTo>
                        <a:pt x="1413" y="545"/>
                      </a:lnTo>
                      <a:lnTo>
                        <a:pt x="1410" y="543"/>
                      </a:lnTo>
                      <a:lnTo>
                        <a:pt x="1408" y="543"/>
                      </a:lnTo>
                      <a:lnTo>
                        <a:pt x="1405" y="543"/>
                      </a:lnTo>
                      <a:lnTo>
                        <a:pt x="1402" y="543"/>
                      </a:lnTo>
                      <a:lnTo>
                        <a:pt x="1400" y="543"/>
                      </a:lnTo>
                      <a:lnTo>
                        <a:pt x="1397" y="543"/>
                      </a:lnTo>
                      <a:lnTo>
                        <a:pt x="1394" y="545"/>
                      </a:lnTo>
                      <a:lnTo>
                        <a:pt x="1389" y="545"/>
                      </a:lnTo>
                      <a:lnTo>
                        <a:pt x="1385" y="549"/>
                      </a:lnTo>
                      <a:lnTo>
                        <a:pt x="1385" y="545"/>
                      </a:lnTo>
                      <a:lnTo>
                        <a:pt x="1382" y="545"/>
                      </a:lnTo>
                      <a:lnTo>
                        <a:pt x="1381" y="545"/>
                      </a:lnTo>
                      <a:lnTo>
                        <a:pt x="1377" y="545"/>
                      </a:lnTo>
                      <a:lnTo>
                        <a:pt x="1377" y="549"/>
                      </a:lnTo>
                      <a:lnTo>
                        <a:pt x="1374" y="551"/>
                      </a:lnTo>
                      <a:lnTo>
                        <a:pt x="1372" y="551"/>
                      </a:lnTo>
                      <a:lnTo>
                        <a:pt x="1369" y="551"/>
                      </a:lnTo>
                      <a:lnTo>
                        <a:pt x="1366" y="549"/>
                      </a:lnTo>
                      <a:lnTo>
                        <a:pt x="1364" y="549"/>
                      </a:lnTo>
                      <a:lnTo>
                        <a:pt x="1361" y="549"/>
                      </a:lnTo>
                      <a:lnTo>
                        <a:pt x="1358" y="549"/>
                      </a:lnTo>
                      <a:lnTo>
                        <a:pt x="1354" y="549"/>
                      </a:lnTo>
                      <a:lnTo>
                        <a:pt x="1354" y="545"/>
                      </a:lnTo>
                      <a:lnTo>
                        <a:pt x="1353" y="545"/>
                      </a:lnTo>
                      <a:lnTo>
                        <a:pt x="1350" y="549"/>
                      </a:lnTo>
                      <a:lnTo>
                        <a:pt x="1346" y="549"/>
                      </a:lnTo>
                      <a:lnTo>
                        <a:pt x="1346" y="545"/>
                      </a:lnTo>
                      <a:lnTo>
                        <a:pt x="1345" y="545"/>
                      </a:lnTo>
                      <a:lnTo>
                        <a:pt x="1341" y="549"/>
                      </a:lnTo>
                      <a:lnTo>
                        <a:pt x="1338" y="549"/>
                      </a:lnTo>
                      <a:lnTo>
                        <a:pt x="1338" y="551"/>
                      </a:lnTo>
                      <a:lnTo>
                        <a:pt x="1338" y="555"/>
                      </a:lnTo>
                      <a:lnTo>
                        <a:pt x="1336" y="555"/>
                      </a:lnTo>
                      <a:lnTo>
                        <a:pt x="1333" y="555"/>
                      </a:lnTo>
                      <a:lnTo>
                        <a:pt x="1333" y="551"/>
                      </a:lnTo>
                      <a:lnTo>
                        <a:pt x="1333" y="549"/>
                      </a:lnTo>
                      <a:lnTo>
                        <a:pt x="1330" y="545"/>
                      </a:lnTo>
                      <a:lnTo>
                        <a:pt x="1328" y="545"/>
                      </a:lnTo>
                      <a:lnTo>
                        <a:pt x="1325" y="545"/>
                      </a:lnTo>
                      <a:lnTo>
                        <a:pt x="1322" y="545"/>
                      </a:lnTo>
                      <a:lnTo>
                        <a:pt x="1319" y="545"/>
                      </a:lnTo>
                      <a:lnTo>
                        <a:pt x="1317" y="545"/>
                      </a:lnTo>
                      <a:lnTo>
                        <a:pt x="1314" y="545"/>
                      </a:lnTo>
                      <a:lnTo>
                        <a:pt x="1310" y="545"/>
                      </a:lnTo>
                      <a:lnTo>
                        <a:pt x="1309" y="545"/>
                      </a:lnTo>
                      <a:lnTo>
                        <a:pt x="1305" y="549"/>
                      </a:lnTo>
                      <a:lnTo>
                        <a:pt x="1302" y="551"/>
                      </a:lnTo>
                      <a:lnTo>
                        <a:pt x="1302" y="555"/>
                      </a:lnTo>
                      <a:lnTo>
                        <a:pt x="1302" y="557"/>
                      </a:lnTo>
                      <a:lnTo>
                        <a:pt x="1302" y="560"/>
                      </a:lnTo>
                      <a:lnTo>
                        <a:pt x="1305" y="564"/>
                      </a:lnTo>
                      <a:lnTo>
                        <a:pt x="1309" y="566"/>
                      </a:lnTo>
                      <a:lnTo>
                        <a:pt x="1310" y="570"/>
                      </a:lnTo>
                      <a:lnTo>
                        <a:pt x="1314" y="570"/>
                      </a:lnTo>
                      <a:lnTo>
                        <a:pt x="1317" y="570"/>
                      </a:lnTo>
                      <a:lnTo>
                        <a:pt x="1319" y="570"/>
                      </a:lnTo>
                      <a:lnTo>
                        <a:pt x="1319" y="571"/>
                      </a:lnTo>
                      <a:lnTo>
                        <a:pt x="1322" y="571"/>
                      </a:lnTo>
                      <a:lnTo>
                        <a:pt x="1322" y="575"/>
                      </a:lnTo>
                      <a:lnTo>
                        <a:pt x="1328" y="581"/>
                      </a:lnTo>
                      <a:lnTo>
                        <a:pt x="1330" y="585"/>
                      </a:lnTo>
                      <a:lnTo>
                        <a:pt x="1328" y="586"/>
                      </a:lnTo>
                      <a:lnTo>
                        <a:pt x="1328" y="590"/>
                      </a:lnTo>
                      <a:lnTo>
                        <a:pt x="1325" y="592"/>
                      </a:lnTo>
                      <a:lnTo>
                        <a:pt x="1322" y="596"/>
                      </a:lnTo>
                      <a:lnTo>
                        <a:pt x="1319" y="596"/>
                      </a:lnTo>
                      <a:lnTo>
                        <a:pt x="1317" y="598"/>
                      </a:lnTo>
                      <a:lnTo>
                        <a:pt x="1314" y="598"/>
                      </a:lnTo>
                      <a:lnTo>
                        <a:pt x="1310" y="598"/>
                      </a:lnTo>
                      <a:lnTo>
                        <a:pt x="1309" y="601"/>
                      </a:lnTo>
                      <a:lnTo>
                        <a:pt x="1305" y="601"/>
                      </a:lnTo>
                      <a:lnTo>
                        <a:pt x="1305" y="605"/>
                      </a:lnTo>
                      <a:lnTo>
                        <a:pt x="1302" y="605"/>
                      </a:lnTo>
                      <a:lnTo>
                        <a:pt x="1302" y="607"/>
                      </a:lnTo>
                      <a:lnTo>
                        <a:pt x="1302" y="611"/>
                      </a:lnTo>
                      <a:lnTo>
                        <a:pt x="1302" y="613"/>
                      </a:lnTo>
                      <a:lnTo>
                        <a:pt x="1302" y="616"/>
                      </a:lnTo>
                      <a:lnTo>
                        <a:pt x="1302" y="618"/>
                      </a:lnTo>
                      <a:lnTo>
                        <a:pt x="1302" y="622"/>
                      </a:lnTo>
                      <a:lnTo>
                        <a:pt x="1302" y="626"/>
                      </a:lnTo>
                      <a:lnTo>
                        <a:pt x="1302" y="628"/>
                      </a:lnTo>
                      <a:lnTo>
                        <a:pt x="1301" y="628"/>
                      </a:lnTo>
                      <a:lnTo>
                        <a:pt x="1297" y="631"/>
                      </a:lnTo>
                      <a:lnTo>
                        <a:pt x="1294" y="631"/>
                      </a:lnTo>
                      <a:lnTo>
                        <a:pt x="1294" y="633"/>
                      </a:lnTo>
                      <a:lnTo>
                        <a:pt x="1292" y="633"/>
                      </a:lnTo>
                      <a:lnTo>
                        <a:pt x="1289" y="633"/>
                      </a:lnTo>
                      <a:lnTo>
                        <a:pt x="1286" y="631"/>
                      </a:lnTo>
                      <a:lnTo>
                        <a:pt x="1283" y="631"/>
                      </a:lnTo>
                      <a:lnTo>
                        <a:pt x="1281" y="631"/>
                      </a:lnTo>
                      <a:lnTo>
                        <a:pt x="1278" y="633"/>
                      </a:lnTo>
                      <a:lnTo>
                        <a:pt x="1273" y="639"/>
                      </a:lnTo>
                      <a:lnTo>
                        <a:pt x="1273" y="642"/>
                      </a:lnTo>
                      <a:lnTo>
                        <a:pt x="1274" y="648"/>
                      </a:lnTo>
                      <a:lnTo>
                        <a:pt x="1278" y="648"/>
                      </a:lnTo>
                      <a:lnTo>
                        <a:pt x="1281" y="648"/>
                      </a:lnTo>
                      <a:lnTo>
                        <a:pt x="1281" y="652"/>
                      </a:lnTo>
                      <a:lnTo>
                        <a:pt x="1283" y="652"/>
                      </a:lnTo>
                      <a:lnTo>
                        <a:pt x="1283" y="654"/>
                      </a:lnTo>
                      <a:lnTo>
                        <a:pt x="1286" y="657"/>
                      </a:lnTo>
                      <a:lnTo>
                        <a:pt x="1289" y="657"/>
                      </a:lnTo>
                      <a:lnTo>
                        <a:pt x="1292" y="657"/>
                      </a:lnTo>
                      <a:lnTo>
                        <a:pt x="1292" y="661"/>
                      </a:lnTo>
                      <a:lnTo>
                        <a:pt x="1294" y="661"/>
                      </a:lnTo>
                      <a:lnTo>
                        <a:pt x="1292" y="663"/>
                      </a:lnTo>
                      <a:lnTo>
                        <a:pt x="1292" y="667"/>
                      </a:lnTo>
                      <a:lnTo>
                        <a:pt x="1294" y="667"/>
                      </a:lnTo>
                      <a:lnTo>
                        <a:pt x="1294" y="669"/>
                      </a:lnTo>
                      <a:lnTo>
                        <a:pt x="1294" y="672"/>
                      </a:lnTo>
                      <a:lnTo>
                        <a:pt x="1292" y="674"/>
                      </a:lnTo>
                      <a:lnTo>
                        <a:pt x="1294" y="678"/>
                      </a:lnTo>
                      <a:lnTo>
                        <a:pt x="1294" y="682"/>
                      </a:lnTo>
                      <a:lnTo>
                        <a:pt x="1297" y="684"/>
                      </a:lnTo>
                      <a:lnTo>
                        <a:pt x="1301" y="684"/>
                      </a:lnTo>
                      <a:lnTo>
                        <a:pt x="1302" y="684"/>
                      </a:lnTo>
                      <a:lnTo>
                        <a:pt x="1305" y="684"/>
                      </a:lnTo>
                      <a:lnTo>
                        <a:pt x="1309" y="684"/>
                      </a:lnTo>
                      <a:lnTo>
                        <a:pt x="1310" y="684"/>
                      </a:lnTo>
                      <a:lnTo>
                        <a:pt x="1314" y="687"/>
                      </a:lnTo>
                      <a:lnTo>
                        <a:pt x="1317" y="687"/>
                      </a:lnTo>
                      <a:lnTo>
                        <a:pt x="1319" y="689"/>
                      </a:lnTo>
                      <a:lnTo>
                        <a:pt x="1319" y="693"/>
                      </a:lnTo>
                      <a:lnTo>
                        <a:pt x="1322" y="693"/>
                      </a:lnTo>
                      <a:lnTo>
                        <a:pt x="1325" y="693"/>
                      </a:lnTo>
                      <a:lnTo>
                        <a:pt x="1328" y="689"/>
                      </a:lnTo>
                      <a:lnTo>
                        <a:pt x="1328" y="687"/>
                      </a:lnTo>
                      <a:lnTo>
                        <a:pt x="1330" y="687"/>
                      </a:lnTo>
                      <a:lnTo>
                        <a:pt x="1330" y="689"/>
                      </a:lnTo>
                      <a:lnTo>
                        <a:pt x="1333" y="693"/>
                      </a:lnTo>
                      <a:lnTo>
                        <a:pt x="1336" y="693"/>
                      </a:lnTo>
                      <a:lnTo>
                        <a:pt x="1336" y="695"/>
                      </a:lnTo>
                      <a:lnTo>
                        <a:pt x="1336" y="699"/>
                      </a:lnTo>
                      <a:lnTo>
                        <a:pt x="1336" y="702"/>
                      </a:lnTo>
                      <a:lnTo>
                        <a:pt x="1338" y="702"/>
                      </a:lnTo>
                      <a:lnTo>
                        <a:pt x="1338" y="704"/>
                      </a:lnTo>
                      <a:lnTo>
                        <a:pt x="1336" y="708"/>
                      </a:lnTo>
                      <a:lnTo>
                        <a:pt x="1336" y="710"/>
                      </a:lnTo>
                      <a:lnTo>
                        <a:pt x="1338" y="710"/>
                      </a:lnTo>
                      <a:lnTo>
                        <a:pt x="1338" y="714"/>
                      </a:lnTo>
                      <a:lnTo>
                        <a:pt x="1345" y="714"/>
                      </a:lnTo>
                      <a:lnTo>
                        <a:pt x="1345" y="715"/>
                      </a:lnTo>
                      <a:lnTo>
                        <a:pt x="1346" y="715"/>
                      </a:lnTo>
                      <a:lnTo>
                        <a:pt x="1346" y="719"/>
                      </a:lnTo>
                      <a:lnTo>
                        <a:pt x="1346" y="723"/>
                      </a:lnTo>
                      <a:lnTo>
                        <a:pt x="1353" y="725"/>
                      </a:lnTo>
                      <a:lnTo>
                        <a:pt x="1353" y="728"/>
                      </a:lnTo>
                      <a:lnTo>
                        <a:pt x="1353" y="730"/>
                      </a:lnTo>
                      <a:lnTo>
                        <a:pt x="1353" y="734"/>
                      </a:lnTo>
                      <a:lnTo>
                        <a:pt x="1353" y="736"/>
                      </a:lnTo>
                      <a:lnTo>
                        <a:pt x="1353" y="740"/>
                      </a:lnTo>
                      <a:lnTo>
                        <a:pt x="1353" y="743"/>
                      </a:lnTo>
                      <a:lnTo>
                        <a:pt x="1353" y="745"/>
                      </a:lnTo>
                      <a:lnTo>
                        <a:pt x="1353" y="749"/>
                      </a:lnTo>
                      <a:lnTo>
                        <a:pt x="1354" y="751"/>
                      </a:lnTo>
                      <a:lnTo>
                        <a:pt x="1354" y="755"/>
                      </a:lnTo>
                      <a:lnTo>
                        <a:pt x="1353" y="755"/>
                      </a:lnTo>
                      <a:lnTo>
                        <a:pt x="1353" y="757"/>
                      </a:lnTo>
                      <a:lnTo>
                        <a:pt x="1353" y="760"/>
                      </a:lnTo>
                      <a:lnTo>
                        <a:pt x="1353" y="764"/>
                      </a:lnTo>
                      <a:lnTo>
                        <a:pt x="1350" y="766"/>
                      </a:lnTo>
                      <a:lnTo>
                        <a:pt x="1346" y="766"/>
                      </a:lnTo>
                      <a:lnTo>
                        <a:pt x="1346" y="770"/>
                      </a:lnTo>
                      <a:lnTo>
                        <a:pt x="1346" y="775"/>
                      </a:lnTo>
                      <a:lnTo>
                        <a:pt x="1346" y="777"/>
                      </a:lnTo>
                      <a:lnTo>
                        <a:pt x="1346" y="781"/>
                      </a:lnTo>
                      <a:lnTo>
                        <a:pt x="1345" y="781"/>
                      </a:lnTo>
                      <a:lnTo>
                        <a:pt x="1345" y="785"/>
                      </a:lnTo>
                      <a:lnTo>
                        <a:pt x="1341" y="785"/>
                      </a:lnTo>
                      <a:lnTo>
                        <a:pt x="1341" y="786"/>
                      </a:lnTo>
                      <a:lnTo>
                        <a:pt x="1341" y="790"/>
                      </a:lnTo>
                      <a:lnTo>
                        <a:pt x="1338" y="790"/>
                      </a:lnTo>
                      <a:lnTo>
                        <a:pt x="1336" y="790"/>
                      </a:lnTo>
                      <a:lnTo>
                        <a:pt x="1336" y="792"/>
                      </a:lnTo>
                      <a:lnTo>
                        <a:pt x="1333" y="792"/>
                      </a:lnTo>
                      <a:lnTo>
                        <a:pt x="1330" y="796"/>
                      </a:lnTo>
                      <a:lnTo>
                        <a:pt x="1330" y="798"/>
                      </a:lnTo>
                      <a:lnTo>
                        <a:pt x="1328" y="798"/>
                      </a:lnTo>
                      <a:lnTo>
                        <a:pt x="1322" y="801"/>
                      </a:lnTo>
                      <a:lnTo>
                        <a:pt x="1322" y="805"/>
                      </a:lnTo>
                      <a:lnTo>
                        <a:pt x="1322" y="807"/>
                      </a:lnTo>
                      <a:lnTo>
                        <a:pt x="1322" y="811"/>
                      </a:lnTo>
                      <a:lnTo>
                        <a:pt x="1322" y="813"/>
                      </a:lnTo>
                      <a:lnTo>
                        <a:pt x="1319" y="816"/>
                      </a:lnTo>
                      <a:lnTo>
                        <a:pt x="1319" y="818"/>
                      </a:lnTo>
                      <a:lnTo>
                        <a:pt x="1319" y="822"/>
                      </a:lnTo>
                      <a:lnTo>
                        <a:pt x="1319" y="826"/>
                      </a:lnTo>
                      <a:lnTo>
                        <a:pt x="1319" y="828"/>
                      </a:lnTo>
                      <a:lnTo>
                        <a:pt x="1319" y="831"/>
                      </a:lnTo>
                      <a:lnTo>
                        <a:pt x="1319" y="833"/>
                      </a:lnTo>
                      <a:lnTo>
                        <a:pt x="1317" y="833"/>
                      </a:lnTo>
                      <a:lnTo>
                        <a:pt x="1317" y="837"/>
                      </a:lnTo>
                      <a:lnTo>
                        <a:pt x="1314" y="837"/>
                      </a:lnTo>
                      <a:lnTo>
                        <a:pt x="1314" y="839"/>
                      </a:lnTo>
                      <a:lnTo>
                        <a:pt x="1310" y="842"/>
                      </a:lnTo>
                      <a:lnTo>
                        <a:pt x="1309" y="842"/>
                      </a:lnTo>
                      <a:lnTo>
                        <a:pt x="1305" y="842"/>
                      </a:lnTo>
                      <a:lnTo>
                        <a:pt x="1305" y="846"/>
                      </a:lnTo>
                      <a:lnTo>
                        <a:pt x="1302" y="848"/>
                      </a:lnTo>
                      <a:lnTo>
                        <a:pt x="1302" y="852"/>
                      </a:lnTo>
                      <a:lnTo>
                        <a:pt x="1302" y="854"/>
                      </a:lnTo>
                      <a:lnTo>
                        <a:pt x="1305" y="857"/>
                      </a:lnTo>
                      <a:lnTo>
                        <a:pt x="1302" y="859"/>
                      </a:lnTo>
                      <a:lnTo>
                        <a:pt x="1302" y="863"/>
                      </a:lnTo>
                      <a:lnTo>
                        <a:pt x="1302" y="867"/>
                      </a:lnTo>
                      <a:lnTo>
                        <a:pt x="1302" y="869"/>
                      </a:lnTo>
                      <a:lnTo>
                        <a:pt x="1301" y="869"/>
                      </a:lnTo>
                      <a:lnTo>
                        <a:pt x="1301" y="872"/>
                      </a:lnTo>
                      <a:lnTo>
                        <a:pt x="1297" y="872"/>
                      </a:lnTo>
                      <a:lnTo>
                        <a:pt x="1297" y="874"/>
                      </a:lnTo>
                      <a:lnTo>
                        <a:pt x="1297" y="878"/>
                      </a:lnTo>
                      <a:lnTo>
                        <a:pt x="1297" y="882"/>
                      </a:lnTo>
                      <a:lnTo>
                        <a:pt x="1294" y="884"/>
                      </a:lnTo>
                      <a:lnTo>
                        <a:pt x="1294" y="887"/>
                      </a:lnTo>
                      <a:lnTo>
                        <a:pt x="1292" y="887"/>
                      </a:lnTo>
                      <a:lnTo>
                        <a:pt x="1289" y="887"/>
                      </a:lnTo>
                      <a:lnTo>
                        <a:pt x="1286" y="887"/>
                      </a:lnTo>
                      <a:lnTo>
                        <a:pt x="1281" y="887"/>
                      </a:lnTo>
                      <a:lnTo>
                        <a:pt x="1274" y="887"/>
                      </a:lnTo>
                      <a:lnTo>
                        <a:pt x="1270" y="887"/>
                      </a:lnTo>
                      <a:lnTo>
                        <a:pt x="1266" y="887"/>
                      </a:lnTo>
                      <a:lnTo>
                        <a:pt x="1265" y="887"/>
                      </a:lnTo>
                      <a:lnTo>
                        <a:pt x="1261" y="887"/>
                      </a:lnTo>
                      <a:lnTo>
                        <a:pt x="1257" y="887"/>
                      </a:lnTo>
                      <a:lnTo>
                        <a:pt x="1253" y="887"/>
                      </a:lnTo>
                      <a:lnTo>
                        <a:pt x="1247" y="887"/>
                      </a:lnTo>
                      <a:lnTo>
                        <a:pt x="1245" y="887"/>
                      </a:lnTo>
                      <a:lnTo>
                        <a:pt x="1242" y="887"/>
                      </a:lnTo>
                      <a:lnTo>
                        <a:pt x="1242" y="889"/>
                      </a:lnTo>
                      <a:lnTo>
                        <a:pt x="1242" y="893"/>
                      </a:lnTo>
                      <a:lnTo>
                        <a:pt x="1239" y="895"/>
                      </a:lnTo>
                      <a:lnTo>
                        <a:pt x="1239" y="899"/>
                      </a:lnTo>
                      <a:lnTo>
                        <a:pt x="1237" y="899"/>
                      </a:lnTo>
                      <a:lnTo>
                        <a:pt x="1237" y="902"/>
                      </a:lnTo>
                      <a:lnTo>
                        <a:pt x="1234" y="902"/>
                      </a:lnTo>
                      <a:lnTo>
                        <a:pt x="1230" y="904"/>
                      </a:lnTo>
                      <a:lnTo>
                        <a:pt x="1230" y="908"/>
                      </a:lnTo>
                      <a:lnTo>
                        <a:pt x="1230" y="910"/>
                      </a:lnTo>
                      <a:lnTo>
                        <a:pt x="1230" y="914"/>
                      </a:lnTo>
                      <a:lnTo>
                        <a:pt x="1230" y="915"/>
                      </a:lnTo>
                      <a:lnTo>
                        <a:pt x="1234" y="915"/>
                      </a:lnTo>
                      <a:lnTo>
                        <a:pt x="1237" y="915"/>
                      </a:lnTo>
                      <a:lnTo>
                        <a:pt x="1237" y="919"/>
                      </a:lnTo>
                      <a:lnTo>
                        <a:pt x="1237" y="923"/>
                      </a:lnTo>
                      <a:lnTo>
                        <a:pt x="1239" y="925"/>
                      </a:lnTo>
                      <a:lnTo>
                        <a:pt x="1239" y="930"/>
                      </a:lnTo>
                      <a:lnTo>
                        <a:pt x="1237" y="934"/>
                      </a:lnTo>
                      <a:lnTo>
                        <a:pt x="1237" y="936"/>
                      </a:lnTo>
                      <a:lnTo>
                        <a:pt x="1234" y="940"/>
                      </a:lnTo>
                      <a:lnTo>
                        <a:pt x="1230" y="945"/>
                      </a:lnTo>
                      <a:lnTo>
                        <a:pt x="1230" y="949"/>
                      </a:lnTo>
                      <a:lnTo>
                        <a:pt x="1234" y="949"/>
                      </a:lnTo>
                      <a:lnTo>
                        <a:pt x="1237" y="949"/>
                      </a:lnTo>
                      <a:lnTo>
                        <a:pt x="1237" y="951"/>
                      </a:lnTo>
                      <a:lnTo>
                        <a:pt x="1234" y="951"/>
                      </a:lnTo>
                      <a:lnTo>
                        <a:pt x="1234" y="955"/>
                      </a:lnTo>
                      <a:lnTo>
                        <a:pt x="1234" y="957"/>
                      </a:lnTo>
                      <a:lnTo>
                        <a:pt x="1230" y="957"/>
                      </a:lnTo>
                      <a:lnTo>
                        <a:pt x="1230" y="960"/>
                      </a:lnTo>
                      <a:lnTo>
                        <a:pt x="1230" y="964"/>
                      </a:lnTo>
                      <a:lnTo>
                        <a:pt x="1229" y="964"/>
                      </a:lnTo>
                      <a:lnTo>
                        <a:pt x="1229" y="966"/>
                      </a:lnTo>
                      <a:lnTo>
                        <a:pt x="1230" y="966"/>
                      </a:lnTo>
                      <a:lnTo>
                        <a:pt x="1229" y="966"/>
                      </a:lnTo>
                      <a:lnTo>
                        <a:pt x="1229" y="970"/>
                      </a:lnTo>
                      <a:lnTo>
                        <a:pt x="1229" y="975"/>
                      </a:lnTo>
                      <a:lnTo>
                        <a:pt x="1225" y="975"/>
                      </a:lnTo>
                      <a:lnTo>
                        <a:pt x="1222" y="975"/>
                      </a:lnTo>
                      <a:lnTo>
                        <a:pt x="1222" y="977"/>
                      </a:lnTo>
                      <a:lnTo>
                        <a:pt x="1221" y="977"/>
                      </a:lnTo>
                      <a:lnTo>
                        <a:pt x="1221" y="981"/>
                      </a:lnTo>
                      <a:lnTo>
                        <a:pt x="1221" y="985"/>
                      </a:lnTo>
                      <a:lnTo>
                        <a:pt x="1217" y="986"/>
                      </a:lnTo>
                      <a:lnTo>
                        <a:pt x="1214" y="986"/>
                      </a:lnTo>
                      <a:lnTo>
                        <a:pt x="1214" y="992"/>
                      </a:lnTo>
                      <a:lnTo>
                        <a:pt x="1211" y="996"/>
                      </a:lnTo>
                      <a:lnTo>
                        <a:pt x="1209" y="996"/>
                      </a:lnTo>
                      <a:lnTo>
                        <a:pt x="1206" y="996"/>
                      </a:lnTo>
                      <a:lnTo>
                        <a:pt x="1203" y="996"/>
                      </a:lnTo>
                      <a:lnTo>
                        <a:pt x="1198" y="998"/>
                      </a:lnTo>
                      <a:lnTo>
                        <a:pt x="1194" y="998"/>
                      </a:lnTo>
                      <a:lnTo>
                        <a:pt x="1194" y="1001"/>
                      </a:lnTo>
                      <a:lnTo>
                        <a:pt x="1194" y="1005"/>
                      </a:lnTo>
                      <a:lnTo>
                        <a:pt x="1194" y="1007"/>
                      </a:lnTo>
                      <a:lnTo>
                        <a:pt x="1198" y="1011"/>
                      </a:lnTo>
                      <a:lnTo>
                        <a:pt x="1201" y="1011"/>
                      </a:lnTo>
                      <a:lnTo>
                        <a:pt x="1201" y="1013"/>
                      </a:lnTo>
                      <a:lnTo>
                        <a:pt x="1198" y="1013"/>
                      </a:lnTo>
                      <a:lnTo>
                        <a:pt x="1194" y="1013"/>
                      </a:lnTo>
                      <a:lnTo>
                        <a:pt x="1194" y="1016"/>
                      </a:lnTo>
                      <a:lnTo>
                        <a:pt x="1194" y="1018"/>
                      </a:lnTo>
                      <a:lnTo>
                        <a:pt x="1193" y="1022"/>
                      </a:lnTo>
                      <a:lnTo>
                        <a:pt x="1190" y="1022"/>
                      </a:lnTo>
                      <a:lnTo>
                        <a:pt x="1190" y="1026"/>
                      </a:lnTo>
                      <a:lnTo>
                        <a:pt x="1186" y="1028"/>
                      </a:lnTo>
                      <a:lnTo>
                        <a:pt x="1186" y="1031"/>
                      </a:lnTo>
                      <a:lnTo>
                        <a:pt x="1186" y="1033"/>
                      </a:lnTo>
                      <a:lnTo>
                        <a:pt x="1186" y="1037"/>
                      </a:lnTo>
                      <a:lnTo>
                        <a:pt x="1185" y="1039"/>
                      </a:lnTo>
                      <a:lnTo>
                        <a:pt x="1185" y="1042"/>
                      </a:lnTo>
                      <a:lnTo>
                        <a:pt x="1185" y="1046"/>
                      </a:lnTo>
                      <a:lnTo>
                        <a:pt x="1185" y="1048"/>
                      </a:lnTo>
                      <a:lnTo>
                        <a:pt x="1181" y="1048"/>
                      </a:lnTo>
                      <a:lnTo>
                        <a:pt x="1181" y="1054"/>
                      </a:lnTo>
                      <a:lnTo>
                        <a:pt x="1181" y="1057"/>
                      </a:lnTo>
                      <a:lnTo>
                        <a:pt x="1181" y="1059"/>
                      </a:lnTo>
                      <a:lnTo>
                        <a:pt x="1181" y="1063"/>
                      </a:lnTo>
                      <a:lnTo>
                        <a:pt x="1178" y="1067"/>
                      </a:lnTo>
                      <a:lnTo>
                        <a:pt x="1175" y="1072"/>
                      </a:lnTo>
                      <a:lnTo>
                        <a:pt x="1173" y="1072"/>
                      </a:lnTo>
                      <a:lnTo>
                        <a:pt x="1173" y="1074"/>
                      </a:lnTo>
                      <a:lnTo>
                        <a:pt x="1175" y="1078"/>
                      </a:lnTo>
                      <a:lnTo>
                        <a:pt x="1175" y="1080"/>
                      </a:lnTo>
                      <a:lnTo>
                        <a:pt x="1175" y="1084"/>
                      </a:lnTo>
                      <a:lnTo>
                        <a:pt x="1173" y="1084"/>
                      </a:lnTo>
                      <a:lnTo>
                        <a:pt x="1173" y="1087"/>
                      </a:lnTo>
                      <a:lnTo>
                        <a:pt x="1170" y="1089"/>
                      </a:lnTo>
                      <a:lnTo>
                        <a:pt x="1167" y="1089"/>
                      </a:lnTo>
                      <a:lnTo>
                        <a:pt x="1167" y="1093"/>
                      </a:lnTo>
                      <a:lnTo>
                        <a:pt x="1165" y="1093"/>
                      </a:lnTo>
                      <a:lnTo>
                        <a:pt x="1165" y="1095"/>
                      </a:lnTo>
                      <a:lnTo>
                        <a:pt x="1165" y="1099"/>
                      </a:lnTo>
                      <a:lnTo>
                        <a:pt x="1162" y="1102"/>
                      </a:lnTo>
                      <a:lnTo>
                        <a:pt x="1165" y="1104"/>
                      </a:lnTo>
                      <a:lnTo>
                        <a:pt x="1165" y="1108"/>
                      </a:lnTo>
                      <a:lnTo>
                        <a:pt x="1167" y="1108"/>
                      </a:lnTo>
                      <a:lnTo>
                        <a:pt x="1170" y="1108"/>
                      </a:lnTo>
                      <a:lnTo>
                        <a:pt x="1173" y="1108"/>
                      </a:lnTo>
                      <a:lnTo>
                        <a:pt x="1173" y="1110"/>
                      </a:lnTo>
                      <a:lnTo>
                        <a:pt x="1173" y="1114"/>
                      </a:lnTo>
                      <a:lnTo>
                        <a:pt x="1173" y="1115"/>
                      </a:lnTo>
                      <a:lnTo>
                        <a:pt x="1170" y="1115"/>
                      </a:lnTo>
                      <a:lnTo>
                        <a:pt x="1167" y="1119"/>
                      </a:lnTo>
                      <a:lnTo>
                        <a:pt x="1165" y="1119"/>
                      </a:lnTo>
                      <a:lnTo>
                        <a:pt x="1162" y="1119"/>
                      </a:lnTo>
                      <a:lnTo>
                        <a:pt x="1159" y="1119"/>
                      </a:lnTo>
                      <a:lnTo>
                        <a:pt x="1157" y="1123"/>
                      </a:lnTo>
                      <a:lnTo>
                        <a:pt x="1154" y="1125"/>
                      </a:lnTo>
                      <a:lnTo>
                        <a:pt x="1149" y="1125"/>
                      </a:lnTo>
                      <a:lnTo>
                        <a:pt x="1146" y="1128"/>
                      </a:lnTo>
                      <a:lnTo>
                        <a:pt x="1142" y="1128"/>
                      </a:lnTo>
                      <a:lnTo>
                        <a:pt x="1131" y="1134"/>
                      </a:lnTo>
                      <a:lnTo>
                        <a:pt x="1129" y="1136"/>
                      </a:lnTo>
                      <a:lnTo>
                        <a:pt x="1126" y="1136"/>
                      </a:lnTo>
                      <a:lnTo>
                        <a:pt x="1123" y="1136"/>
                      </a:lnTo>
                      <a:lnTo>
                        <a:pt x="1121" y="1140"/>
                      </a:lnTo>
                      <a:lnTo>
                        <a:pt x="1118" y="1143"/>
                      </a:lnTo>
                      <a:lnTo>
                        <a:pt x="1115" y="1143"/>
                      </a:lnTo>
                      <a:lnTo>
                        <a:pt x="1113" y="1145"/>
                      </a:lnTo>
                      <a:lnTo>
                        <a:pt x="1106" y="1145"/>
                      </a:lnTo>
                      <a:lnTo>
                        <a:pt x="1103" y="1149"/>
                      </a:lnTo>
                      <a:lnTo>
                        <a:pt x="1101" y="1149"/>
                      </a:lnTo>
                      <a:lnTo>
                        <a:pt x="1098" y="1151"/>
                      </a:lnTo>
                      <a:lnTo>
                        <a:pt x="1095" y="1151"/>
                      </a:lnTo>
                      <a:lnTo>
                        <a:pt x="1093" y="1151"/>
                      </a:lnTo>
                      <a:lnTo>
                        <a:pt x="1093" y="1155"/>
                      </a:lnTo>
                      <a:lnTo>
                        <a:pt x="1090" y="1155"/>
                      </a:lnTo>
                      <a:lnTo>
                        <a:pt x="1087" y="1156"/>
                      </a:lnTo>
                      <a:lnTo>
                        <a:pt x="1085" y="1160"/>
                      </a:lnTo>
                      <a:lnTo>
                        <a:pt x="1082" y="1160"/>
                      </a:lnTo>
                      <a:lnTo>
                        <a:pt x="1079" y="1160"/>
                      </a:lnTo>
                      <a:lnTo>
                        <a:pt x="1079" y="1164"/>
                      </a:lnTo>
                      <a:lnTo>
                        <a:pt x="1077" y="1164"/>
                      </a:lnTo>
                      <a:lnTo>
                        <a:pt x="1074" y="1164"/>
                      </a:lnTo>
                      <a:lnTo>
                        <a:pt x="1070" y="1164"/>
                      </a:lnTo>
                      <a:lnTo>
                        <a:pt x="1070" y="1166"/>
                      </a:lnTo>
                      <a:lnTo>
                        <a:pt x="1074" y="1170"/>
                      </a:lnTo>
                      <a:lnTo>
                        <a:pt x="1070" y="1170"/>
                      </a:lnTo>
                      <a:lnTo>
                        <a:pt x="1070" y="1171"/>
                      </a:lnTo>
                      <a:lnTo>
                        <a:pt x="1067" y="1171"/>
                      </a:lnTo>
                      <a:lnTo>
                        <a:pt x="1066" y="1171"/>
                      </a:lnTo>
                      <a:lnTo>
                        <a:pt x="1062" y="1171"/>
                      </a:lnTo>
                      <a:lnTo>
                        <a:pt x="1059" y="1175"/>
                      </a:lnTo>
                      <a:lnTo>
                        <a:pt x="1057" y="1175"/>
                      </a:lnTo>
                      <a:lnTo>
                        <a:pt x="1057" y="1170"/>
                      </a:lnTo>
                      <a:lnTo>
                        <a:pt x="1057" y="1166"/>
                      </a:lnTo>
                      <a:lnTo>
                        <a:pt x="1059" y="1166"/>
                      </a:lnTo>
                      <a:lnTo>
                        <a:pt x="1059" y="1164"/>
                      </a:lnTo>
                      <a:lnTo>
                        <a:pt x="1057" y="1164"/>
                      </a:lnTo>
                      <a:lnTo>
                        <a:pt x="1054" y="1160"/>
                      </a:lnTo>
                      <a:lnTo>
                        <a:pt x="1051" y="1164"/>
                      </a:lnTo>
                      <a:lnTo>
                        <a:pt x="1049" y="1164"/>
                      </a:lnTo>
                      <a:lnTo>
                        <a:pt x="1046" y="1164"/>
                      </a:lnTo>
                      <a:lnTo>
                        <a:pt x="1046" y="1160"/>
                      </a:lnTo>
                      <a:lnTo>
                        <a:pt x="1041" y="1160"/>
                      </a:lnTo>
                      <a:lnTo>
                        <a:pt x="1038" y="1160"/>
                      </a:lnTo>
                      <a:lnTo>
                        <a:pt x="1035" y="1160"/>
                      </a:lnTo>
                      <a:lnTo>
                        <a:pt x="1031" y="1160"/>
                      </a:lnTo>
                      <a:lnTo>
                        <a:pt x="1030" y="1160"/>
                      </a:lnTo>
                      <a:lnTo>
                        <a:pt x="1023" y="1164"/>
                      </a:lnTo>
                      <a:lnTo>
                        <a:pt x="1021" y="1164"/>
                      </a:lnTo>
                      <a:lnTo>
                        <a:pt x="1021" y="1166"/>
                      </a:lnTo>
                      <a:lnTo>
                        <a:pt x="1018" y="1170"/>
                      </a:lnTo>
                      <a:lnTo>
                        <a:pt x="1015" y="1170"/>
                      </a:lnTo>
                      <a:lnTo>
                        <a:pt x="1013" y="1170"/>
                      </a:lnTo>
                      <a:lnTo>
                        <a:pt x="1010" y="1170"/>
                      </a:lnTo>
                      <a:lnTo>
                        <a:pt x="1007" y="1170"/>
                      </a:lnTo>
                      <a:lnTo>
                        <a:pt x="1005" y="1170"/>
                      </a:lnTo>
                      <a:lnTo>
                        <a:pt x="1002" y="1170"/>
                      </a:lnTo>
                      <a:lnTo>
                        <a:pt x="1002" y="1171"/>
                      </a:lnTo>
                      <a:lnTo>
                        <a:pt x="999" y="1170"/>
                      </a:lnTo>
                      <a:lnTo>
                        <a:pt x="999" y="1166"/>
                      </a:lnTo>
                      <a:lnTo>
                        <a:pt x="995" y="1170"/>
                      </a:lnTo>
                      <a:lnTo>
                        <a:pt x="995" y="1171"/>
                      </a:lnTo>
                      <a:lnTo>
                        <a:pt x="994" y="1171"/>
                      </a:lnTo>
                      <a:lnTo>
                        <a:pt x="994" y="1170"/>
                      </a:lnTo>
                      <a:lnTo>
                        <a:pt x="990" y="1170"/>
                      </a:lnTo>
                      <a:lnTo>
                        <a:pt x="987" y="1170"/>
                      </a:lnTo>
                      <a:lnTo>
                        <a:pt x="987" y="1171"/>
                      </a:lnTo>
                      <a:lnTo>
                        <a:pt x="986" y="1170"/>
                      </a:lnTo>
                      <a:lnTo>
                        <a:pt x="982" y="1170"/>
                      </a:lnTo>
                      <a:lnTo>
                        <a:pt x="982" y="1171"/>
                      </a:lnTo>
                      <a:lnTo>
                        <a:pt x="979" y="1171"/>
                      </a:lnTo>
                      <a:lnTo>
                        <a:pt x="977" y="1171"/>
                      </a:lnTo>
                      <a:lnTo>
                        <a:pt x="974" y="1171"/>
                      </a:lnTo>
                      <a:lnTo>
                        <a:pt x="974" y="1170"/>
                      </a:lnTo>
                      <a:lnTo>
                        <a:pt x="971" y="1170"/>
                      </a:lnTo>
                      <a:lnTo>
                        <a:pt x="971" y="1171"/>
                      </a:lnTo>
                      <a:lnTo>
                        <a:pt x="969" y="1171"/>
                      </a:lnTo>
                      <a:lnTo>
                        <a:pt x="966" y="1171"/>
                      </a:lnTo>
                      <a:lnTo>
                        <a:pt x="963" y="1171"/>
                      </a:lnTo>
                      <a:lnTo>
                        <a:pt x="959" y="1171"/>
                      </a:lnTo>
                      <a:lnTo>
                        <a:pt x="958" y="1171"/>
                      </a:lnTo>
                      <a:lnTo>
                        <a:pt x="958" y="1175"/>
                      </a:lnTo>
                      <a:lnTo>
                        <a:pt x="955" y="1177"/>
                      </a:lnTo>
                      <a:lnTo>
                        <a:pt x="951" y="1177"/>
                      </a:lnTo>
                      <a:lnTo>
                        <a:pt x="950" y="1177"/>
                      </a:lnTo>
                      <a:lnTo>
                        <a:pt x="946" y="1181"/>
                      </a:lnTo>
                      <a:lnTo>
                        <a:pt x="941" y="1181"/>
                      </a:lnTo>
                      <a:lnTo>
                        <a:pt x="938" y="1181"/>
                      </a:lnTo>
                      <a:lnTo>
                        <a:pt x="938" y="1185"/>
                      </a:lnTo>
                      <a:lnTo>
                        <a:pt x="935" y="1185"/>
                      </a:lnTo>
                      <a:lnTo>
                        <a:pt x="933" y="1185"/>
                      </a:lnTo>
                      <a:lnTo>
                        <a:pt x="933" y="1186"/>
                      </a:lnTo>
                      <a:lnTo>
                        <a:pt x="930" y="1186"/>
                      </a:lnTo>
                      <a:lnTo>
                        <a:pt x="927" y="1186"/>
                      </a:lnTo>
                      <a:lnTo>
                        <a:pt x="927" y="1190"/>
                      </a:lnTo>
                      <a:lnTo>
                        <a:pt x="924" y="1190"/>
                      </a:lnTo>
                      <a:lnTo>
                        <a:pt x="922" y="1192"/>
                      </a:lnTo>
                      <a:lnTo>
                        <a:pt x="922" y="1196"/>
                      </a:lnTo>
                      <a:lnTo>
                        <a:pt x="919" y="1192"/>
                      </a:lnTo>
                      <a:lnTo>
                        <a:pt x="915" y="1196"/>
                      </a:lnTo>
                      <a:lnTo>
                        <a:pt x="914" y="1196"/>
                      </a:lnTo>
                      <a:lnTo>
                        <a:pt x="914" y="1198"/>
                      </a:lnTo>
                      <a:lnTo>
                        <a:pt x="910" y="1198"/>
                      </a:lnTo>
                      <a:lnTo>
                        <a:pt x="907" y="1198"/>
                      </a:lnTo>
                      <a:lnTo>
                        <a:pt x="907" y="1201"/>
                      </a:lnTo>
                      <a:lnTo>
                        <a:pt x="906" y="1201"/>
                      </a:lnTo>
                      <a:lnTo>
                        <a:pt x="902" y="1198"/>
                      </a:lnTo>
                      <a:lnTo>
                        <a:pt x="899" y="1198"/>
                      </a:lnTo>
                      <a:lnTo>
                        <a:pt x="897" y="1198"/>
                      </a:lnTo>
                      <a:lnTo>
                        <a:pt x="894" y="1198"/>
                      </a:lnTo>
                      <a:lnTo>
                        <a:pt x="891" y="1198"/>
                      </a:lnTo>
                      <a:lnTo>
                        <a:pt x="888" y="1198"/>
                      </a:lnTo>
                      <a:lnTo>
                        <a:pt x="886" y="1196"/>
                      </a:lnTo>
                      <a:lnTo>
                        <a:pt x="883" y="1198"/>
                      </a:lnTo>
                      <a:lnTo>
                        <a:pt x="879" y="1201"/>
                      </a:lnTo>
                      <a:lnTo>
                        <a:pt x="879" y="1205"/>
                      </a:lnTo>
                      <a:lnTo>
                        <a:pt x="878" y="1205"/>
                      </a:lnTo>
                      <a:lnTo>
                        <a:pt x="875" y="1205"/>
                      </a:lnTo>
                      <a:lnTo>
                        <a:pt x="875" y="1207"/>
                      </a:lnTo>
                      <a:lnTo>
                        <a:pt x="871" y="1207"/>
                      </a:lnTo>
                      <a:lnTo>
                        <a:pt x="870" y="1207"/>
                      </a:lnTo>
                      <a:lnTo>
                        <a:pt x="866" y="1207"/>
                      </a:lnTo>
                      <a:lnTo>
                        <a:pt x="863" y="1207"/>
                      </a:lnTo>
                      <a:lnTo>
                        <a:pt x="862" y="1207"/>
                      </a:lnTo>
                      <a:lnTo>
                        <a:pt x="858" y="1211"/>
                      </a:lnTo>
                      <a:lnTo>
                        <a:pt x="858" y="1213"/>
                      </a:lnTo>
                      <a:lnTo>
                        <a:pt x="855" y="1216"/>
                      </a:lnTo>
                      <a:lnTo>
                        <a:pt x="852" y="1216"/>
                      </a:lnTo>
                      <a:lnTo>
                        <a:pt x="850" y="1216"/>
                      </a:lnTo>
                      <a:lnTo>
                        <a:pt x="850" y="1213"/>
                      </a:lnTo>
                      <a:lnTo>
                        <a:pt x="847" y="1213"/>
                      </a:lnTo>
                      <a:lnTo>
                        <a:pt x="844" y="1213"/>
                      </a:lnTo>
                      <a:lnTo>
                        <a:pt x="844" y="1216"/>
                      </a:lnTo>
                      <a:lnTo>
                        <a:pt x="842" y="1216"/>
                      </a:lnTo>
                      <a:lnTo>
                        <a:pt x="839" y="1216"/>
                      </a:lnTo>
                      <a:lnTo>
                        <a:pt x="835" y="1218"/>
                      </a:lnTo>
                      <a:lnTo>
                        <a:pt x="835" y="1222"/>
                      </a:lnTo>
                      <a:lnTo>
                        <a:pt x="834" y="1222"/>
                      </a:lnTo>
                      <a:lnTo>
                        <a:pt x="831" y="1222"/>
                      </a:lnTo>
                      <a:lnTo>
                        <a:pt x="827" y="1222"/>
                      </a:lnTo>
                      <a:lnTo>
                        <a:pt x="826" y="1222"/>
                      </a:lnTo>
                      <a:lnTo>
                        <a:pt x="826" y="1226"/>
                      </a:lnTo>
                      <a:lnTo>
                        <a:pt x="822" y="1226"/>
                      </a:lnTo>
                      <a:lnTo>
                        <a:pt x="822" y="1228"/>
                      </a:lnTo>
                      <a:lnTo>
                        <a:pt x="819" y="1228"/>
                      </a:lnTo>
                      <a:lnTo>
                        <a:pt x="816" y="1228"/>
                      </a:lnTo>
                      <a:lnTo>
                        <a:pt x="814" y="1231"/>
                      </a:lnTo>
                      <a:lnTo>
                        <a:pt x="811" y="1231"/>
                      </a:lnTo>
                      <a:lnTo>
                        <a:pt x="808" y="1231"/>
                      </a:lnTo>
                      <a:lnTo>
                        <a:pt x="806" y="1231"/>
                      </a:lnTo>
                      <a:lnTo>
                        <a:pt x="803" y="1231"/>
                      </a:lnTo>
                      <a:lnTo>
                        <a:pt x="799" y="1231"/>
                      </a:lnTo>
                      <a:lnTo>
                        <a:pt x="798" y="1231"/>
                      </a:lnTo>
                      <a:lnTo>
                        <a:pt x="798" y="1233"/>
                      </a:lnTo>
                      <a:lnTo>
                        <a:pt x="795" y="1233"/>
                      </a:lnTo>
                      <a:lnTo>
                        <a:pt x="791" y="1233"/>
                      </a:lnTo>
                      <a:lnTo>
                        <a:pt x="790" y="1233"/>
                      </a:lnTo>
                      <a:lnTo>
                        <a:pt x="790" y="1237"/>
                      </a:lnTo>
                      <a:lnTo>
                        <a:pt x="790" y="1239"/>
                      </a:lnTo>
                      <a:lnTo>
                        <a:pt x="786" y="1239"/>
                      </a:lnTo>
                      <a:lnTo>
                        <a:pt x="786" y="1242"/>
                      </a:lnTo>
                      <a:lnTo>
                        <a:pt x="783" y="1242"/>
                      </a:lnTo>
                      <a:lnTo>
                        <a:pt x="780" y="1246"/>
                      </a:lnTo>
                      <a:lnTo>
                        <a:pt x="778" y="1246"/>
                      </a:lnTo>
                      <a:lnTo>
                        <a:pt x="775" y="1246"/>
                      </a:lnTo>
                      <a:lnTo>
                        <a:pt x="775" y="1248"/>
                      </a:lnTo>
                      <a:lnTo>
                        <a:pt x="775" y="1252"/>
                      </a:lnTo>
                      <a:lnTo>
                        <a:pt x="772" y="1252"/>
                      </a:lnTo>
                      <a:lnTo>
                        <a:pt x="770" y="1252"/>
                      </a:lnTo>
                      <a:lnTo>
                        <a:pt x="767" y="1252"/>
                      </a:lnTo>
                      <a:lnTo>
                        <a:pt x="764" y="1254"/>
                      </a:lnTo>
                      <a:lnTo>
                        <a:pt x="762" y="1257"/>
                      </a:lnTo>
                      <a:lnTo>
                        <a:pt x="759" y="1257"/>
                      </a:lnTo>
                      <a:lnTo>
                        <a:pt x="755" y="1257"/>
                      </a:lnTo>
                      <a:lnTo>
                        <a:pt x="755" y="1254"/>
                      </a:lnTo>
                      <a:lnTo>
                        <a:pt x="754" y="1252"/>
                      </a:lnTo>
                      <a:lnTo>
                        <a:pt x="751" y="1252"/>
                      </a:lnTo>
                      <a:lnTo>
                        <a:pt x="747" y="1248"/>
                      </a:lnTo>
                      <a:lnTo>
                        <a:pt x="744" y="1248"/>
                      </a:lnTo>
                      <a:lnTo>
                        <a:pt x="744" y="1252"/>
                      </a:lnTo>
                      <a:lnTo>
                        <a:pt x="744" y="1254"/>
                      </a:lnTo>
                      <a:lnTo>
                        <a:pt x="742" y="1254"/>
                      </a:lnTo>
                      <a:lnTo>
                        <a:pt x="739" y="1257"/>
                      </a:lnTo>
                      <a:lnTo>
                        <a:pt x="736" y="1257"/>
                      </a:lnTo>
                      <a:lnTo>
                        <a:pt x="734" y="1257"/>
                      </a:lnTo>
                      <a:lnTo>
                        <a:pt x="731" y="1257"/>
                      </a:lnTo>
                      <a:lnTo>
                        <a:pt x="734" y="1254"/>
                      </a:lnTo>
                      <a:lnTo>
                        <a:pt x="734" y="1252"/>
                      </a:lnTo>
                      <a:lnTo>
                        <a:pt x="731" y="1252"/>
                      </a:lnTo>
                      <a:lnTo>
                        <a:pt x="728" y="1252"/>
                      </a:lnTo>
                      <a:lnTo>
                        <a:pt x="726" y="1254"/>
                      </a:lnTo>
                      <a:lnTo>
                        <a:pt x="726" y="1257"/>
                      </a:lnTo>
                      <a:lnTo>
                        <a:pt x="723" y="1257"/>
                      </a:lnTo>
                      <a:lnTo>
                        <a:pt x="720" y="1257"/>
                      </a:lnTo>
                      <a:lnTo>
                        <a:pt x="718" y="1257"/>
                      </a:lnTo>
                      <a:lnTo>
                        <a:pt x="718" y="1254"/>
                      </a:lnTo>
                      <a:lnTo>
                        <a:pt x="720" y="1252"/>
                      </a:lnTo>
                      <a:lnTo>
                        <a:pt x="723" y="1248"/>
                      </a:lnTo>
                      <a:lnTo>
                        <a:pt x="720" y="1246"/>
                      </a:lnTo>
                      <a:lnTo>
                        <a:pt x="718" y="1248"/>
                      </a:lnTo>
                      <a:lnTo>
                        <a:pt x="715" y="1248"/>
                      </a:lnTo>
                      <a:lnTo>
                        <a:pt x="711" y="1248"/>
                      </a:lnTo>
                      <a:lnTo>
                        <a:pt x="711" y="1252"/>
                      </a:lnTo>
                      <a:lnTo>
                        <a:pt x="715" y="1252"/>
                      </a:lnTo>
                      <a:lnTo>
                        <a:pt x="715" y="1254"/>
                      </a:lnTo>
                      <a:lnTo>
                        <a:pt x="718" y="1257"/>
                      </a:lnTo>
                      <a:lnTo>
                        <a:pt x="715" y="1259"/>
                      </a:lnTo>
                      <a:lnTo>
                        <a:pt x="711" y="1259"/>
                      </a:lnTo>
                      <a:lnTo>
                        <a:pt x="708" y="1259"/>
                      </a:lnTo>
                      <a:lnTo>
                        <a:pt x="706" y="1259"/>
                      </a:lnTo>
                      <a:lnTo>
                        <a:pt x="706" y="1263"/>
                      </a:lnTo>
                      <a:lnTo>
                        <a:pt x="703" y="1267"/>
                      </a:lnTo>
                      <a:lnTo>
                        <a:pt x="700" y="1267"/>
                      </a:lnTo>
                      <a:lnTo>
                        <a:pt x="698" y="1269"/>
                      </a:lnTo>
                      <a:lnTo>
                        <a:pt x="700" y="1269"/>
                      </a:lnTo>
                      <a:lnTo>
                        <a:pt x="700" y="1272"/>
                      </a:lnTo>
                      <a:lnTo>
                        <a:pt x="703" y="1269"/>
                      </a:lnTo>
                      <a:lnTo>
                        <a:pt x="706" y="1269"/>
                      </a:lnTo>
                      <a:lnTo>
                        <a:pt x="708" y="1269"/>
                      </a:lnTo>
                      <a:lnTo>
                        <a:pt x="711" y="1269"/>
                      </a:lnTo>
                      <a:lnTo>
                        <a:pt x="715" y="1274"/>
                      </a:lnTo>
                      <a:lnTo>
                        <a:pt x="715" y="1278"/>
                      </a:lnTo>
                      <a:lnTo>
                        <a:pt x="711" y="1278"/>
                      </a:lnTo>
                      <a:lnTo>
                        <a:pt x="715" y="1280"/>
                      </a:lnTo>
                      <a:lnTo>
                        <a:pt x="715" y="1284"/>
                      </a:lnTo>
                      <a:lnTo>
                        <a:pt x="711" y="1284"/>
                      </a:lnTo>
                      <a:lnTo>
                        <a:pt x="708" y="1284"/>
                      </a:lnTo>
                      <a:lnTo>
                        <a:pt x="708" y="1280"/>
                      </a:lnTo>
                      <a:lnTo>
                        <a:pt x="706" y="1280"/>
                      </a:lnTo>
                      <a:lnTo>
                        <a:pt x="706" y="1284"/>
                      </a:lnTo>
                      <a:lnTo>
                        <a:pt x="706" y="1287"/>
                      </a:lnTo>
                      <a:lnTo>
                        <a:pt x="703" y="1289"/>
                      </a:lnTo>
                      <a:lnTo>
                        <a:pt x="703" y="1287"/>
                      </a:lnTo>
                      <a:lnTo>
                        <a:pt x="700" y="1287"/>
                      </a:lnTo>
                      <a:lnTo>
                        <a:pt x="698" y="1287"/>
                      </a:lnTo>
                      <a:lnTo>
                        <a:pt x="695" y="1287"/>
                      </a:lnTo>
                      <a:lnTo>
                        <a:pt x="695" y="1289"/>
                      </a:lnTo>
                      <a:lnTo>
                        <a:pt x="692" y="1289"/>
                      </a:lnTo>
                      <a:lnTo>
                        <a:pt x="692" y="1293"/>
                      </a:lnTo>
                      <a:lnTo>
                        <a:pt x="690" y="1293"/>
                      </a:lnTo>
                      <a:lnTo>
                        <a:pt x="690" y="1289"/>
                      </a:lnTo>
                      <a:lnTo>
                        <a:pt x="690" y="1287"/>
                      </a:lnTo>
                      <a:lnTo>
                        <a:pt x="687" y="1284"/>
                      </a:lnTo>
                      <a:lnTo>
                        <a:pt x="684" y="1284"/>
                      </a:lnTo>
                      <a:lnTo>
                        <a:pt x="684" y="1287"/>
                      </a:lnTo>
                      <a:lnTo>
                        <a:pt x="679" y="1289"/>
                      </a:lnTo>
                      <a:lnTo>
                        <a:pt x="675" y="1293"/>
                      </a:lnTo>
                      <a:lnTo>
                        <a:pt x="675" y="1295"/>
                      </a:lnTo>
                      <a:lnTo>
                        <a:pt x="672" y="1295"/>
                      </a:lnTo>
                      <a:lnTo>
                        <a:pt x="671" y="1295"/>
                      </a:lnTo>
                      <a:lnTo>
                        <a:pt x="667" y="1295"/>
                      </a:lnTo>
                      <a:lnTo>
                        <a:pt x="664" y="1295"/>
                      </a:lnTo>
                      <a:lnTo>
                        <a:pt x="662" y="1295"/>
                      </a:lnTo>
                      <a:lnTo>
                        <a:pt x="659" y="1295"/>
                      </a:lnTo>
                      <a:lnTo>
                        <a:pt x="659" y="1299"/>
                      </a:lnTo>
                      <a:lnTo>
                        <a:pt x="656" y="1302"/>
                      </a:lnTo>
                      <a:lnTo>
                        <a:pt x="656" y="1299"/>
                      </a:lnTo>
                      <a:lnTo>
                        <a:pt x="656" y="1295"/>
                      </a:lnTo>
                      <a:lnTo>
                        <a:pt x="656" y="1293"/>
                      </a:lnTo>
                      <a:lnTo>
                        <a:pt x="656" y="1289"/>
                      </a:lnTo>
                      <a:lnTo>
                        <a:pt x="654" y="1293"/>
                      </a:lnTo>
                      <a:lnTo>
                        <a:pt x="651" y="1293"/>
                      </a:lnTo>
                      <a:lnTo>
                        <a:pt x="648" y="1293"/>
                      </a:lnTo>
                      <a:lnTo>
                        <a:pt x="646" y="1293"/>
                      </a:lnTo>
                      <a:lnTo>
                        <a:pt x="643" y="1295"/>
                      </a:lnTo>
                      <a:lnTo>
                        <a:pt x="640" y="1295"/>
                      </a:lnTo>
                      <a:lnTo>
                        <a:pt x="640" y="1293"/>
                      </a:lnTo>
                      <a:lnTo>
                        <a:pt x="636" y="1293"/>
                      </a:lnTo>
                      <a:lnTo>
                        <a:pt x="635" y="1295"/>
                      </a:lnTo>
                      <a:lnTo>
                        <a:pt x="631" y="1295"/>
                      </a:lnTo>
                      <a:lnTo>
                        <a:pt x="628" y="1295"/>
                      </a:lnTo>
                      <a:lnTo>
                        <a:pt x="626" y="1295"/>
                      </a:lnTo>
                      <a:lnTo>
                        <a:pt x="626" y="1293"/>
                      </a:lnTo>
                      <a:lnTo>
                        <a:pt x="623" y="1293"/>
                      </a:lnTo>
                      <a:lnTo>
                        <a:pt x="623" y="1289"/>
                      </a:lnTo>
                      <a:lnTo>
                        <a:pt x="626" y="1289"/>
                      </a:lnTo>
                      <a:lnTo>
                        <a:pt x="626" y="1284"/>
                      </a:lnTo>
                      <a:lnTo>
                        <a:pt x="626" y="1280"/>
                      </a:lnTo>
                      <a:lnTo>
                        <a:pt x="626" y="1278"/>
                      </a:lnTo>
                      <a:lnTo>
                        <a:pt x="631" y="1274"/>
                      </a:lnTo>
                      <a:lnTo>
                        <a:pt x="628" y="1274"/>
                      </a:lnTo>
                      <a:lnTo>
                        <a:pt x="626" y="1274"/>
                      </a:lnTo>
                      <a:lnTo>
                        <a:pt x="626" y="1272"/>
                      </a:lnTo>
                      <a:lnTo>
                        <a:pt x="623" y="1272"/>
                      </a:lnTo>
                      <a:lnTo>
                        <a:pt x="620" y="1272"/>
                      </a:lnTo>
                      <a:lnTo>
                        <a:pt x="618" y="1269"/>
                      </a:lnTo>
                      <a:lnTo>
                        <a:pt x="615" y="1269"/>
                      </a:lnTo>
                      <a:lnTo>
                        <a:pt x="615" y="1267"/>
                      </a:lnTo>
                      <a:lnTo>
                        <a:pt x="612" y="1267"/>
                      </a:lnTo>
                      <a:lnTo>
                        <a:pt x="612" y="1259"/>
                      </a:lnTo>
                      <a:lnTo>
                        <a:pt x="615" y="1259"/>
                      </a:lnTo>
                      <a:lnTo>
                        <a:pt x="618" y="1259"/>
                      </a:lnTo>
                      <a:lnTo>
                        <a:pt x="620" y="1259"/>
                      </a:lnTo>
                      <a:lnTo>
                        <a:pt x="623" y="1259"/>
                      </a:lnTo>
                      <a:lnTo>
                        <a:pt x="623" y="1257"/>
                      </a:lnTo>
                      <a:lnTo>
                        <a:pt x="620" y="1257"/>
                      </a:lnTo>
                      <a:lnTo>
                        <a:pt x="618" y="1257"/>
                      </a:lnTo>
                      <a:lnTo>
                        <a:pt x="618" y="1254"/>
                      </a:lnTo>
                      <a:lnTo>
                        <a:pt x="620" y="1254"/>
                      </a:lnTo>
                      <a:lnTo>
                        <a:pt x="620" y="1252"/>
                      </a:lnTo>
                      <a:lnTo>
                        <a:pt x="618" y="1252"/>
                      </a:lnTo>
                      <a:lnTo>
                        <a:pt x="618" y="1248"/>
                      </a:lnTo>
                      <a:lnTo>
                        <a:pt x="618" y="1246"/>
                      </a:lnTo>
                      <a:lnTo>
                        <a:pt x="618" y="1242"/>
                      </a:lnTo>
                      <a:lnTo>
                        <a:pt x="620" y="1242"/>
                      </a:lnTo>
                      <a:lnTo>
                        <a:pt x="620" y="1239"/>
                      </a:lnTo>
                      <a:lnTo>
                        <a:pt x="618" y="1242"/>
                      </a:lnTo>
                      <a:lnTo>
                        <a:pt x="618" y="1239"/>
                      </a:lnTo>
                      <a:lnTo>
                        <a:pt x="615" y="1239"/>
                      </a:lnTo>
                      <a:lnTo>
                        <a:pt x="612" y="1239"/>
                      </a:lnTo>
                      <a:lnTo>
                        <a:pt x="612" y="1237"/>
                      </a:lnTo>
                      <a:lnTo>
                        <a:pt x="610" y="1237"/>
                      </a:lnTo>
                      <a:lnTo>
                        <a:pt x="607" y="1237"/>
                      </a:lnTo>
                      <a:lnTo>
                        <a:pt x="607" y="1233"/>
                      </a:lnTo>
                      <a:lnTo>
                        <a:pt x="604" y="1233"/>
                      </a:lnTo>
                      <a:lnTo>
                        <a:pt x="600" y="1233"/>
                      </a:lnTo>
                      <a:lnTo>
                        <a:pt x="604" y="1231"/>
                      </a:lnTo>
                      <a:lnTo>
                        <a:pt x="600" y="1231"/>
                      </a:lnTo>
                      <a:lnTo>
                        <a:pt x="600" y="1228"/>
                      </a:lnTo>
                      <a:lnTo>
                        <a:pt x="600" y="1226"/>
                      </a:lnTo>
                      <a:lnTo>
                        <a:pt x="599" y="1226"/>
                      </a:lnTo>
                      <a:lnTo>
                        <a:pt x="595" y="1228"/>
                      </a:lnTo>
                      <a:lnTo>
                        <a:pt x="592" y="1226"/>
                      </a:lnTo>
                      <a:lnTo>
                        <a:pt x="591" y="1226"/>
                      </a:lnTo>
                      <a:lnTo>
                        <a:pt x="591" y="1222"/>
                      </a:lnTo>
                      <a:lnTo>
                        <a:pt x="587" y="1222"/>
                      </a:lnTo>
                      <a:lnTo>
                        <a:pt x="584" y="1222"/>
                      </a:lnTo>
                      <a:lnTo>
                        <a:pt x="584" y="1218"/>
                      </a:lnTo>
                      <a:lnTo>
                        <a:pt x="587" y="1216"/>
                      </a:lnTo>
                      <a:lnTo>
                        <a:pt x="584" y="1213"/>
                      </a:lnTo>
                      <a:lnTo>
                        <a:pt x="582" y="1213"/>
                      </a:lnTo>
                      <a:lnTo>
                        <a:pt x="582" y="1211"/>
                      </a:lnTo>
                      <a:lnTo>
                        <a:pt x="582" y="1207"/>
                      </a:lnTo>
                      <a:lnTo>
                        <a:pt x="579" y="1205"/>
                      </a:lnTo>
                      <a:lnTo>
                        <a:pt x="582" y="1205"/>
                      </a:lnTo>
                      <a:lnTo>
                        <a:pt x="582" y="1201"/>
                      </a:lnTo>
                      <a:lnTo>
                        <a:pt x="582" y="1198"/>
                      </a:lnTo>
                      <a:lnTo>
                        <a:pt x="582" y="1196"/>
                      </a:lnTo>
                      <a:lnTo>
                        <a:pt x="584" y="1196"/>
                      </a:lnTo>
                      <a:lnTo>
                        <a:pt x="584" y="1192"/>
                      </a:lnTo>
                      <a:lnTo>
                        <a:pt x="584" y="1190"/>
                      </a:lnTo>
                      <a:lnTo>
                        <a:pt x="584" y="1186"/>
                      </a:lnTo>
                      <a:lnTo>
                        <a:pt x="587" y="1186"/>
                      </a:lnTo>
                      <a:lnTo>
                        <a:pt x="591" y="1186"/>
                      </a:lnTo>
                      <a:lnTo>
                        <a:pt x="591" y="1185"/>
                      </a:lnTo>
                      <a:lnTo>
                        <a:pt x="591" y="1181"/>
                      </a:lnTo>
                      <a:lnTo>
                        <a:pt x="592" y="1181"/>
                      </a:lnTo>
                      <a:lnTo>
                        <a:pt x="592" y="1177"/>
                      </a:lnTo>
                      <a:lnTo>
                        <a:pt x="592" y="1175"/>
                      </a:lnTo>
                      <a:lnTo>
                        <a:pt x="591" y="1175"/>
                      </a:lnTo>
                      <a:lnTo>
                        <a:pt x="591" y="1171"/>
                      </a:lnTo>
                      <a:lnTo>
                        <a:pt x="587" y="1171"/>
                      </a:lnTo>
                      <a:lnTo>
                        <a:pt x="584" y="1171"/>
                      </a:lnTo>
                      <a:lnTo>
                        <a:pt x="582" y="1171"/>
                      </a:lnTo>
                      <a:lnTo>
                        <a:pt x="579" y="1171"/>
                      </a:lnTo>
                      <a:lnTo>
                        <a:pt x="579" y="1170"/>
                      </a:lnTo>
                      <a:lnTo>
                        <a:pt x="582" y="1170"/>
                      </a:lnTo>
                      <a:lnTo>
                        <a:pt x="584" y="1170"/>
                      </a:lnTo>
                      <a:lnTo>
                        <a:pt x="587" y="1170"/>
                      </a:lnTo>
                      <a:lnTo>
                        <a:pt x="584" y="1166"/>
                      </a:lnTo>
                      <a:lnTo>
                        <a:pt x="584" y="1164"/>
                      </a:lnTo>
                      <a:lnTo>
                        <a:pt x="584" y="1160"/>
                      </a:lnTo>
                      <a:lnTo>
                        <a:pt x="587" y="1160"/>
                      </a:lnTo>
                      <a:lnTo>
                        <a:pt x="591" y="1160"/>
                      </a:lnTo>
                      <a:lnTo>
                        <a:pt x="592" y="1160"/>
                      </a:lnTo>
                      <a:lnTo>
                        <a:pt x="592" y="1156"/>
                      </a:lnTo>
                      <a:lnTo>
                        <a:pt x="591" y="1155"/>
                      </a:lnTo>
                      <a:lnTo>
                        <a:pt x="591" y="1151"/>
                      </a:lnTo>
                      <a:lnTo>
                        <a:pt x="587" y="1151"/>
                      </a:lnTo>
                      <a:lnTo>
                        <a:pt x="587" y="1149"/>
                      </a:lnTo>
                      <a:lnTo>
                        <a:pt x="587" y="1145"/>
                      </a:lnTo>
                      <a:lnTo>
                        <a:pt x="584" y="1145"/>
                      </a:lnTo>
                      <a:lnTo>
                        <a:pt x="584" y="1143"/>
                      </a:lnTo>
                      <a:lnTo>
                        <a:pt x="587" y="1143"/>
                      </a:lnTo>
                      <a:lnTo>
                        <a:pt x="591" y="1143"/>
                      </a:lnTo>
                      <a:lnTo>
                        <a:pt x="591" y="1140"/>
                      </a:lnTo>
                      <a:lnTo>
                        <a:pt x="587" y="1136"/>
                      </a:lnTo>
                      <a:lnTo>
                        <a:pt x="584" y="1134"/>
                      </a:lnTo>
                      <a:lnTo>
                        <a:pt x="582" y="1134"/>
                      </a:lnTo>
                      <a:lnTo>
                        <a:pt x="584" y="1134"/>
                      </a:lnTo>
                      <a:lnTo>
                        <a:pt x="584" y="1130"/>
                      </a:lnTo>
                      <a:lnTo>
                        <a:pt x="584" y="1128"/>
                      </a:lnTo>
                      <a:lnTo>
                        <a:pt x="587" y="1125"/>
                      </a:lnTo>
                      <a:lnTo>
                        <a:pt x="591" y="1125"/>
                      </a:lnTo>
                      <a:lnTo>
                        <a:pt x="591" y="1123"/>
                      </a:lnTo>
                      <a:lnTo>
                        <a:pt x="591" y="1119"/>
                      </a:lnTo>
                      <a:lnTo>
                        <a:pt x="591" y="1115"/>
                      </a:lnTo>
                      <a:lnTo>
                        <a:pt x="591" y="1110"/>
                      </a:lnTo>
                      <a:lnTo>
                        <a:pt x="592" y="1108"/>
                      </a:lnTo>
                      <a:lnTo>
                        <a:pt x="595" y="1108"/>
                      </a:lnTo>
                      <a:lnTo>
                        <a:pt x="599" y="1110"/>
                      </a:lnTo>
                      <a:lnTo>
                        <a:pt x="599" y="1108"/>
                      </a:lnTo>
                      <a:lnTo>
                        <a:pt x="599" y="1104"/>
                      </a:lnTo>
                      <a:lnTo>
                        <a:pt x="600" y="1104"/>
                      </a:lnTo>
                      <a:lnTo>
                        <a:pt x="600" y="1102"/>
                      </a:lnTo>
                      <a:lnTo>
                        <a:pt x="604" y="1099"/>
                      </a:lnTo>
                      <a:lnTo>
                        <a:pt x="607" y="1099"/>
                      </a:lnTo>
                      <a:lnTo>
                        <a:pt x="607" y="1095"/>
                      </a:lnTo>
                      <a:lnTo>
                        <a:pt x="607" y="1093"/>
                      </a:lnTo>
                      <a:lnTo>
                        <a:pt x="607" y="1089"/>
                      </a:lnTo>
                      <a:lnTo>
                        <a:pt x="607" y="1087"/>
                      </a:lnTo>
                      <a:lnTo>
                        <a:pt x="607" y="1084"/>
                      </a:lnTo>
                      <a:lnTo>
                        <a:pt x="607" y="1080"/>
                      </a:lnTo>
                      <a:lnTo>
                        <a:pt x="607" y="1074"/>
                      </a:lnTo>
                      <a:lnTo>
                        <a:pt x="604" y="1074"/>
                      </a:lnTo>
                      <a:lnTo>
                        <a:pt x="600" y="1072"/>
                      </a:lnTo>
                      <a:lnTo>
                        <a:pt x="599" y="1072"/>
                      </a:lnTo>
                      <a:lnTo>
                        <a:pt x="595" y="1072"/>
                      </a:lnTo>
                      <a:lnTo>
                        <a:pt x="592" y="1072"/>
                      </a:lnTo>
                      <a:lnTo>
                        <a:pt x="592" y="1069"/>
                      </a:lnTo>
                      <a:lnTo>
                        <a:pt x="591" y="1067"/>
                      </a:lnTo>
                      <a:lnTo>
                        <a:pt x="591" y="1063"/>
                      </a:lnTo>
                      <a:lnTo>
                        <a:pt x="591" y="1059"/>
                      </a:lnTo>
                      <a:lnTo>
                        <a:pt x="587" y="1059"/>
                      </a:lnTo>
                      <a:lnTo>
                        <a:pt x="584" y="1063"/>
                      </a:lnTo>
                      <a:lnTo>
                        <a:pt x="582" y="1063"/>
                      </a:lnTo>
                      <a:lnTo>
                        <a:pt x="582" y="1067"/>
                      </a:lnTo>
                      <a:lnTo>
                        <a:pt x="579" y="1067"/>
                      </a:lnTo>
                      <a:lnTo>
                        <a:pt x="579" y="1063"/>
                      </a:lnTo>
                      <a:lnTo>
                        <a:pt x="576" y="1067"/>
                      </a:lnTo>
                      <a:lnTo>
                        <a:pt x="574" y="1063"/>
                      </a:lnTo>
                      <a:lnTo>
                        <a:pt x="574" y="1059"/>
                      </a:lnTo>
                      <a:lnTo>
                        <a:pt x="571" y="1063"/>
                      </a:lnTo>
                      <a:lnTo>
                        <a:pt x="568" y="1063"/>
                      </a:lnTo>
                      <a:lnTo>
                        <a:pt x="564" y="1063"/>
                      </a:lnTo>
                      <a:lnTo>
                        <a:pt x="564" y="1059"/>
                      </a:lnTo>
                      <a:lnTo>
                        <a:pt x="564" y="1063"/>
                      </a:lnTo>
                      <a:lnTo>
                        <a:pt x="563" y="1063"/>
                      </a:lnTo>
                      <a:lnTo>
                        <a:pt x="560" y="1063"/>
                      </a:lnTo>
                      <a:lnTo>
                        <a:pt x="560" y="1067"/>
                      </a:lnTo>
                      <a:lnTo>
                        <a:pt x="556" y="1067"/>
                      </a:lnTo>
                      <a:lnTo>
                        <a:pt x="555" y="1069"/>
                      </a:lnTo>
                      <a:lnTo>
                        <a:pt x="551" y="1069"/>
                      </a:lnTo>
                      <a:lnTo>
                        <a:pt x="551" y="1072"/>
                      </a:lnTo>
                      <a:lnTo>
                        <a:pt x="548" y="1069"/>
                      </a:lnTo>
                      <a:lnTo>
                        <a:pt x="543" y="1069"/>
                      </a:lnTo>
                      <a:lnTo>
                        <a:pt x="540" y="1069"/>
                      </a:lnTo>
                      <a:lnTo>
                        <a:pt x="540" y="1067"/>
                      </a:lnTo>
                      <a:lnTo>
                        <a:pt x="540" y="1063"/>
                      </a:lnTo>
                      <a:lnTo>
                        <a:pt x="540" y="1059"/>
                      </a:lnTo>
                      <a:lnTo>
                        <a:pt x="540" y="1057"/>
                      </a:lnTo>
                      <a:lnTo>
                        <a:pt x="538" y="1054"/>
                      </a:lnTo>
                      <a:lnTo>
                        <a:pt x="535" y="1052"/>
                      </a:lnTo>
                      <a:lnTo>
                        <a:pt x="535" y="1048"/>
                      </a:lnTo>
                      <a:lnTo>
                        <a:pt x="535" y="1046"/>
                      </a:lnTo>
                      <a:lnTo>
                        <a:pt x="535" y="1042"/>
                      </a:lnTo>
                      <a:lnTo>
                        <a:pt x="532" y="1042"/>
                      </a:lnTo>
                      <a:lnTo>
                        <a:pt x="532" y="1039"/>
                      </a:lnTo>
                      <a:lnTo>
                        <a:pt x="532" y="1037"/>
                      </a:lnTo>
                      <a:lnTo>
                        <a:pt x="529" y="1037"/>
                      </a:lnTo>
                      <a:lnTo>
                        <a:pt x="527" y="1037"/>
                      </a:lnTo>
                      <a:lnTo>
                        <a:pt x="527" y="1033"/>
                      </a:lnTo>
                      <a:lnTo>
                        <a:pt x="524" y="1031"/>
                      </a:lnTo>
                      <a:lnTo>
                        <a:pt x="524" y="1028"/>
                      </a:lnTo>
                      <a:lnTo>
                        <a:pt x="524" y="1026"/>
                      </a:lnTo>
                      <a:lnTo>
                        <a:pt x="524" y="1022"/>
                      </a:lnTo>
                      <a:lnTo>
                        <a:pt x="527" y="1022"/>
                      </a:lnTo>
                      <a:lnTo>
                        <a:pt x="524" y="1022"/>
                      </a:lnTo>
                      <a:lnTo>
                        <a:pt x="524" y="1018"/>
                      </a:lnTo>
                      <a:lnTo>
                        <a:pt x="524" y="1016"/>
                      </a:lnTo>
                      <a:lnTo>
                        <a:pt x="524" y="1013"/>
                      </a:lnTo>
                      <a:lnTo>
                        <a:pt x="520" y="1011"/>
                      </a:lnTo>
                      <a:lnTo>
                        <a:pt x="520" y="1005"/>
                      </a:lnTo>
                      <a:lnTo>
                        <a:pt x="520" y="1001"/>
                      </a:lnTo>
                      <a:lnTo>
                        <a:pt x="519" y="1001"/>
                      </a:lnTo>
                      <a:lnTo>
                        <a:pt x="519" y="998"/>
                      </a:lnTo>
                      <a:lnTo>
                        <a:pt x="515" y="998"/>
                      </a:lnTo>
                      <a:lnTo>
                        <a:pt x="515" y="996"/>
                      </a:lnTo>
                      <a:lnTo>
                        <a:pt x="512" y="992"/>
                      </a:lnTo>
                      <a:lnTo>
                        <a:pt x="511" y="992"/>
                      </a:lnTo>
                      <a:lnTo>
                        <a:pt x="511" y="990"/>
                      </a:lnTo>
                      <a:lnTo>
                        <a:pt x="511" y="986"/>
                      </a:lnTo>
                      <a:lnTo>
                        <a:pt x="511" y="985"/>
                      </a:lnTo>
                      <a:lnTo>
                        <a:pt x="511" y="981"/>
                      </a:lnTo>
                      <a:lnTo>
                        <a:pt x="512" y="977"/>
                      </a:lnTo>
                      <a:lnTo>
                        <a:pt x="511" y="977"/>
                      </a:lnTo>
                      <a:lnTo>
                        <a:pt x="512" y="975"/>
                      </a:lnTo>
                      <a:lnTo>
                        <a:pt x="512" y="971"/>
                      </a:lnTo>
                      <a:lnTo>
                        <a:pt x="515" y="970"/>
                      </a:lnTo>
                      <a:lnTo>
                        <a:pt x="519" y="970"/>
                      </a:lnTo>
                      <a:lnTo>
                        <a:pt x="519" y="966"/>
                      </a:lnTo>
                      <a:lnTo>
                        <a:pt x="519" y="964"/>
                      </a:lnTo>
                      <a:lnTo>
                        <a:pt x="519" y="960"/>
                      </a:lnTo>
                      <a:lnTo>
                        <a:pt x="524" y="960"/>
                      </a:lnTo>
                      <a:lnTo>
                        <a:pt x="527" y="960"/>
                      </a:lnTo>
                      <a:lnTo>
                        <a:pt x="527" y="957"/>
                      </a:lnTo>
                      <a:lnTo>
                        <a:pt x="527" y="955"/>
                      </a:lnTo>
                      <a:lnTo>
                        <a:pt x="527" y="951"/>
                      </a:lnTo>
                      <a:lnTo>
                        <a:pt x="527" y="949"/>
                      </a:lnTo>
                      <a:lnTo>
                        <a:pt x="527" y="945"/>
                      </a:lnTo>
                      <a:lnTo>
                        <a:pt x="527" y="943"/>
                      </a:lnTo>
                      <a:lnTo>
                        <a:pt x="524" y="943"/>
                      </a:lnTo>
                      <a:lnTo>
                        <a:pt x="524" y="940"/>
                      </a:lnTo>
                      <a:lnTo>
                        <a:pt x="524" y="936"/>
                      </a:lnTo>
                      <a:lnTo>
                        <a:pt x="520" y="934"/>
                      </a:lnTo>
                      <a:lnTo>
                        <a:pt x="519" y="930"/>
                      </a:lnTo>
                      <a:lnTo>
                        <a:pt x="515" y="930"/>
                      </a:lnTo>
                      <a:lnTo>
                        <a:pt x="511" y="925"/>
                      </a:lnTo>
                      <a:lnTo>
                        <a:pt x="507" y="925"/>
                      </a:lnTo>
                      <a:lnTo>
                        <a:pt x="504" y="923"/>
                      </a:lnTo>
                      <a:lnTo>
                        <a:pt x="502" y="923"/>
                      </a:lnTo>
                      <a:lnTo>
                        <a:pt x="502" y="919"/>
                      </a:lnTo>
                      <a:lnTo>
                        <a:pt x="502" y="915"/>
                      </a:lnTo>
                      <a:lnTo>
                        <a:pt x="502" y="914"/>
                      </a:lnTo>
                      <a:lnTo>
                        <a:pt x="502" y="910"/>
                      </a:lnTo>
                      <a:lnTo>
                        <a:pt x="502" y="908"/>
                      </a:lnTo>
                      <a:lnTo>
                        <a:pt x="502" y="904"/>
                      </a:lnTo>
                      <a:lnTo>
                        <a:pt x="502" y="902"/>
                      </a:lnTo>
                      <a:lnTo>
                        <a:pt x="502" y="899"/>
                      </a:lnTo>
                      <a:lnTo>
                        <a:pt x="504" y="899"/>
                      </a:lnTo>
                      <a:lnTo>
                        <a:pt x="507" y="895"/>
                      </a:lnTo>
                      <a:lnTo>
                        <a:pt x="507" y="893"/>
                      </a:lnTo>
                      <a:lnTo>
                        <a:pt x="511" y="893"/>
                      </a:lnTo>
                      <a:lnTo>
                        <a:pt x="507" y="889"/>
                      </a:lnTo>
                      <a:lnTo>
                        <a:pt x="511" y="889"/>
                      </a:lnTo>
                      <a:lnTo>
                        <a:pt x="511" y="887"/>
                      </a:lnTo>
                      <a:lnTo>
                        <a:pt x="507" y="884"/>
                      </a:lnTo>
                      <a:lnTo>
                        <a:pt x="507" y="882"/>
                      </a:lnTo>
                      <a:lnTo>
                        <a:pt x="507" y="878"/>
                      </a:lnTo>
                      <a:lnTo>
                        <a:pt x="504" y="878"/>
                      </a:lnTo>
                      <a:lnTo>
                        <a:pt x="502" y="878"/>
                      </a:lnTo>
                      <a:lnTo>
                        <a:pt x="499" y="874"/>
                      </a:lnTo>
                      <a:lnTo>
                        <a:pt x="499" y="872"/>
                      </a:lnTo>
                      <a:lnTo>
                        <a:pt x="496" y="872"/>
                      </a:lnTo>
                      <a:lnTo>
                        <a:pt x="493" y="869"/>
                      </a:lnTo>
                      <a:lnTo>
                        <a:pt x="491" y="869"/>
                      </a:lnTo>
                      <a:lnTo>
                        <a:pt x="491" y="867"/>
                      </a:lnTo>
                      <a:lnTo>
                        <a:pt x="488" y="867"/>
                      </a:lnTo>
                      <a:lnTo>
                        <a:pt x="484" y="867"/>
                      </a:lnTo>
                      <a:lnTo>
                        <a:pt x="484" y="863"/>
                      </a:lnTo>
                      <a:lnTo>
                        <a:pt x="483" y="859"/>
                      </a:lnTo>
                      <a:lnTo>
                        <a:pt x="483" y="857"/>
                      </a:lnTo>
                      <a:lnTo>
                        <a:pt x="483" y="854"/>
                      </a:lnTo>
                      <a:lnTo>
                        <a:pt x="483" y="852"/>
                      </a:lnTo>
                      <a:lnTo>
                        <a:pt x="480" y="852"/>
                      </a:lnTo>
                      <a:lnTo>
                        <a:pt x="476" y="852"/>
                      </a:lnTo>
                      <a:lnTo>
                        <a:pt x="476" y="848"/>
                      </a:lnTo>
                      <a:lnTo>
                        <a:pt x="475" y="848"/>
                      </a:lnTo>
                      <a:lnTo>
                        <a:pt x="475" y="852"/>
                      </a:lnTo>
                      <a:lnTo>
                        <a:pt x="471" y="852"/>
                      </a:lnTo>
                      <a:lnTo>
                        <a:pt x="468" y="852"/>
                      </a:lnTo>
                      <a:lnTo>
                        <a:pt x="467" y="852"/>
                      </a:lnTo>
                      <a:lnTo>
                        <a:pt x="467" y="854"/>
                      </a:lnTo>
                      <a:lnTo>
                        <a:pt x="463" y="854"/>
                      </a:lnTo>
                      <a:lnTo>
                        <a:pt x="460" y="854"/>
                      </a:lnTo>
                      <a:lnTo>
                        <a:pt x="460" y="857"/>
                      </a:lnTo>
                      <a:lnTo>
                        <a:pt x="460" y="859"/>
                      </a:lnTo>
                      <a:lnTo>
                        <a:pt x="457" y="859"/>
                      </a:lnTo>
                      <a:lnTo>
                        <a:pt x="455" y="859"/>
                      </a:lnTo>
                      <a:lnTo>
                        <a:pt x="452" y="859"/>
                      </a:lnTo>
                      <a:lnTo>
                        <a:pt x="452" y="857"/>
                      </a:lnTo>
                      <a:lnTo>
                        <a:pt x="449" y="854"/>
                      </a:lnTo>
                      <a:lnTo>
                        <a:pt x="447" y="852"/>
                      </a:lnTo>
                      <a:lnTo>
                        <a:pt x="444" y="852"/>
                      </a:lnTo>
                      <a:lnTo>
                        <a:pt x="440" y="852"/>
                      </a:lnTo>
                      <a:lnTo>
                        <a:pt x="439" y="852"/>
                      </a:lnTo>
                      <a:lnTo>
                        <a:pt x="436" y="852"/>
                      </a:lnTo>
                      <a:lnTo>
                        <a:pt x="432" y="852"/>
                      </a:lnTo>
                      <a:lnTo>
                        <a:pt x="431" y="852"/>
                      </a:lnTo>
                      <a:lnTo>
                        <a:pt x="427" y="852"/>
                      </a:lnTo>
                      <a:lnTo>
                        <a:pt x="427" y="854"/>
                      </a:lnTo>
                      <a:lnTo>
                        <a:pt x="424" y="854"/>
                      </a:lnTo>
                      <a:lnTo>
                        <a:pt x="424" y="857"/>
                      </a:lnTo>
                      <a:lnTo>
                        <a:pt x="424" y="859"/>
                      </a:lnTo>
                      <a:lnTo>
                        <a:pt x="424" y="863"/>
                      </a:lnTo>
                      <a:lnTo>
                        <a:pt x="424" y="867"/>
                      </a:lnTo>
                      <a:lnTo>
                        <a:pt x="424" y="869"/>
                      </a:lnTo>
                      <a:lnTo>
                        <a:pt x="421" y="872"/>
                      </a:lnTo>
                      <a:lnTo>
                        <a:pt x="419" y="872"/>
                      </a:lnTo>
                      <a:lnTo>
                        <a:pt x="416" y="872"/>
                      </a:lnTo>
                      <a:lnTo>
                        <a:pt x="416" y="869"/>
                      </a:lnTo>
                      <a:lnTo>
                        <a:pt x="416" y="867"/>
                      </a:lnTo>
                      <a:lnTo>
                        <a:pt x="413" y="863"/>
                      </a:lnTo>
                      <a:lnTo>
                        <a:pt x="411" y="859"/>
                      </a:lnTo>
                      <a:lnTo>
                        <a:pt x="408" y="863"/>
                      </a:lnTo>
                      <a:lnTo>
                        <a:pt x="408" y="869"/>
                      </a:lnTo>
                      <a:lnTo>
                        <a:pt x="404" y="869"/>
                      </a:lnTo>
                      <a:lnTo>
                        <a:pt x="404" y="872"/>
                      </a:lnTo>
                      <a:lnTo>
                        <a:pt x="403" y="872"/>
                      </a:lnTo>
                      <a:lnTo>
                        <a:pt x="400" y="874"/>
                      </a:lnTo>
                      <a:lnTo>
                        <a:pt x="396" y="874"/>
                      </a:lnTo>
                      <a:lnTo>
                        <a:pt x="396" y="878"/>
                      </a:lnTo>
                      <a:lnTo>
                        <a:pt x="395" y="878"/>
                      </a:lnTo>
                      <a:lnTo>
                        <a:pt x="395" y="874"/>
                      </a:lnTo>
                      <a:lnTo>
                        <a:pt x="391" y="874"/>
                      </a:lnTo>
                      <a:lnTo>
                        <a:pt x="388" y="872"/>
                      </a:lnTo>
                      <a:lnTo>
                        <a:pt x="385" y="872"/>
                      </a:lnTo>
                      <a:lnTo>
                        <a:pt x="385" y="869"/>
                      </a:lnTo>
                      <a:lnTo>
                        <a:pt x="383" y="867"/>
                      </a:lnTo>
                      <a:lnTo>
                        <a:pt x="380" y="863"/>
                      </a:lnTo>
                      <a:lnTo>
                        <a:pt x="377" y="859"/>
                      </a:lnTo>
                      <a:lnTo>
                        <a:pt x="377" y="857"/>
                      </a:lnTo>
                      <a:lnTo>
                        <a:pt x="375" y="857"/>
                      </a:lnTo>
                      <a:lnTo>
                        <a:pt x="375" y="859"/>
                      </a:lnTo>
                      <a:lnTo>
                        <a:pt x="372" y="863"/>
                      </a:lnTo>
                      <a:lnTo>
                        <a:pt x="372" y="867"/>
                      </a:lnTo>
                      <a:lnTo>
                        <a:pt x="375" y="869"/>
                      </a:lnTo>
                      <a:lnTo>
                        <a:pt x="375" y="872"/>
                      </a:lnTo>
                      <a:lnTo>
                        <a:pt x="375" y="874"/>
                      </a:lnTo>
                      <a:lnTo>
                        <a:pt x="372" y="874"/>
                      </a:lnTo>
                      <a:lnTo>
                        <a:pt x="369" y="874"/>
                      </a:lnTo>
                      <a:lnTo>
                        <a:pt x="369" y="872"/>
                      </a:lnTo>
                      <a:lnTo>
                        <a:pt x="367" y="872"/>
                      </a:lnTo>
                      <a:lnTo>
                        <a:pt x="364" y="869"/>
                      </a:lnTo>
                      <a:lnTo>
                        <a:pt x="360" y="869"/>
                      </a:lnTo>
                      <a:lnTo>
                        <a:pt x="359" y="872"/>
                      </a:lnTo>
                      <a:lnTo>
                        <a:pt x="356" y="872"/>
                      </a:lnTo>
                      <a:lnTo>
                        <a:pt x="352" y="869"/>
                      </a:lnTo>
                      <a:lnTo>
                        <a:pt x="349" y="869"/>
                      </a:lnTo>
                      <a:lnTo>
                        <a:pt x="349" y="872"/>
                      </a:lnTo>
                      <a:lnTo>
                        <a:pt x="347" y="872"/>
                      </a:lnTo>
                      <a:lnTo>
                        <a:pt x="344" y="872"/>
                      </a:lnTo>
                      <a:lnTo>
                        <a:pt x="341" y="872"/>
                      </a:lnTo>
                      <a:lnTo>
                        <a:pt x="339" y="872"/>
                      </a:lnTo>
                      <a:lnTo>
                        <a:pt x="336" y="874"/>
                      </a:lnTo>
                      <a:lnTo>
                        <a:pt x="331" y="872"/>
                      </a:lnTo>
                      <a:lnTo>
                        <a:pt x="328" y="872"/>
                      </a:lnTo>
                      <a:lnTo>
                        <a:pt x="325" y="874"/>
                      </a:lnTo>
                      <a:lnTo>
                        <a:pt x="325" y="878"/>
                      </a:lnTo>
                      <a:lnTo>
                        <a:pt x="323" y="878"/>
                      </a:lnTo>
                      <a:lnTo>
                        <a:pt x="320" y="878"/>
                      </a:lnTo>
                      <a:lnTo>
                        <a:pt x="316" y="878"/>
                      </a:lnTo>
                      <a:lnTo>
                        <a:pt x="311" y="878"/>
                      </a:lnTo>
                      <a:lnTo>
                        <a:pt x="308" y="878"/>
                      </a:lnTo>
                      <a:lnTo>
                        <a:pt x="305" y="878"/>
                      </a:lnTo>
                      <a:lnTo>
                        <a:pt x="300" y="878"/>
                      </a:lnTo>
                      <a:lnTo>
                        <a:pt x="297" y="878"/>
                      </a:lnTo>
                      <a:lnTo>
                        <a:pt x="295" y="878"/>
                      </a:lnTo>
                      <a:lnTo>
                        <a:pt x="295" y="882"/>
                      </a:lnTo>
                      <a:lnTo>
                        <a:pt x="292" y="884"/>
                      </a:lnTo>
                      <a:lnTo>
                        <a:pt x="292" y="889"/>
                      </a:lnTo>
                      <a:lnTo>
                        <a:pt x="289" y="889"/>
                      </a:lnTo>
                      <a:lnTo>
                        <a:pt x="289" y="895"/>
                      </a:lnTo>
                      <a:lnTo>
                        <a:pt x="287" y="895"/>
                      </a:lnTo>
                      <a:lnTo>
                        <a:pt x="287" y="899"/>
                      </a:lnTo>
                      <a:lnTo>
                        <a:pt x="287" y="902"/>
                      </a:lnTo>
                      <a:lnTo>
                        <a:pt x="289" y="904"/>
                      </a:lnTo>
                      <a:lnTo>
                        <a:pt x="289" y="908"/>
                      </a:lnTo>
                      <a:lnTo>
                        <a:pt x="289" y="910"/>
                      </a:lnTo>
                      <a:lnTo>
                        <a:pt x="289" y="914"/>
                      </a:lnTo>
                      <a:lnTo>
                        <a:pt x="289" y="915"/>
                      </a:lnTo>
                      <a:lnTo>
                        <a:pt x="287" y="915"/>
                      </a:lnTo>
                      <a:lnTo>
                        <a:pt x="284" y="915"/>
                      </a:lnTo>
                      <a:lnTo>
                        <a:pt x="280" y="915"/>
                      </a:lnTo>
                      <a:lnTo>
                        <a:pt x="277" y="915"/>
                      </a:lnTo>
                      <a:lnTo>
                        <a:pt x="277" y="910"/>
                      </a:lnTo>
                      <a:lnTo>
                        <a:pt x="277" y="908"/>
                      </a:lnTo>
                      <a:lnTo>
                        <a:pt x="277" y="904"/>
                      </a:lnTo>
                      <a:lnTo>
                        <a:pt x="277" y="902"/>
                      </a:lnTo>
                      <a:lnTo>
                        <a:pt x="277" y="899"/>
                      </a:lnTo>
                      <a:lnTo>
                        <a:pt x="277" y="895"/>
                      </a:lnTo>
                      <a:lnTo>
                        <a:pt x="277" y="889"/>
                      </a:lnTo>
                      <a:lnTo>
                        <a:pt x="276" y="887"/>
                      </a:lnTo>
                      <a:lnTo>
                        <a:pt x="276" y="884"/>
                      </a:lnTo>
                      <a:lnTo>
                        <a:pt x="276" y="882"/>
                      </a:lnTo>
                      <a:lnTo>
                        <a:pt x="276" y="878"/>
                      </a:lnTo>
                      <a:lnTo>
                        <a:pt x="272" y="878"/>
                      </a:lnTo>
                      <a:lnTo>
                        <a:pt x="269" y="878"/>
                      </a:lnTo>
                      <a:lnTo>
                        <a:pt x="267" y="878"/>
                      </a:lnTo>
                      <a:lnTo>
                        <a:pt x="264" y="878"/>
                      </a:lnTo>
                      <a:lnTo>
                        <a:pt x="261" y="882"/>
                      </a:lnTo>
                      <a:lnTo>
                        <a:pt x="261" y="884"/>
                      </a:lnTo>
                      <a:lnTo>
                        <a:pt x="261" y="887"/>
                      </a:lnTo>
                      <a:lnTo>
                        <a:pt x="259" y="889"/>
                      </a:lnTo>
                      <a:lnTo>
                        <a:pt x="259" y="893"/>
                      </a:lnTo>
                      <a:lnTo>
                        <a:pt x="256" y="895"/>
                      </a:lnTo>
                      <a:lnTo>
                        <a:pt x="253" y="899"/>
                      </a:lnTo>
                      <a:lnTo>
                        <a:pt x="251" y="899"/>
                      </a:lnTo>
                      <a:lnTo>
                        <a:pt x="245" y="899"/>
                      </a:lnTo>
                      <a:lnTo>
                        <a:pt x="241" y="899"/>
                      </a:lnTo>
                      <a:lnTo>
                        <a:pt x="241" y="895"/>
                      </a:lnTo>
                      <a:lnTo>
                        <a:pt x="240" y="895"/>
                      </a:lnTo>
                      <a:lnTo>
                        <a:pt x="236" y="893"/>
                      </a:lnTo>
                      <a:lnTo>
                        <a:pt x="236" y="887"/>
                      </a:lnTo>
                      <a:lnTo>
                        <a:pt x="233" y="882"/>
                      </a:lnTo>
                      <a:lnTo>
                        <a:pt x="233" y="878"/>
                      </a:lnTo>
                      <a:lnTo>
                        <a:pt x="233" y="874"/>
                      </a:lnTo>
                      <a:lnTo>
                        <a:pt x="231" y="872"/>
                      </a:lnTo>
                      <a:lnTo>
                        <a:pt x="231" y="869"/>
                      </a:lnTo>
                      <a:lnTo>
                        <a:pt x="231" y="863"/>
                      </a:lnTo>
                      <a:lnTo>
                        <a:pt x="231" y="859"/>
                      </a:lnTo>
                      <a:lnTo>
                        <a:pt x="233" y="859"/>
                      </a:lnTo>
                      <a:lnTo>
                        <a:pt x="233" y="857"/>
                      </a:lnTo>
                      <a:lnTo>
                        <a:pt x="233" y="854"/>
                      </a:lnTo>
                      <a:lnTo>
                        <a:pt x="236" y="854"/>
                      </a:lnTo>
                      <a:lnTo>
                        <a:pt x="240" y="854"/>
                      </a:lnTo>
                      <a:lnTo>
                        <a:pt x="240" y="852"/>
                      </a:lnTo>
                      <a:lnTo>
                        <a:pt x="240" y="848"/>
                      </a:lnTo>
                      <a:lnTo>
                        <a:pt x="236" y="848"/>
                      </a:lnTo>
                      <a:lnTo>
                        <a:pt x="233" y="848"/>
                      </a:lnTo>
                      <a:lnTo>
                        <a:pt x="228" y="848"/>
                      </a:lnTo>
                      <a:lnTo>
                        <a:pt x="228" y="852"/>
                      </a:lnTo>
                      <a:lnTo>
                        <a:pt x="223" y="852"/>
                      </a:lnTo>
                      <a:lnTo>
                        <a:pt x="220" y="852"/>
                      </a:lnTo>
                      <a:lnTo>
                        <a:pt x="217" y="852"/>
                      </a:lnTo>
                      <a:lnTo>
                        <a:pt x="215" y="852"/>
                      </a:lnTo>
                      <a:lnTo>
                        <a:pt x="212" y="852"/>
                      </a:lnTo>
                      <a:lnTo>
                        <a:pt x="212" y="848"/>
                      </a:lnTo>
                      <a:lnTo>
                        <a:pt x="209" y="848"/>
                      </a:lnTo>
                      <a:lnTo>
                        <a:pt x="209" y="846"/>
                      </a:lnTo>
                      <a:lnTo>
                        <a:pt x="204" y="842"/>
                      </a:lnTo>
                      <a:lnTo>
                        <a:pt x="200" y="842"/>
                      </a:lnTo>
                      <a:lnTo>
                        <a:pt x="200" y="839"/>
                      </a:lnTo>
                      <a:lnTo>
                        <a:pt x="197" y="839"/>
                      </a:lnTo>
                      <a:lnTo>
                        <a:pt x="196" y="842"/>
                      </a:lnTo>
                      <a:lnTo>
                        <a:pt x="192" y="842"/>
                      </a:lnTo>
                      <a:lnTo>
                        <a:pt x="189" y="842"/>
                      </a:lnTo>
                      <a:lnTo>
                        <a:pt x="187" y="842"/>
                      </a:lnTo>
                      <a:lnTo>
                        <a:pt x="184" y="842"/>
                      </a:lnTo>
                      <a:lnTo>
                        <a:pt x="181" y="842"/>
                      </a:lnTo>
                      <a:lnTo>
                        <a:pt x="179" y="846"/>
                      </a:lnTo>
                      <a:lnTo>
                        <a:pt x="179" y="842"/>
                      </a:lnTo>
                      <a:lnTo>
                        <a:pt x="176" y="842"/>
                      </a:lnTo>
                      <a:lnTo>
                        <a:pt x="173" y="842"/>
                      </a:lnTo>
                      <a:lnTo>
                        <a:pt x="169" y="842"/>
                      </a:lnTo>
                      <a:lnTo>
                        <a:pt x="168" y="842"/>
                      </a:lnTo>
                      <a:lnTo>
                        <a:pt x="165" y="842"/>
                      </a:lnTo>
                      <a:lnTo>
                        <a:pt x="161" y="842"/>
                      </a:lnTo>
                      <a:lnTo>
                        <a:pt x="161" y="846"/>
                      </a:lnTo>
                      <a:lnTo>
                        <a:pt x="160" y="846"/>
                      </a:lnTo>
                      <a:lnTo>
                        <a:pt x="156" y="846"/>
                      </a:lnTo>
                      <a:lnTo>
                        <a:pt x="153" y="846"/>
                      </a:lnTo>
                      <a:lnTo>
                        <a:pt x="152" y="846"/>
                      </a:lnTo>
                      <a:lnTo>
                        <a:pt x="148" y="842"/>
                      </a:lnTo>
                      <a:lnTo>
                        <a:pt x="145" y="842"/>
                      </a:lnTo>
                      <a:lnTo>
                        <a:pt x="143" y="842"/>
                      </a:lnTo>
                      <a:lnTo>
                        <a:pt x="140" y="842"/>
                      </a:lnTo>
                      <a:lnTo>
                        <a:pt x="137" y="842"/>
                      </a:lnTo>
                      <a:lnTo>
                        <a:pt x="134" y="842"/>
                      </a:lnTo>
                      <a:lnTo>
                        <a:pt x="132" y="842"/>
                      </a:lnTo>
                      <a:lnTo>
                        <a:pt x="129" y="839"/>
                      </a:lnTo>
                      <a:lnTo>
                        <a:pt x="125" y="837"/>
                      </a:lnTo>
                      <a:lnTo>
                        <a:pt x="125" y="833"/>
                      </a:lnTo>
                      <a:lnTo>
                        <a:pt x="124" y="833"/>
                      </a:lnTo>
                      <a:lnTo>
                        <a:pt x="120" y="833"/>
                      </a:lnTo>
                      <a:lnTo>
                        <a:pt x="120" y="837"/>
                      </a:lnTo>
                      <a:lnTo>
                        <a:pt x="117" y="837"/>
                      </a:lnTo>
                      <a:lnTo>
                        <a:pt x="112" y="833"/>
                      </a:lnTo>
                      <a:lnTo>
                        <a:pt x="98" y="833"/>
                      </a:lnTo>
                      <a:lnTo>
                        <a:pt x="93" y="833"/>
                      </a:lnTo>
                      <a:lnTo>
                        <a:pt x="89" y="833"/>
                      </a:lnTo>
                      <a:lnTo>
                        <a:pt x="88" y="831"/>
                      </a:lnTo>
                      <a:lnTo>
                        <a:pt x="85" y="828"/>
                      </a:lnTo>
                      <a:lnTo>
                        <a:pt x="81" y="826"/>
                      </a:lnTo>
                      <a:lnTo>
                        <a:pt x="80" y="822"/>
                      </a:lnTo>
                      <a:lnTo>
                        <a:pt x="76" y="822"/>
                      </a:lnTo>
                      <a:lnTo>
                        <a:pt x="73" y="822"/>
                      </a:lnTo>
                      <a:lnTo>
                        <a:pt x="72" y="826"/>
                      </a:lnTo>
                      <a:lnTo>
                        <a:pt x="60" y="828"/>
                      </a:lnTo>
                      <a:lnTo>
                        <a:pt x="54" y="833"/>
                      </a:lnTo>
                      <a:lnTo>
                        <a:pt x="52" y="837"/>
                      </a:lnTo>
                      <a:lnTo>
                        <a:pt x="45" y="842"/>
                      </a:lnTo>
                      <a:lnTo>
                        <a:pt x="37" y="846"/>
                      </a:lnTo>
                      <a:lnTo>
                        <a:pt x="36" y="846"/>
                      </a:lnTo>
                      <a:lnTo>
                        <a:pt x="32" y="846"/>
                      </a:lnTo>
                      <a:lnTo>
                        <a:pt x="26" y="848"/>
                      </a:lnTo>
                      <a:lnTo>
                        <a:pt x="24" y="852"/>
                      </a:lnTo>
                      <a:lnTo>
                        <a:pt x="21" y="852"/>
                      </a:lnTo>
                      <a:lnTo>
                        <a:pt x="18" y="854"/>
                      </a:lnTo>
                      <a:lnTo>
                        <a:pt x="16" y="854"/>
                      </a:lnTo>
                      <a:lnTo>
                        <a:pt x="13" y="857"/>
                      </a:lnTo>
                      <a:lnTo>
                        <a:pt x="9" y="859"/>
                      </a:lnTo>
                      <a:lnTo>
                        <a:pt x="8" y="859"/>
                      </a:lnTo>
                      <a:lnTo>
                        <a:pt x="8" y="863"/>
                      </a:lnTo>
                      <a:lnTo>
                        <a:pt x="5" y="863"/>
                      </a:lnTo>
                      <a:lnTo>
                        <a:pt x="5" y="867"/>
                      </a:lnTo>
                      <a:lnTo>
                        <a:pt x="5" y="869"/>
                      </a:lnTo>
                      <a:lnTo>
                        <a:pt x="1" y="863"/>
                      </a:lnTo>
                      <a:lnTo>
                        <a:pt x="1" y="859"/>
                      </a:lnTo>
                      <a:lnTo>
                        <a:pt x="5" y="857"/>
                      </a:lnTo>
                      <a:lnTo>
                        <a:pt x="5" y="854"/>
                      </a:lnTo>
                      <a:lnTo>
                        <a:pt x="1" y="852"/>
                      </a:lnTo>
                      <a:lnTo>
                        <a:pt x="1" y="846"/>
                      </a:lnTo>
                      <a:lnTo>
                        <a:pt x="5" y="846"/>
                      </a:lnTo>
                      <a:lnTo>
                        <a:pt x="5" y="842"/>
                      </a:lnTo>
                      <a:lnTo>
                        <a:pt x="1" y="837"/>
                      </a:lnTo>
                      <a:lnTo>
                        <a:pt x="1" y="833"/>
                      </a:lnTo>
                      <a:lnTo>
                        <a:pt x="1" y="831"/>
                      </a:lnTo>
                      <a:lnTo>
                        <a:pt x="1" y="826"/>
                      </a:lnTo>
                      <a:lnTo>
                        <a:pt x="1" y="818"/>
                      </a:lnTo>
                      <a:lnTo>
                        <a:pt x="1" y="816"/>
                      </a:lnTo>
                      <a:lnTo>
                        <a:pt x="0" y="813"/>
                      </a:lnTo>
                      <a:lnTo>
                        <a:pt x="1" y="807"/>
                      </a:lnTo>
                      <a:lnTo>
                        <a:pt x="1" y="805"/>
                      </a:lnTo>
                      <a:lnTo>
                        <a:pt x="1" y="801"/>
                      </a:lnTo>
                      <a:lnTo>
                        <a:pt x="5" y="798"/>
                      </a:lnTo>
                      <a:lnTo>
                        <a:pt x="8" y="792"/>
                      </a:lnTo>
                      <a:lnTo>
                        <a:pt x="13" y="792"/>
                      </a:lnTo>
                      <a:lnTo>
                        <a:pt x="13" y="790"/>
                      </a:lnTo>
                      <a:lnTo>
                        <a:pt x="13" y="786"/>
                      </a:lnTo>
                      <a:lnTo>
                        <a:pt x="13" y="785"/>
                      </a:lnTo>
                      <a:lnTo>
                        <a:pt x="9" y="781"/>
                      </a:lnTo>
                      <a:lnTo>
                        <a:pt x="9" y="777"/>
                      </a:lnTo>
                      <a:lnTo>
                        <a:pt x="9" y="775"/>
                      </a:lnTo>
                      <a:lnTo>
                        <a:pt x="13" y="771"/>
                      </a:lnTo>
                      <a:lnTo>
                        <a:pt x="16" y="775"/>
                      </a:lnTo>
                      <a:lnTo>
                        <a:pt x="21" y="775"/>
                      </a:lnTo>
                      <a:lnTo>
                        <a:pt x="21" y="777"/>
                      </a:lnTo>
                      <a:lnTo>
                        <a:pt x="24" y="781"/>
                      </a:lnTo>
                      <a:lnTo>
                        <a:pt x="26" y="777"/>
                      </a:lnTo>
                      <a:lnTo>
                        <a:pt x="26" y="775"/>
                      </a:lnTo>
                      <a:lnTo>
                        <a:pt x="29" y="775"/>
                      </a:lnTo>
                      <a:lnTo>
                        <a:pt x="26" y="775"/>
                      </a:lnTo>
                      <a:lnTo>
                        <a:pt x="26" y="771"/>
                      </a:lnTo>
                      <a:lnTo>
                        <a:pt x="24" y="771"/>
                      </a:lnTo>
                      <a:lnTo>
                        <a:pt x="21" y="770"/>
                      </a:lnTo>
                      <a:lnTo>
                        <a:pt x="21" y="766"/>
                      </a:lnTo>
                      <a:lnTo>
                        <a:pt x="21" y="764"/>
                      </a:lnTo>
                      <a:lnTo>
                        <a:pt x="24" y="760"/>
                      </a:lnTo>
                      <a:lnTo>
                        <a:pt x="26" y="757"/>
                      </a:lnTo>
                      <a:lnTo>
                        <a:pt x="26" y="751"/>
                      </a:lnTo>
                      <a:lnTo>
                        <a:pt x="26" y="749"/>
                      </a:lnTo>
                      <a:lnTo>
                        <a:pt x="29" y="745"/>
                      </a:lnTo>
                      <a:lnTo>
                        <a:pt x="32" y="745"/>
                      </a:lnTo>
                      <a:lnTo>
                        <a:pt x="37" y="740"/>
                      </a:lnTo>
                      <a:lnTo>
                        <a:pt x="37" y="734"/>
                      </a:lnTo>
                      <a:lnTo>
                        <a:pt x="41" y="730"/>
                      </a:lnTo>
                      <a:lnTo>
                        <a:pt x="44" y="730"/>
                      </a:lnTo>
                      <a:lnTo>
                        <a:pt x="45" y="730"/>
                      </a:lnTo>
                      <a:lnTo>
                        <a:pt x="49" y="728"/>
                      </a:lnTo>
                      <a:lnTo>
                        <a:pt x="49" y="725"/>
                      </a:lnTo>
                      <a:lnTo>
                        <a:pt x="49" y="723"/>
                      </a:lnTo>
                      <a:lnTo>
                        <a:pt x="52" y="723"/>
                      </a:lnTo>
                      <a:lnTo>
                        <a:pt x="54" y="723"/>
                      </a:lnTo>
                      <a:lnTo>
                        <a:pt x="57" y="723"/>
                      </a:lnTo>
                      <a:lnTo>
                        <a:pt x="60" y="725"/>
                      </a:lnTo>
                      <a:lnTo>
                        <a:pt x="60" y="723"/>
                      </a:lnTo>
                      <a:lnTo>
                        <a:pt x="62" y="723"/>
                      </a:lnTo>
                      <a:lnTo>
                        <a:pt x="65" y="719"/>
                      </a:lnTo>
                      <a:lnTo>
                        <a:pt x="68" y="719"/>
                      </a:lnTo>
                      <a:lnTo>
                        <a:pt x="68" y="715"/>
                      </a:lnTo>
                      <a:lnTo>
                        <a:pt x="72" y="714"/>
                      </a:lnTo>
                      <a:lnTo>
                        <a:pt x="72" y="710"/>
                      </a:lnTo>
                      <a:lnTo>
                        <a:pt x="72" y="708"/>
                      </a:lnTo>
                      <a:lnTo>
                        <a:pt x="72" y="704"/>
                      </a:lnTo>
                      <a:lnTo>
                        <a:pt x="72" y="695"/>
                      </a:lnTo>
                      <a:lnTo>
                        <a:pt x="72" y="693"/>
                      </a:lnTo>
                      <a:lnTo>
                        <a:pt x="73" y="693"/>
                      </a:lnTo>
                      <a:lnTo>
                        <a:pt x="80" y="687"/>
                      </a:lnTo>
                      <a:lnTo>
                        <a:pt x="80" y="684"/>
                      </a:lnTo>
                      <a:lnTo>
                        <a:pt x="85" y="682"/>
                      </a:lnTo>
                      <a:lnTo>
                        <a:pt x="85" y="678"/>
                      </a:lnTo>
                      <a:lnTo>
                        <a:pt x="85" y="674"/>
                      </a:lnTo>
                      <a:lnTo>
                        <a:pt x="88" y="669"/>
                      </a:lnTo>
                      <a:lnTo>
                        <a:pt x="89" y="667"/>
                      </a:lnTo>
                      <a:lnTo>
                        <a:pt x="93" y="667"/>
                      </a:lnTo>
                      <a:lnTo>
                        <a:pt x="93" y="663"/>
                      </a:lnTo>
                      <a:lnTo>
                        <a:pt x="96" y="661"/>
                      </a:lnTo>
                      <a:lnTo>
                        <a:pt x="96" y="657"/>
                      </a:lnTo>
                      <a:lnTo>
                        <a:pt x="98" y="657"/>
                      </a:lnTo>
                      <a:lnTo>
                        <a:pt x="101" y="657"/>
                      </a:lnTo>
                      <a:lnTo>
                        <a:pt x="112" y="654"/>
                      </a:lnTo>
                      <a:lnTo>
                        <a:pt x="117" y="654"/>
                      </a:lnTo>
                      <a:lnTo>
                        <a:pt x="120" y="654"/>
                      </a:lnTo>
                      <a:lnTo>
                        <a:pt x="125" y="654"/>
                      </a:lnTo>
                      <a:lnTo>
                        <a:pt x="129" y="654"/>
                      </a:lnTo>
                      <a:lnTo>
                        <a:pt x="129" y="652"/>
                      </a:lnTo>
                      <a:lnTo>
                        <a:pt x="132" y="652"/>
                      </a:lnTo>
                      <a:lnTo>
                        <a:pt x="132" y="648"/>
                      </a:lnTo>
                      <a:lnTo>
                        <a:pt x="134" y="646"/>
                      </a:lnTo>
                      <a:lnTo>
                        <a:pt x="134" y="642"/>
                      </a:lnTo>
                      <a:lnTo>
                        <a:pt x="137" y="642"/>
                      </a:lnTo>
                      <a:lnTo>
                        <a:pt x="140" y="642"/>
                      </a:lnTo>
                      <a:lnTo>
                        <a:pt x="143" y="646"/>
                      </a:lnTo>
                      <a:lnTo>
                        <a:pt x="145" y="646"/>
                      </a:lnTo>
                      <a:lnTo>
                        <a:pt x="145" y="648"/>
                      </a:lnTo>
                      <a:lnTo>
                        <a:pt x="148" y="648"/>
                      </a:lnTo>
                      <a:lnTo>
                        <a:pt x="152" y="648"/>
                      </a:lnTo>
                      <a:lnTo>
                        <a:pt x="153" y="646"/>
                      </a:lnTo>
                      <a:lnTo>
                        <a:pt x="156" y="646"/>
                      </a:lnTo>
                      <a:lnTo>
                        <a:pt x="160" y="648"/>
                      </a:lnTo>
                      <a:lnTo>
                        <a:pt x="161" y="648"/>
                      </a:lnTo>
                      <a:lnTo>
                        <a:pt x="165" y="648"/>
                      </a:lnTo>
                      <a:lnTo>
                        <a:pt x="168" y="648"/>
                      </a:lnTo>
                      <a:lnTo>
                        <a:pt x="169" y="648"/>
                      </a:lnTo>
                      <a:lnTo>
                        <a:pt x="169" y="646"/>
                      </a:lnTo>
                      <a:lnTo>
                        <a:pt x="173" y="646"/>
                      </a:lnTo>
                      <a:lnTo>
                        <a:pt x="176" y="646"/>
                      </a:lnTo>
                      <a:lnTo>
                        <a:pt x="176" y="642"/>
                      </a:lnTo>
                      <a:lnTo>
                        <a:pt x="179" y="642"/>
                      </a:lnTo>
                      <a:lnTo>
                        <a:pt x="181" y="642"/>
                      </a:lnTo>
                      <a:lnTo>
                        <a:pt x="184" y="642"/>
                      </a:lnTo>
                      <a:lnTo>
                        <a:pt x="187" y="642"/>
                      </a:lnTo>
                      <a:lnTo>
                        <a:pt x="187" y="639"/>
                      </a:lnTo>
                      <a:lnTo>
                        <a:pt x="184" y="639"/>
                      </a:lnTo>
                      <a:lnTo>
                        <a:pt x="187" y="639"/>
                      </a:lnTo>
                      <a:lnTo>
                        <a:pt x="187" y="637"/>
                      </a:lnTo>
                      <a:lnTo>
                        <a:pt x="192" y="633"/>
                      </a:lnTo>
                      <a:lnTo>
                        <a:pt x="196" y="633"/>
                      </a:lnTo>
                      <a:lnTo>
                        <a:pt x="197" y="633"/>
                      </a:lnTo>
                      <a:lnTo>
                        <a:pt x="200" y="633"/>
                      </a:lnTo>
                      <a:lnTo>
                        <a:pt x="200" y="631"/>
                      </a:lnTo>
                      <a:lnTo>
                        <a:pt x="200" y="628"/>
                      </a:lnTo>
                      <a:lnTo>
                        <a:pt x="204" y="628"/>
                      </a:lnTo>
                      <a:lnTo>
                        <a:pt x="205" y="628"/>
                      </a:lnTo>
                      <a:lnTo>
                        <a:pt x="209" y="631"/>
                      </a:lnTo>
                      <a:lnTo>
                        <a:pt x="209" y="633"/>
                      </a:lnTo>
                      <a:lnTo>
                        <a:pt x="209" y="637"/>
                      </a:lnTo>
                      <a:lnTo>
                        <a:pt x="209" y="639"/>
                      </a:lnTo>
                      <a:lnTo>
                        <a:pt x="212" y="639"/>
                      </a:lnTo>
                      <a:lnTo>
                        <a:pt x="212" y="642"/>
                      </a:lnTo>
                      <a:lnTo>
                        <a:pt x="215" y="642"/>
                      </a:lnTo>
                      <a:lnTo>
                        <a:pt x="215" y="646"/>
                      </a:lnTo>
                      <a:lnTo>
                        <a:pt x="217" y="648"/>
                      </a:lnTo>
                      <a:lnTo>
                        <a:pt x="220" y="652"/>
                      </a:lnTo>
                      <a:lnTo>
                        <a:pt x="220" y="648"/>
                      </a:lnTo>
                      <a:lnTo>
                        <a:pt x="223" y="648"/>
                      </a:lnTo>
                      <a:lnTo>
                        <a:pt x="225" y="648"/>
                      </a:lnTo>
                      <a:lnTo>
                        <a:pt x="225" y="646"/>
                      </a:lnTo>
                      <a:lnTo>
                        <a:pt x="225" y="642"/>
                      </a:lnTo>
                      <a:lnTo>
                        <a:pt x="228" y="639"/>
                      </a:lnTo>
                      <a:lnTo>
                        <a:pt x="231" y="639"/>
                      </a:lnTo>
                      <a:lnTo>
                        <a:pt x="233" y="639"/>
                      </a:lnTo>
                      <a:lnTo>
                        <a:pt x="233" y="633"/>
                      </a:lnTo>
                      <a:lnTo>
                        <a:pt x="236" y="633"/>
                      </a:lnTo>
                      <a:lnTo>
                        <a:pt x="240" y="631"/>
                      </a:lnTo>
                      <a:lnTo>
                        <a:pt x="241" y="628"/>
                      </a:lnTo>
                      <a:lnTo>
                        <a:pt x="241" y="626"/>
                      </a:lnTo>
                      <a:lnTo>
                        <a:pt x="245" y="622"/>
                      </a:lnTo>
                      <a:lnTo>
                        <a:pt x="245" y="618"/>
                      </a:lnTo>
                      <a:lnTo>
                        <a:pt x="245" y="616"/>
                      </a:lnTo>
                      <a:lnTo>
                        <a:pt x="248" y="616"/>
                      </a:lnTo>
                      <a:lnTo>
                        <a:pt x="251" y="616"/>
                      </a:lnTo>
                      <a:lnTo>
                        <a:pt x="253" y="613"/>
                      </a:lnTo>
                      <a:lnTo>
                        <a:pt x="256" y="613"/>
                      </a:lnTo>
                      <a:lnTo>
                        <a:pt x="259" y="613"/>
                      </a:lnTo>
                      <a:lnTo>
                        <a:pt x="261" y="613"/>
                      </a:lnTo>
                      <a:lnTo>
                        <a:pt x="264" y="613"/>
                      </a:lnTo>
                      <a:lnTo>
                        <a:pt x="267" y="613"/>
                      </a:lnTo>
                      <a:lnTo>
                        <a:pt x="267" y="611"/>
                      </a:lnTo>
                      <a:lnTo>
                        <a:pt x="269" y="607"/>
                      </a:lnTo>
                      <a:lnTo>
                        <a:pt x="272" y="607"/>
                      </a:lnTo>
                      <a:lnTo>
                        <a:pt x="276" y="607"/>
                      </a:lnTo>
                      <a:lnTo>
                        <a:pt x="276" y="605"/>
                      </a:lnTo>
                      <a:lnTo>
                        <a:pt x="277" y="605"/>
                      </a:lnTo>
                      <a:lnTo>
                        <a:pt x="277" y="601"/>
                      </a:lnTo>
                      <a:lnTo>
                        <a:pt x="284" y="598"/>
                      </a:lnTo>
                      <a:lnTo>
                        <a:pt x="287" y="598"/>
                      </a:lnTo>
                      <a:lnTo>
                        <a:pt x="287" y="601"/>
                      </a:lnTo>
                      <a:lnTo>
                        <a:pt x="292" y="605"/>
                      </a:lnTo>
                      <a:lnTo>
                        <a:pt x="295" y="605"/>
                      </a:lnTo>
                      <a:lnTo>
                        <a:pt x="297" y="605"/>
                      </a:lnTo>
                      <a:lnTo>
                        <a:pt x="300" y="605"/>
                      </a:lnTo>
                      <a:lnTo>
                        <a:pt x="303" y="605"/>
                      </a:lnTo>
                      <a:lnTo>
                        <a:pt x="305" y="605"/>
                      </a:lnTo>
                      <a:lnTo>
                        <a:pt x="308" y="605"/>
                      </a:lnTo>
                      <a:lnTo>
                        <a:pt x="311" y="605"/>
                      </a:lnTo>
                      <a:lnTo>
                        <a:pt x="313" y="605"/>
                      </a:lnTo>
                      <a:lnTo>
                        <a:pt x="316" y="605"/>
                      </a:lnTo>
                      <a:lnTo>
                        <a:pt x="320" y="605"/>
                      </a:lnTo>
                      <a:lnTo>
                        <a:pt x="320" y="601"/>
                      </a:lnTo>
                      <a:lnTo>
                        <a:pt x="325" y="601"/>
                      </a:lnTo>
                      <a:lnTo>
                        <a:pt x="325" y="605"/>
                      </a:lnTo>
                      <a:lnTo>
                        <a:pt x="328" y="605"/>
                      </a:lnTo>
                      <a:lnTo>
                        <a:pt x="331" y="601"/>
                      </a:lnTo>
                      <a:lnTo>
                        <a:pt x="333" y="601"/>
                      </a:lnTo>
                      <a:lnTo>
                        <a:pt x="333" y="605"/>
                      </a:lnTo>
                      <a:lnTo>
                        <a:pt x="336" y="605"/>
                      </a:lnTo>
                      <a:lnTo>
                        <a:pt x="341" y="605"/>
                      </a:lnTo>
                      <a:lnTo>
                        <a:pt x="341" y="607"/>
                      </a:lnTo>
                      <a:lnTo>
                        <a:pt x="344" y="607"/>
                      </a:lnTo>
                      <a:lnTo>
                        <a:pt x="349" y="607"/>
                      </a:lnTo>
                      <a:lnTo>
                        <a:pt x="352" y="607"/>
                      </a:lnTo>
                      <a:lnTo>
                        <a:pt x="359" y="607"/>
                      </a:lnTo>
                      <a:lnTo>
                        <a:pt x="360" y="607"/>
                      </a:lnTo>
                      <a:lnTo>
                        <a:pt x="364" y="607"/>
                      </a:lnTo>
                      <a:lnTo>
                        <a:pt x="367" y="607"/>
                      </a:lnTo>
                      <a:lnTo>
                        <a:pt x="369" y="605"/>
                      </a:lnTo>
                      <a:lnTo>
                        <a:pt x="372" y="605"/>
                      </a:lnTo>
                      <a:lnTo>
                        <a:pt x="375" y="605"/>
                      </a:lnTo>
                      <a:lnTo>
                        <a:pt x="377" y="605"/>
                      </a:lnTo>
                      <a:lnTo>
                        <a:pt x="377" y="607"/>
                      </a:lnTo>
                      <a:lnTo>
                        <a:pt x="380" y="607"/>
                      </a:lnTo>
                      <a:lnTo>
                        <a:pt x="383" y="607"/>
                      </a:lnTo>
                      <a:lnTo>
                        <a:pt x="383" y="611"/>
                      </a:lnTo>
                      <a:lnTo>
                        <a:pt x="385" y="607"/>
                      </a:lnTo>
                      <a:lnTo>
                        <a:pt x="385" y="611"/>
                      </a:lnTo>
                      <a:lnTo>
                        <a:pt x="385" y="613"/>
                      </a:lnTo>
                      <a:lnTo>
                        <a:pt x="388" y="616"/>
                      </a:lnTo>
                      <a:lnTo>
                        <a:pt x="391" y="616"/>
                      </a:lnTo>
                      <a:lnTo>
                        <a:pt x="395" y="616"/>
                      </a:lnTo>
                      <a:lnTo>
                        <a:pt x="396" y="616"/>
                      </a:lnTo>
                      <a:lnTo>
                        <a:pt x="400" y="616"/>
                      </a:lnTo>
                      <a:lnTo>
                        <a:pt x="403" y="618"/>
                      </a:lnTo>
                      <a:lnTo>
                        <a:pt x="404" y="618"/>
                      </a:lnTo>
                      <a:lnTo>
                        <a:pt x="404" y="622"/>
                      </a:lnTo>
                      <a:lnTo>
                        <a:pt x="408" y="622"/>
                      </a:lnTo>
                      <a:lnTo>
                        <a:pt x="411" y="622"/>
                      </a:lnTo>
                      <a:lnTo>
                        <a:pt x="411" y="626"/>
                      </a:lnTo>
                      <a:lnTo>
                        <a:pt x="411" y="628"/>
                      </a:lnTo>
                      <a:lnTo>
                        <a:pt x="413" y="628"/>
                      </a:lnTo>
                      <a:lnTo>
                        <a:pt x="416" y="626"/>
                      </a:lnTo>
                      <a:lnTo>
                        <a:pt x="419" y="626"/>
                      </a:lnTo>
                      <a:lnTo>
                        <a:pt x="421" y="626"/>
                      </a:lnTo>
                      <a:lnTo>
                        <a:pt x="424" y="626"/>
                      </a:lnTo>
                      <a:lnTo>
                        <a:pt x="424" y="622"/>
                      </a:lnTo>
                      <a:lnTo>
                        <a:pt x="427" y="622"/>
                      </a:lnTo>
                      <a:lnTo>
                        <a:pt x="431" y="618"/>
                      </a:lnTo>
                      <a:lnTo>
                        <a:pt x="432" y="616"/>
                      </a:lnTo>
                      <a:lnTo>
                        <a:pt x="436" y="616"/>
                      </a:lnTo>
                      <a:lnTo>
                        <a:pt x="439" y="616"/>
                      </a:lnTo>
                      <a:lnTo>
                        <a:pt x="440" y="616"/>
                      </a:lnTo>
                      <a:lnTo>
                        <a:pt x="440" y="613"/>
                      </a:lnTo>
                      <a:lnTo>
                        <a:pt x="440" y="611"/>
                      </a:lnTo>
                      <a:lnTo>
                        <a:pt x="440" y="607"/>
                      </a:lnTo>
                      <a:lnTo>
                        <a:pt x="444" y="607"/>
                      </a:lnTo>
                      <a:lnTo>
                        <a:pt x="447" y="611"/>
                      </a:lnTo>
                      <a:lnTo>
                        <a:pt x="449" y="607"/>
                      </a:lnTo>
                      <a:lnTo>
                        <a:pt x="452" y="607"/>
                      </a:lnTo>
                      <a:lnTo>
                        <a:pt x="452" y="605"/>
                      </a:lnTo>
                      <a:lnTo>
                        <a:pt x="455" y="605"/>
                      </a:lnTo>
                      <a:lnTo>
                        <a:pt x="457" y="605"/>
                      </a:lnTo>
                      <a:lnTo>
                        <a:pt x="457" y="601"/>
                      </a:lnTo>
                      <a:lnTo>
                        <a:pt x="457" y="598"/>
                      </a:lnTo>
                      <a:lnTo>
                        <a:pt x="457" y="596"/>
                      </a:lnTo>
                      <a:lnTo>
                        <a:pt x="457" y="592"/>
                      </a:lnTo>
                      <a:lnTo>
                        <a:pt x="457" y="590"/>
                      </a:lnTo>
                      <a:lnTo>
                        <a:pt x="460" y="590"/>
                      </a:lnTo>
                      <a:lnTo>
                        <a:pt x="463" y="586"/>
                      </a:lnTo>
                      <a:lnTo>
                        <a:pt x="467" y="586"/>
                      </a:lnTo>
                      <a:lnTo>
                        <a:pt x="467" y="585"/>
                      </a:lnTo>
                      <a:lnTo>
                        <a:pt x="468" y="585"/>
                      </a:lnTo>
                      <a:lnTo>
                        <a:pt x="468" y="586"/>
                      </a:lnTo>
                      <a:lnTo>
                        <a:pt x="468" y="590"/>
                      </a:lnTo>
                      <a:lnTo>
                        <a:pt x="468" y="586"/>
                      </a:lnTo>
                      <a:lnTo>
                        <a:pt x="471" y="586"/>
                      </a:lnTo>
                      <a:lnTo>
                        <a:pt x="471" y="585"/>
                      </a:lnTo>
                      <a:lnTo>
                        <a:pt x="475" y="585"/>
                      </a:lnTo>
                      <a:lnTo>
                        <a:pt x="476" y="581"/>
                      </a:lnTo>
                      <a:lnTo>
                        <a:pt x="483" y="577"/>
                      </a:lnTo>
                      <a:lnTo>
                        <a:pt x="483" y="575"/>
                      </a:lnTo>
                      <a:lnTo>
                        <a:pt x="484" y="575"/>
                      </a:lnTo>
                      <a:lnTo>
                        <a:pt x="484" y="577"/>
                      </a:lnTo>
                      <a:lnTo>
                        <a:pt x="488" y="575"/>
                      </a:lnTo>
                      <a:lnTo>
                        <a:pt x="484" y="575"/>
                      </a:lnTo>
                      <a:lnTo>
                        <a:pt x="484" y="571"/>
                      </a:lnTo>
                      <a:lnTo>
                        <a:pt x="488" y="571"/>
                      </a:lnTo>
                      <a:lnTo>
                        <a:pt x="491" y="571"/>
                      </a:lnTo>
                      <a:lnTo>
                        <a:pt x="493" y="570"/>
                      </a:lnTo>
                      <a:lnTo>
                        <a:pt x="493" y="566"/>
                      </a:lnTo>
                      <a:lnTo>
                        <a:pt x="499" y="564"/>
                      </a:lnTo>
                      <a:lnTo>
                        <a:pt x="502" y="564"/>
                      </a:lnTo>
                      <a:lnTo>
                        <a:pt x="502" y="560"/>
                      </a:lnTo>
                      <a:lnTo>
                        <a:pt x="502" y="557"/>
                      </a:lnTo>
                      <a:lnTo>
                        <a:pt x="502" y="555"/>
                      </a:lnTo>
                      <a:lnTo>
                        <a:pt x="499" y="555"/>
                      </a:lnTo>
                      <a:lnTo>
                        <a:pt x="499" y="551"/>
                      </a:lnTo>
                      <a:lnTo>
                        <a:pt x="499" y="549"/>
                      </a:lnTo>
                      <a:lnTo>
                        <a:pt x="499" y="545"/>
                      </a:lnTo>
                      <a:lnTo>
                        <a:pt x="496" y="545"/>
                      </a:lnTo>
                      <a:lnTo>
                        <a:pt x="496" y="543"/>
                      </a:lnTo>
                      <a:lnTo>
                        <a:pt x="493" y="543"/>
                      </a:lnTo>
                      <a:lnTo>
                        <a:pt x="493" y="540"/>
                      </a:lnTo>
                      <a:lnTo>
                        <a:pt x="493" y="536"/>
                      </a:lnTo>
                      <a:lnTo>
                        <a:pt x="493" y="534"/>
                      </a:lnTo>
                      <a:lnTo>
                        <a:pt x="491" y="528"/>
                      </a:lnTo>
                      <a:lnTo>
                        <a:pt x="493" y="528"/>
                      </a:lnTo>
                      <a:lnTo>
                        <a:pt x="493" y="525"/>
                      </a:lnTo>
                      <a:lnTo>
                        <a:pt x="493" y="523"/>
                      </a:lnTo>
                      <a:lnTo>
                        <a:pt x="493" y="519"/>
                      </a:lnTo>
                      <a:lnTo>
                        <a:pt x="496" y="519"/>
                      </a:lnTo>
                      <a:lnTo>
                        <a:pt x="496" y="515"/>
                      </a:lnTo>
                      <a:lnTo>
                        <a:pt x="499" y="514"/>
                      </a:lnTo>
                      <a:lnTo>
                        <a:pt x="499" y="510"/>
                      </a:lnTo>
                      <a:lnTo>
                        <a:pt x="502" y="508"/>
                      </a:lnTo>
                      <a:lnTo>
                        <a:pt x="504" y="508"/>
                      </a:lnTo>
                      <a:lnTo>
                        <a:pt x="504" y="504"/>
                      </a:lnTo>
                      <a:lnTo>
                        <a:pt x="502" y="502"/>
                      </a:lnTo>
                      <a:lnTo>
                        <a:pt x="504" y="502"/>
                      </a:lnTo>
                      <a:lnTo>
                        <a:pt x="504" y="499"/>
                      </a:lnTo>
                      <a:lnTo>
                        <a:pt x="504" y="495"/>
                      </a:lnTo>
                      <a:lnTo>
                        <a:pt x="504" y="493"/>
                      </a:lnTo>
                      <a:lnTo>
                        <a:pt x="502" y="493"/>
                      </a:lnTo>
                      <a:lnTo>
                        <a:pt x="502" y="489"/>
                      </a:lnTo>
                      <a:lnTo>
                        <a:pt x="499" y="489"/>
                      </a:lnTo>
                      <a:lnTo>
                        <a:pt x="499" y="484"/>
                      </a:lnTo>
                      <a:lnTo>
                        <a:pt x="496" y="482"/>
                      </a:lnTo>
                      <a:lnTo>
                        <a:pt x="493" y="482"/>
                      </a:lnTo>
                      <a:lnTo>
                        <a:pt x="491" y="482"/>
                      </a:lnTo>
                      <a:lnTo>
                        <a:pt x="488" y="482"/>
                      </a:lnTo>
                      <a:lnTo>
                        <a:pt x="484" y="482"/>
                      </a:lnTo>
                      <a:lnTo>
                        <a:pt x="483" y="482"/>
                      </a:lnTo>
                      <a:lnTo>
                        <a:pt x="480" y="482"/>
                      </a:lnTo>
                      <a:lnTo>
                        <a:pt x="475" y="482"/>
                      </a:lnTo>
                      <a:lnTo>
                        <a:pt x="471" y="474"/>
                      </a:lnTo>
                      <a:lnTo>
                        <a:pt x="471" y="472"/>
                      </a:lnTo>
                      <a:lnTo>
                        <a:pt x="468" y="472"/>
                      </a:lnTo>
                      <a:lnTo>
                        <a:pt x="468" y="469"/>
                      </a:lnTo>
                      <a:lnTo>
                        <a:pt x="468" y="467"/>
                      </a:lnTo>
                      <a:lnTo>
                        <a:pt x="468" y="463"/>
                      </a:lnTo>
                      <a:lnTo>
                        <a:pt x="471" y="463"/>
                      </a:lnTo>
                      <a:lnTo>
                        <a:pt x="471" y="461"/>
                      </a:lnTo>
                      <a:lnTo>
                        <a:pt x="471" y="457"/>
                      </a:lnTo>
                      <a:lnTo>
                        <a:pt x="475" y="457"/>
                      </a:lnTo>
                      <a:lnTo>
                        <a:pt x="471" y="454"/>
                      </a:lnTo>
                      <a:lnTo>
                        <a:pt x="475" y="454"/>
                      </a:lnTo>
                      <a:lnTo>
                        <a:pt x="475" y="457"/>
                      </a:lnTo>
                      <a:lnTo>
                        <a:pt x="476" y="457"/>
                      </a:lnTo>
                      <a:lnTo>
                        <a:pt x="480" y="457"/>
                      </a:lnTo>
                      <a:lnTo>
                        <a:pt x="483" y="457"/>
                      </a:lnTo>
                      <a:lnTo>
                        <a:pt x="483" y="454"/>
                      </a:lnTo>
                      <a:lnTo>
                        <a:pt x="480" y="454"/>
                      </a:lnTo>
                      <a:lnTo>
                        <a:pt x="483" y="454"/>
                      </a:lnTo>
                      <a:lnTo>
                        <a:pt x="484" y="454"/>
                      </a:lnTo>
                      <a:lnTo>
                        <a:pt x="484" y="452"/>
                      </a:lnTo>
                      <a:lnTo>
                        <a:pt x="484" y="448"/>
                      </a:lnTo>
                      <a:lnTo>
                        <a:pt x="483" y="446"/>
                      </a:lnTo>
                      <a:lnTo>
                        <a:pt x="484" y="446"/>
                      </a:lnTo>
                      <a:lnTo>
                        <a:pt x="484" y="442"/>
                      </a:lnTo>
                      <a:lnTo>
                        <a:pt x="484" y="441"/>
                      </a:lnTo>
                      <a:lnTo>
                        <a:pt x="488" y="441"/>
                      </a:lnTo>
                      <a:lnTo>
                        <a:pt x="491" y="442"/>
                      </a:lnTo>
                      <a:lnTo>
                        <a:pt x="491" y="441"/>
                      </a:lnTo>
                      <a:lnTo>
                        <a:pt x="491" y="437"/>
                      </a:lnTo>
                      <a:lnTo>
                        <a:pt x="493" y="437"/>
                      </a:lnTo>
                      <a:lnTo>
                        <a:pt x="493" y="433"/>
                      </a:lnTo>
                      <a:lnTo>
                        <a:pt x="493" y="431"/>
                      </a:lnTo>
                      <a:lnTo>
                        <a:pt x="496" y="431"/>
                      </a:lnTo>
                      <a:lnTo>
                        <a:pt x="496" y="428"/>
                      </a:lnTo>
                      <a:lnTo>
                        <a:pt x="499" y="428"/>
                      </a:lnTo>
                      <a:lnTo>
                        <a:pt x="502" y="428"/>
                      </a:lnTo>
                      <a:lnTo>
                        <a:pt x="502" y="422"/>
                      </a:lnTo>
                      <a:lnTo>
                        <a:pt x="504" y="422"/>
                      </a:lnTo>
                      <a:lnTo>
                        <a:pt x="502" y="422"/>
                      </a:lnTo>
                      <a:lnTo>
                        <a:pt x="504" y="422"/>
                      </a:lnTo>
                      <a:lnTo>
                        <a:pt x="507" y="418"/>
                      </a:lnTo>
                      <a:lnTo>
                        <a:pt x="511" y="418"/>
                      </a:lnTo>
                      <a:lnTo>
                        <a:pt x="511" y="416"/>
                      </a:lnTo>
                      <a:lnTo>
                        <a:pt x="511" y="418"/>
                      </a:lnTo>
                      <a:lnTo>
                        <a:pt x="512" y="418"/>
                      </a:lnTo>
                      <a:lnTo>
                        <a:pt x="512" y="416"/>
                      </a:lnTo>
                      <a:lnTo>
                        <a:pt x="515" y="416"/>
                      </a:lnTo>
                      <a:lnTo>
                        <a:pt x="515" y="413"/>
                      </a:lnTo>
                      <a:lnTo>
                        <a:pt x="515" y="411"/>
                      </a:lnTo>
                      <a:lnTo>
                        <a:pt x="519" y="411"/>
                      </a:lnTo>
                      <a:lnTo>
                        <a:pt x="520" y="411"/>
                      </a:lnTo>
                      <a:lnTo>
                        <a:pt x="520" y="407"/>
                      </a:lnTo>
                      <a:lnTo>
                        <a:pt x="524" y="407"/>
                      </a:lnTo>
                      <a:lnTo>
                        <a:pt x="524" y="405"/>
                      </a:lnTo>
                      <a:lnTo>
                        <a:pt x="520" y="405"/>
                      </a:lnTo>
                      <a:lnTo>
                        <a:pt x="524" y="405"/>
                      </a:lnTo>
                      <a:lnTo>
                        <a:pt x="520" y="405"/>
                      </a:lnTo>
                      <a:lnTo>
                        <a:pt x="524" y="405"/>
                      </a:lnTo>
                      <a:lnTo>
                        <a:pt x="524" y="401"/>
                      </a:lnTo>
                      <a:lnTo>
                        <a:pt x="520" y="401"/>
                      </a:lnTo>
                      <a:lnTo>
                        <a:pt x="520" y="398"/>
                      </a:lnTo>
                      <a:lnTo>
                        <a:pt x="519" y="398"/>
                      </a:lnTo>
                      <a:lnTo>
                        <a:pt x="519" y="396"/>
                      </a:lnTo>
                      <a:lnTo>
                        <a:pt x="519" y="392"/>
                      </a:lnTo>
                      <a:lnTo>
                        <a:pt x="515" y="392"/>
                      </a:lnTo>
                      <a:lnTo>
                        <a:pt x="515" y="390"/>
                      </a:lnTo>
                      <a:lnTo>
                        <a:pt x="512" y="390"/>
                      </a:lnTo>
                      <a:lnTo>
                        <a:pt x="515" y="386"/>
                      </a:lnTo>
                      <a:lnTo>
                        <a:pt x="512" y="386"/>
                      </a:lnTo>
                      <a:lnTo>
                        <a:pt x="515" y="385"/>
                      </a:lnTo>
                      <a:lnTo>
                        <a:pt x="512" y="385"/>
                      </a:lnTo>
                      <a:lnTo>
                        <a:pt x="515" y="381"/>
                      </a:lnTo>
                      <a:lnTo>
                        <a:pt x="515" y="377"/>
                      </a:lnTo>
                      <a:lnTo>
                        <a:pt x="515" y="381"/>
                      </a:lnTo>
                      <a:lnTo>
                        <a:pt x="512" y="381"/>
                      </a:lnTo>
                      <a:lnTo>
                        <a:pt x="512" y="377"/>
                      </a:lnTo>
                      <a:lnTo>
                        <a:pt x="511" y="377"/>
                      </a:lnTo>
                      <a:lnTo>
                        <a:pt x="511" y="375"/>
                      </a:lnTo>
                      <a:lnTo>
                        <a:pt x="511" y="371"/>
                      </a:lnTo>
                      <a:lnTo>
                        <a:pt x="511" y="370"/>
                      </a:lnTo>
                      <a:lnTo>
                        <a:pt x="511" y="366"/>
                      </a:lnTo>
                      <a:lnTo>
                        <a:pt x="511" y="364"/>
                      </a:lnTo>
                      <a:lnTo>
                        <a:pt x="511" y="360"/>
                      </a:lnTo>
                      <a:lnTo>
                        <a:pt x="507" y="364"/>
                      </a:lnTo>
                      <a:lnTo>
                        <a:pt x="507" y="360"/>
                      </a:lnTo>
                      <a:lnTo>
                        <a:pt x="507" y="357"/>
                      </a:lnTo>
                      <a:lnTo>
                        <a:pt x="507" y="355"/>
                      </a:lnTo>
                      <a:lnTo>
                        <a:pt x="504" y="355"/>
                      </a:lnTo>
                      <a:lnTo>
                        <a:pt x="502" y="351"/>
                      </a:lnTo>
                      <a:lnTo>
                        <a:pt x="499" y="349"/>
                      </a:lnTo>
                      <a:lnTo>
                        <a:pt x="496" y="349"/>
                      </a:lnTo>
                      <a:lnTo>
                        <a:pt x="493" y="345"/>
                      </a:lnTo>
                      <a:lnTo>
                        <a:pt x="491" y="345"/>
                      </a:lnTo>
                      <a:lnTo>
                        <a:pt x="491" y="343"/>
                      </a:lnTo>
                      <a:lnTo>
                        <a:pt x="488" y="343"/>
                      </a:lnTo>
                      <a:lnTo>
                        <a:pt x="484" y="343"/>
                      </a:lnTo>
                      <a:lnTo>
                        <a:pt x="484" y="340"/>
                      </a:lnTo>
                      <a:lnTo>
                        <a:pt x="483" y="340"/>
                      </a:lnTo>
                      <a:lnTo>
                        <a:pt x="483" y="336"/>
                      </a:lnTo>
                      <a:lnTo>
                        <a:pt x="483" y="334"/>
                      </a:lnTo>
                      <a:lnTo>
                        <a:pt x="480" y="330"/>
                      </a:lnTo>
                      <a:lnTo>
                        <a:pt x="480" y="328"/>
                      </a:lnTo>
                      <a:lnTo>
                        <a:pt x="483" y="325"/>
                      </a:lnTo>
                      <a:lnTo>
                        <a:pt x="483" y="323"/>
                      </a:lnTo>
                      <a:lnTo>
                        <a:pt x="484" y="323"/>
                      </a:lnTo>
                      <a:lnTo>
                        <a:pt x="484" y="319"/>
                      </a:lnTo>
                      <a:lnTo>
                        <a:pt x="484" y="315"/>
                      </a:lnTo>
                      <a:lnTo>
                        <a:pt x="484" y="314"/>
                      </a:lnTo>
                      <a:lnTo>
                        <a:pt x="488" y="314"/>
                      </a:lnTo>
                      <a:lnTo>
                        <a:pt x="491" y="310"/>
                      </a:lnTo>
                      <a:lnTo>
                        <a:pt x="491" y="308"/>
                      </a:lnTo>
                      <a:lnTo>
                        <a:pt x="493" y="304"/>
                      </a:lnTo>
                      <a:lnTo>
                        <a:pt x="493" y="302"/>
                      </a:lnTo>
                      <a:lnTo>
                        <a:pt x="493" y="299"/>
                      </a:lnTo>
                      <a:lnTo>
                        <a:pt x="496" y="295"/>
                      </a:lnTo>
                      <a:lnTo>
                        <a:pt x="499" y="293"/>
                      </a:lnTo>
                      <a:lnTo>
                        <a:pt x="499" y="289"/>
                      </a:lnTo>
                      <a:lnTo>
                        <a:pt x="496" y="287"/>
                      </a:lnTo>
                      <a:lnTo>
                        <a:pt x="496" y="284"/>
                      </a:lnTo>
                      <a:lnTo>
                        <a:pt x="496" y="282"/>
                      </a:lnTo>
                      <a:lnTo>
                        <a:pt x="493" y="282"/>
                      </a:lnTo>
                      <a:lnTo>
                        <a:pt x="493" y="278"/>
                      </a:lnTo>
                      <a:lnTo>
                        <a:pt x="496" y="274"/>
                      </a:lnTo>
                      <a:lnTo>
                        <a:pt x="496" y="272"/>
                      </a:lnTo>
                      <a:lnTo>
                        <a:pt x="499" y="272"/>
                      </a:lnTo>
                      <a:lnTo>
                        <a:pt x="499" y="269"/>
                      </a:lnTo>
                      <a:lnTo>
                        <a:pt x="499" y="267"/>
                      </a:lnTo>
                      <a:lnTo>
                        <a:pt x="499" y="263"/>
                      </a:lnTo>
                      <a:lnTo>
                        <a:pt x="502" y="261"/>
                      </a:lnTo>
                      <a:lnTo>
                        <a:pt x="507" y="261"/>
                      </a:lnTo>
                      <a:lnTo>
                        <a:pt x="511" y="261"/>
                      </a:lnTo>
                      <a:lnTo>
                        <a:pt x="512" y="261"/>
                      </a:lnTo>
                      <a:lnTo>
                        <a:pt x="512" y="257"/>
                      </a:lnTo>
                      <a:lnTo>
                        <a:pt x="512" y="254"/>
                      </a:lnTo>
                      <a:lnTo>
                        <a:pt x="515" y="254"/>
                      </a:lnTo>
                      <a:lnTo>
                        <a:pt x="519" y="254"/>
                      </a:lnTo>
                      <a:lnTo>
                        <a:pt x="519" y="252"/>
                      </a:lnTo>
                      <a:lnTo>
                        <a:pt x="519" y="248"/>
                      </a:lnTo>
                      <a:lnTo>
                        <a:pt x="520" y="248"/>
                      </a:lnTo>
                      <a:lnTo>
                        <a:pt x="524" y="246"/>
                      </a:lnTo>
                      <a:lnTo>
                        <a:pt x="524" y="248"/>
                      </a:lnTo>
                      <a:lnTo>
                        <a:pt x="524" y="252"/>
                      </a:lnTo>
                      <a:lnTo>
                        <a:pt x="527" y="252"/>
                      </a:lnTo>
                      <a:lnTo>
                        <a:pt x="527" y="254"/>
                      </a:lnTo>
                      <a:lnTo>
                        <a:pt x="529" y="254"/>
                      </a:lnTo>
                      <a:lnTo>
                        <a:pt x="529" y="252"/>
                      </a:lnTo>
                      <a:lnTo>
                        <a:pt x="532" y="252"/>
                      </a:lnTo>
                      <a:lnTo>
                        <a:pt x="535" y="252"/>
                      </a:lnTo>
                      <a:lnTo>
                        <a:pt x="535" y="248"/>
                      </a:lnTo>
                      <a:lnTo>
                        <a:pt x="538" y="248"/>
                      </a:lnTo>
                      <a:lnTo>
                        <a:pt x="540" y="248"/>
                      </a:lnTo>
                      <a:lnTo>
                        <a:pt x="540" y="246"/>
                      </a:lnTo>
                      <a:lnTo>
                        <a:pt x="543" y="246"/>
                      </a:lnTo>
                      <a:lnTo>
                        <a:pt x="546" y="246"/>
                      </a:lnTo>
                      <a:lnTo>
                        <a:pt x="548" y="246"/>
                      </a:lnTo>
                      <a:lnTo>
                        <a:pt x="551" y="246"/>
                      </a:lnTo>
                      <a:lnTo>
                        <a:pt x="555" y="242"/>
                      </a:lnTo>
                      <a:lnTo>
                        <a:pt x="556" y="242"/>
                      </a:lnTo>
                      <a:lnTo>
                        <a:pt x="560" y="242"/>
                      </a:lnTo>
                      <a:lnTo>
                        <a:pt x="563" y="242"/>
                      </a:lnTo>
                      <a:lnTo>
                        <a:pt x="564" y="242"/>
                      </a:lnTo>
                      <a:lnTo>
                        <a:pt x="564" y="241"/>
                      </a:lnTo>
                      <a:lnTo>
                        <a:pt x="564" y="237"/>
                      </a:lnTo>
                      <a:lnTo>
                        <a:pt x="563" y="237"/>
                      </a:lnTo>
                      <a:lnTo>
                        <a:pt x="563" y="233"/>
                      </a:lnTo>
                      <a:lnTo>
                        <a:pt x="563" y="231"/>
                      </a:lnTo>
                      <a:lnTo>
                        <a:pt x="563" y="228"/>
                      </a:lnTo>
                      <a:lnTo>
                        <a:pt x="563" y="226"/>
                      </a:lnTo>
                      <a:lnTo>
                        <a:pt x="563" y="222"/>
                      </a:lnTo>
                      <a:lnTo>
                        <a:pt x="560" y="222"/>
                      </a:lnTo>
                      <a:lnTo>
                        <a:pt x="560" y="220"/>
                      </a:lnTo>
                      <a:lnTo>
                        <a:pt x="563" y="216"/>
                      </a:lnTo>
                      <a:lnTo>
                        <a:pt x="563" y="213"/>
                      </a:lnTo>
                      <a:lnTo>
                        <a:pt x="564" y="211"/>
                      </a:lnTo>
                      <a:lnTo>
                        <a:pt x="564" y="207"/>
                      </a:lnTo>
                      <a:lnTo>
                        <a:pt x="564" y="205"/>
                      </a:lnTo>
                      <a:lnTo>
                        <a:pt x="563" y="201"/>
                      </a:lnTo>
                      <a:lnTo>
                        <a:pt x="560" y="198"/>
                      </a:lnTo>
                      <a:lnTo>
                        <a:pt x="556" y="198"/>
                      </a:lnTo>
                      <a:lnTo>
                        <a:pt x="555" y="196"/>
                      </a:lnTo>
                      <a:lnTo>
                        <a:pt x="551" y="196"/>
                      </a:lnTo>
                      <a:lnTo>
                        <a:pt x="551" y="192"/>
                      </a:lnTo>
                      <a:lnTo>
                        <a:pt x="548" y="190"/>
                      </a:lnTo>
                      <a:lnTo>
                        <a:pt x="548" y="186"/>
                      </a:lnTo>
                      <a:lnTo>
                        <a:pt x="548" y="185"/>
                      </a:lnTo>
                      <a:lnTo>
                        <a:pt x="548" y="181"/>
                      </a:lnTo>
                      <a:lnTo>
                        <a:pt x="548" y="175"/>
                      </a:lnTo>
                      <a:lnTo>
                        <a:pt x="548" y="171"/>
                      </a:lnTo>
                      <a:lnTo>
                        <a:pt x="551" y="170"/>
                      </a:lnTo>
                      <a:lnTo>
                        <a:pt x="555" y="166"/>
                      </a:lnTo>
                      <a:lnTo>
                        <a:pt x="556" y="166"/>
                      </a:lnTo>
                      <a:lnTo>
                        <a:pt x="556" y="164"/>
                      </a:lnTo>
                      <a:lnTo>
                        <a:pt x="560" y="160"/>
                      </a:lnTo>
                      <a:lnTo>
                        <a:pt x="560" y="157"/>
                      </a:lnTo>
                      <a:lnTo>
                        <a:pt x="563" y="157"/>
                      </a:lnTo>
                      <a:lnTo>
                        <a:pt x="560" y="157"/>
                      </a:lnTo>
                      <a:lnTo>
                        <a:pt x="560" y="155"/>
                      </a:lnTo>
                      <a:lnTo>
                        <a:pt x="556" y="155"/>
                      </a:lnTo>
                      <a:lnTo>
                        <a:pt x="556" y="151"/>
                      </a:lnTo>
                      <a:lnTo>
                        <a:pt x="556" y="149"/>
                      </a:lnTo>
                      <a:lnTo>
                        <a:pt x="556" y="145"/>
                      </a:lnTo>
                      <a:lnTo>
                        <a:pt x="555" y="145"/>
                      </a:lnTo>
                      <a:lnTo>
                        <a:pt x="551" y="145"/>
                      </a:lnTo>
                      <a:lnTo>
                        <a:pt x="551" y="149"/>
                      </a:lnTo>
                      <a:lnTo>
                        <a:pt x="548" y="149"/>
                      </a:lnTo>
                      <a:lnTo>
                        <a:pt x="548" y="145"/>
                      </a:lnTo>
                      <a:lnTo>
                        <a:pt x="548" y="143"/>
                      </a:lnTo>
                      <a:lnTo>
                        <a:pt x="548" y="140"/>
                      </a:lnTo>
                      <a:lnTo>
                        <a:pt x="551" y="136"/>
                      </a:lnTo>
                      <a:lnTo>
                        <a:pt x="551" y="134"/>
                      </a:lnTo>
                      <a:lnTo>
                        <a:pt x="551" y="130"/>
                      </a:lnTo>
                      <a:lnTo>
                        <a:pt x="555" y="128"/>
                      </a:lnTo>
                      <a:lnTo>
                        <a:pt x="555" y="125"/>
                      </a:lnTo>
                      <a:lnTo>
                        <a:pt x="555" y="123"/>
                      </a:lnTo>
                      <a:lnTo>
                        <a:pt x="555" y="119"/>
                      </a:lnTo>
                      <a:lnTo>
                        <a:pt x="556" y="119"/>
                      </a:lnTo>
                      <a:lnTo>
                        <a:pt x="556" y="115"/>
                      </a:lnTo>
                      <a:lnTo>
                        <a:pt x="556" y="114"/>
                      </a:lnTo>
                      <a:lnTo>
                        <a:pt x="560" y="114"/>
                      </a:lnTo>
                      <a:lnTo>
                        <a:pt x="563" y="114"/>
                      </a:lnTo>
                      <a:lnTo>
                        <a:pt x="564" y="114"/>
                      </a:lnTo>
                      <a:lnTo>
                        <a:pt x="568" y="114"/>
                      </a:lnTo>
                      <a:lnTo>
                        <a:pt x="574" y="114"/>
                      </a:lnTo>
                      <a:lnTo>
                        <a:pt x="576" y="114"/>
                      </a:lnTo>
                      <a:lnTo>
                        <a:pt x="582" y="115"/>
                      </a:lnTo>
                      <a:lnTo>
                        <a:pt x="584" y="119"/>
                      </a:lnTo>
                      <a:lnTo>
                        <a:pt x="584" y="123"/>
                      </a:lnTo>
                      <a:lnTo>
                        <a:pt x="587" y="123"/>
                      </a:lnTo>
                      <a:lnTo>
                        <a:pt x="591" y="123"/>
                      </a:lnTo>
                      <a:lnTo>
                        <a:pt x="592" y="123"/>
                      </a:lnTo>
                      <a:lnTo>
                        <a:pt x="595" y="123"/>
                      </a:lnTo>
                      <a:lnTo>
                        <a:pt x="595" y="119"/>
                      </a:lnTo>
                      <a:lnTo>
                        <a:pt x="599" y="119"/>
                      </a:lnTo>
                      <a:lnTo>
                        <a:pt x="600" y="119"/>
                      </a:lnTo>
                      <a:lnTo>
                        <a:pt x="600" y="114"/>
                      </a:lnTo>
                      <a:lnTo>
                        <a:pt x="599" y="114"/>
                      </a:lnTo>
                      <a:lnTo>
                        <a:pt x="599" y="110"/>
                      </a:lnTo>
                      <a:lnTo>
                        <a:pt x="599" y="108"/>
                      </a:lnTo>
                      <a:lnTo>
                        <a:pt x="599" y="104"/>
                      </a:lnTo>
                      <a:lnTo>
                        <a:pt x="595" y="99"/>
                      </a:lnTo>
                      <a:lnTo>
                        <a:pt x="595" y="95"/>
                      </a:lnTo>
                      <a:lnTo>
                        <a:pt x="599" y="95"/>
                      </a:lnTo>
                      <a:lnTo>
                        <a:pt x="599" y="93"/>
                      </a:lnTo>
                      <a:lnTo>
                        <a:pt x="599" y="89"/>
                      </a:lnTo>
                      <a:lnTo>
                        <a:pt x="599" y="87"/>
                      </a:lnTo>
                      <a:lnTo>
                        <a:pt x="595" y="82"/>
                      </a:lnTo>
                      <a:lnTo>
                        <a:pt x="595" y="78"/>
                      </a:lnTo>
                      <a:lnTo>
                        <a:pt x="599" y="78"/>
                      </a:lnTo>
                      <a:lnTo>
                        <a:pt x="599" y="74"/>
                      </a:lnTo>
                      <a:lnTo>
                        <a:pt x="600" y="74"/>
                      </a:lnTo>
                      <a:lnTo>
                        <a:pt x="600" y="69"/>
                      </a:lnTo>
                      <a:lnTo>
                        <a:pt x="604" y="69"/>
                      </a:lnTo>
                      <a:lnTo>
                        <a:pt x="607" y="67"/>
                      </a:lnTo>
                      <a:lnTo>
                        <a:pt x="610" y="67"/>
                      </a:lnTo>
                      <a:lnTo>
                        <a:pt x="610" y="69"/>
                      </a:lnTo>
                      <a:lnTo>
                        <a:pt x="612" y="72"/>
                      </a:lnTo>
                      <a:lnTo>
                        <a:pt x="612" y="74"/>
                      </a:lnTo>
                      <a:lnTo>
                        <a:pt x="615" y="74"/>
                      </a:lnTo>
                      <a:lnTo>
                        <a:pt x="618" y="74"/>
                      </a:lnTo>
                      <a:lnTo>
                        <a:pt x="618" y="78"/>
                      </a:lnTo>
                      <a:lnTo>
                        <a:pt x="620" y="78"/>
                      </a:lnTo>
                      <a:lnTo>
                        <a:pt x="623" y="78"/>
                      </a:lnTo>
                      <a:lnTo>
                        <a:pt x="626" y="78"/>
                      </a:lnTo>
                      <a:lnTo>
                        <a:pt x="628" y="82"/>
                      </a:lnTo>
                      <a:lnTo>
                        <a:pt x="631" y="84"/>
                      </a:lnTo>
                      <a:lnTo>
                        <a:pt x="631" y="87"/>
                      </a:lnTo>
                      <a:lnTo>
                        <a:pt x="631" y="89"/>
                      </a:lnTo>
                      <a:lnTo>
                        <a:pt x="631" y="93"/>
                      </a:lnTo>
                      <a:lnTo>
                        <a:pt x="631" y="95"/>
                      </a:lnTo>
                      <a:lnTo>
                        <a:pt x="635" y="95"/>
                      </a:lnTo>
                      <a:lnTo>
                        <a:pt x="635" y="99"/>
                      </a:lnTo>
                      <a:lnTo>
                        <a:pt x="636" y="99"/>
                      </a:lnTo>
                      <a:lnTo>
                        <a:pt x="640" y="95"/>
                      </a:lnTo>
                      <a:lnTo>
                        <a:pt x="643" y="99"/>
                      </a:lnTo>
                      <a:lnTo>
                        <a:pt x="646" y="99"/>
                      </a:lnTo>
                      <a:lnTo>
                        <a:pt x="646" y="102"/>
                      </a:lnTo>
                      <a:lnTo>
                        <a:pt x="648" y="102"/>
                      </a:lnTo>
                      <a:lnTo>
                        <a:pt x="651" y="102"/>
                      </a:lnTo>
                      <a:lnTo>
                        <a:pt x="651" y="99"/>
                      </a:lnTo>
                      <a:lnTo>
                        <a:pt x="654" y="95"/>
                      </a:lnTo>
                      <a:lnTo>
                        <a:pt x="656" y="95"/>
                      </a:lnTo>
                      <a:lnTo>
                        <a:pt x="656" y="99"/>
                      </a:lnTo>
                      <a:lnTo>
                        <a:pt x="656" y="102"/>
                      </a:lnTo>
                      <a:lnTo>
                        <a:pt x="659" y="102"/>
                      </a:lnTo>
                      <a:lnTo>
                        <a:pt x="662" y="102"/>
                      </a:lnTo>
                      <a:lnTo>
                        <a:pt x="664" y="95"/>
                      </a:lnTo>
                      <a:lnTo>
                        <a:pt x="664" y="93"/>
                      </a:lnTo>
                      <a:lnTo>
                        <a:pt x="667" y="93"/>
                      </a:lnTo>
                      <a:lnTo>
                        <a:pt x="667" y="89"/>
                      </a:lnTo>
                      <a:lnTo>
                        <a:pt x="667" y="93"/>
                      </a:lnTo>
                      <a:lnTo>
                        <a:pt x="672" y="95"/>
                      </a:lnTo>
                      <a:lnTo>
                        <a:pt x="672" y="99"/>
                      </a:lnTo>
                      <a:lnTo>
                        <a:pt x="672" y="102"/>
                      </a:lnTo>
                      <a:lnTo>
                        <a:pt x="675" y="102"/>
                      </a:lnTo>
                      <a:lnTo>
                        <a:pt x="675" y="104"/>
                      </a:lnTo>
                      <a:lnTo>
                        <a:pt x="679" y="110"/>
                      </a:lnTo>
                      <a:lnTo>
                        <a:pt x="675" y="114"/>
                      </a:lnTo>
                      <a:lnTo>
                        <a:pt x="675" y="115"/>
                      </a:lnTo>
                      <a:lnTo>
                        <a:pt x="672" y="115"/>
                      </a:lnTo>
                      <a:lnTo>
                        <a:pt x="672" y="119"/>
                      </a:lnTo>
                      <a:lnTo>
                        <a:pt x="671" y="123"/>
                      </a:lnTo>
                      <a:lnTo>
                        <a:pt x="671" y="125"/>
                      </a:lnTo>
                      <a:lnTo>
                        <a:pt x="667" y="128"/>
                      </a:lnTo>
                      <a:lnTo>
                        <a:pt x="667" y="130"/>
                      </a:lnTo>
                      <a:lnTo>
                        <a:pt x="664" y="134"/>
                      </a:lnTo>
                      <a:lnTo>
                        <a:pt x="664" y="136"/>
                      </a:lnTo>
                      <a:lnTo>
                        <a:pt x="664" y="140"/>
                      </a:lnTo>
                      <a:lnTo>
                        <a:pt x="664" y="143"/>
                      </a:lnTo>
                      <a:lnTo>
                        <a:pt x="662" y="145"/>
                      </a:lnTo>
                      <a:lnTo>
                        <a:pt x="664" y="149"/>
                      </a:lnTo>
                      <a:lnTo>
                        <a:pt x="667" y="149"/>
                      </a:lnTo>
                      <a:lnTo>
                        <a:pt x="667" y="145"/>
                      </a:lnTo>
                      <a:lnTo>
                        <a:pt x="671" y="143"/>
                      </a:lnTo>
                      <a:lnTo>
                        <a:pt x="671" y="140"/>
                      </a:lnTo>
                      <a:lnTo>
                        <a:pt x="672" y="140"/>
                      </a:lnTo>
                      <a:lnTo>
                        <a:pt x="675" y="140"/>
                      </a:lnTo>
                      <a:lnTo>
                        <a:pt x="679" y="136"/>
                      </a:lnTo>
                      <a:lnTo>
                        <a:pt x="682" y="134"/>
                      </a:lnTo>
                      <a:lnTo>
                        <a:pt x="682" y="130"/>
                      </a:lnTo>
                      <a:lnTo>
                        <a:pt x="684" y="130"/>
                      </a:lnTo>
                      <a:lnTo>
                        <a:pt x="684" y="128"/>
                      </a:lnTo>
                      <a:lnTo>
                        <a:pt x="687" y="128"/>
                      </a:lnTo>
                      <a:lnTo>
                        <a:pt x="690" y="128"/>
                      </a:lnTo>
                      <a:lnTo>
                        <a:pt x="692" y="128"/>
                      </a:lnTo>
                      <a:lnTo>
                        <a:pt x="692" y="130"/>
                      </a:lnTo>
                      <a:lnTo>
                        <a:pt x="695" y="130"/>
                      </a:lnTo>
                      <a:lnTo>
                        <a:pt x="698" y="130"/>
                      </a:lnTo>
                      <a:lnTo>
                        <a:pt x="700" y="130"/>
                      </a:lnTo>
                      <a:lnTo>
                        <a:pt x="703" y="130"/>
                      </a:lnTo>
                      <a:lnTo>
                        <a:pt x="706" y="130"/>
                      </a:lnTo>
                      <a:lnTo>
                        <a:pt x="708" y="130"/>
                      </a:lnTo>
                      <a:lnTo>
                        <a:pt x="708" y="128"/>
                      </a:lnTo>
                      <a:lnTo>
                        <a:pt x="711" y="128"/>
                      </a:lnTo>
                      <a:lnTo>
                        <a:pt x="715" y="128"/>
                      </a:lnTo>
                      <a:lnTo>
                        <a:pt x="718" y="125"/>
                      </a:lnTo>
                      <a:lnTo>
                        <a:pt x="718" y="123"/>
                      </a:lnTo>
                      <a:lnTo>
                        <a:pt x="720" y="119"/>
                      </a:lnTo>
                      <a:lnTo>
                        <a:pt x="720" y="115"/>
                      </a:lnTo>
                      <a:lnTo>
                        <a:pt x="723" y="115"/>
                      </a:lnTo>
                      <a:lnTo>
                        <a:pt x="723" y="114"/>
                      </a:lnTo>
                      <a:lnTo>
                        <a:pt x="726" y="114"/>
                      </a:lnTo>
                      <a:lnTo>
                        <a:pt x="726" y="110"/>
                      </a:lnTo>
                      <a:lnTo>
                        <a:pt x="731" y="110"/>
                      </a:lnTo>
                      <a:lnTo>
                        <a:pt x="731" y="108"/>
                      </a:lnTo>
                      <a:lnTo>
                        <a:pt x="731" y="104"/>
                      </a:lnTo>
                      <a:lnTo>
                        <a:pt x="734" y="104"/>
                      </a:lnTo>
                      <a:lnTo>
                        <a:pt x="734" y="102"/>
                      </a:lnTo>
                      <a:lnTo>
                        <a:pt x="736" y="102"/>
                      </a:lnTo>
                      <a:lnTo>
                        <a:pt x="739" y="102"/>
                      </a:lnTo>
                      <a:lnTo>
                        <a:pt x="742" y="102"/>
                      </a:lnTo>
                      <a:lnTo>
                        <a:pt x="744" y="102"/>
                      </a:lnTo>
                      <a:lnTo>
                        <a:pt x="747" y="102"/>
                      </a:lnTo>
                      <a:lnTo>
                        <a:pt x="751" y="99"/>
                      </a:lnTo>
                      <a:lnTo>
                        <a:pt x="754" y="99"/>
                      </a:lnTo>
                      <a:lnTo>
                        <a:pt x="755" y="95"/>
                      </a:lnTo>
                      <a:lnTo>
                        <a:pt x="759" y="95"/>
                      </a:lnTo>
                      <a:lnTo>
                        <a:pt x="759" y="93"/>
                      </a:lnTo>
                      <a:lnTo>
                        <a:pt x="762" y="89"/>
                      </a:lnTo>
                      <a:lnTo>
                        <a:pt x="764" y="89"/>
                      </a:lnTo>
                      <a:lnTo>
                        <a:pt x="764" y="87"/>
                      </a:lnTo>
                      <a:lnTo>
                        <a:pt x="767" y="87"/>
                      </a:lnTo>
                      <a:lnTo>
                        <a:pt x="764" y="87"/>
                      </a:lnTo>
                      <a:lnTo>
                        <a:pt x="767" y="87"/>
                      </a:lnTo>
                      <a:lnTo>
                        <a:pt x="770" y="84"/>
                      </a:lnTo>
                      <a:lnTo>
                        <a:pt x="772" y="82"/>
                      </a:lnTo>
                      <a:lnTo>
                        <a:pt x="775" y="78"/>
                      </a:lnTo>
                      <a:lnTo>
                        <a:pt x="775" y="74"/>
                      </a:lnTo>
                      <a:lnTo>
                        <a:pt x="778" y="74"/>
                      </a:lnTo>
                      <a:lnTo>
                        <a:pt x="778" y="72"/>
                      </a:lnTo>
                      <a:lnTo>
                        <a:pt x="780" y="69"/>
                      </a:lnTo>
                      <a:lnTo>
                        <a:pt x="780" y="72"/>
                      </a:lnTo>
                      <a:lnTo>
                        <a:pt x="783" y="69"/>
                      </a:lnTo>
                      <a:lnTo>
                        <a:pt x="786" y="69"/>
                      </a:lnTo>
                      <a:lnTo>
                        <a:pt x="790" y="69"/>
                      </a:lnTo>
                      <a:lnTo>
                        <a:pt x="791" y="69"/>
                      </a:lnTo>
                      <a:lnTo>
                        <a:pt x="795" y="69"/>
                      </a:lnTo>
                      <a:lnTo>
                        <a:pt x="798" y="69"/>
                      </a:lnTo>
                      <a:lnTo>
                        <a:pt x="798" y="67"/>
                      </a:lnTo>
                      <a:lnTo>
                        <a:pt x="799" y="67"/>
                      </a:lnTo>
                      <a:lnTo>
                        <a:pt x="803" y="63"/>
                      </a:lnTo>
                      <a:lnTo>
                        <a:pt x="806" y="63"/>
                      </a:lnTo>
                      <a:lnTo>
                        <a:pt x="808" y="61"/>
                      </a:lnTo>
                      <a:lnTo>
                        <a:pt x="811" y="61"/>
                      </a:lnTo>
                      <a:lnTo>
                        <a:pt x="808" y="57"/>
                      </a:lnTo>
                      <a:lnTo>
                        <a:pt x="811" y="57"/>
                      </a:lnTo>
                      <a:lnTo>
                        <a:pt x="814" y="57"/>
                      </a:lnTo>
                      <a:lnTo>
                        <a:pt x="816" y="57"/>
                      </a:lnTo>
                      <a:lnTo>
                        <a:pt x="819" y="54"/>
                      </a:lnTo>
                      <a:lnTo>
                        <a:pt x="819" y="52"/>
                      </a:lnTo>
                      <a:lnTo>
                        <a:pt x="822" y="52"/>
                      </a:lnTo>
                      <a:lnTo>
                        <a:pt x="826" y="52"/>
                      </a:lnTo>
                      <a:lnTo>
                        <a:pt x="826" y="48"/>
                      </a:lnTo>
                      <a:lnTo>
                        <a:pt x="827" y="48"/>
                      </a:lnTo>
                      <a:lnTo>
                        <a:pt x="831" y="48"/>
                      </a:lnTo>
                      <a:lnTo>
                        <a:pt x="827" y="48"/>
                      </a:lnTo>
                      <a:lnTo>
                        <a:pt x="826" y="48"/>
                      </a:lnTo>
                      <a:lnTo>
                        <a:pt x="826" y="46"/>
                      </a:lnTo>
                      <a:lnTo>
                        <a:pt x="827" y="46"/>
                      </a:lnTo>
                      <a:lnTo>
                        <a:pt x="827" y="43"/>
                      </a:lnTo>
                      <a:lnTo>
                        <a:pt x="831" y="43"/>
                      </a:lnTo>
                      <a:lnTo>
                        <a:pt x="831" y="41"/>
                      </a:lnTo>
                      <a:lnTo>
                        <a:pt x="831" y="37"/>
                      </a:lnTo>
                      <a:lnTo>
                        <a:pt x="834" y="37"/>
                      </a:lnTo>
                      <a:lnTo>
                        <a:pt x="835" y="33"/>
                      </a:lnTo>
                      <a:lnTo>
                        <a:pt x="839" y="33"/>
                      </a:lnTo>
                      <a:lnTo>
                        <a:pt x="842" y="33"/>
                      </a:lnTo>
                      <a:lnTo>
                        <a:pt x="847" y="31"/>
                      </a:lnTo>
                      <a:lnTo>
                        <a:pt x="847" y="28"/>
                      </a:lnTo>
                      <a:lnTo>
                        <a:pt x="850" y="26"/>
                      </a:lnTo>
                      <a:lnTo>
                        <a:pt x="852" y="26"/>
                      </a:lnTo>
                      <a:lnTo>
                        <a:pt x="852" y="22"/>
                      </a:lnTo>
                      <a:lnTo>
                        <a:pt x="855" y="22"/>
                      </a:lnTo>
                      <a:lnTo>
                        <a:pt x="858" y="22"/>
                      </a:lnTo>
                      <a:lnTo>
                        <a:pt x="858" y="20"/>
                      </a:lnTo>
                      <a:lnTo>
                        <a:pt x="862" y="16"/>
                      </a:lnTo>
                      <a:lnTo>
                        <a:pt x="863" y="16"/>
                      </a:lnTo>
                      <a:lnTo>
                        <a:pt x="866" y="16"/>
                      </a:lnTo>
                      <a:lnTo>
                        <a:pt x="866" y="13"/>
                      </a:lnTo>
                      <a:lnTo>
                        <a:pt x="870" y="13"/>
                      </a:lnTo>
                      <a:lnTo>
                        <a:pt x="871" y="13"/>
                      </a:lnTo>
                      <a:lnTo>
                        <a:pt x="875" y="13"/>
                      </a:lnTo>
                      <a:lnTo>
                        <a:pt x="878" y="13"/>
                      </a:lnTo>
                      <a:lnTo>
                        <a:pt x="879" y="11"/>
                      </a:lnTo>
                      <a:lnTo>
                        <a:pt x="883" y="7"/>
                      </a:lnTo>
                      <a:lnTo>
                        <a:pt x="886" y="7"/>
                      </a:lnTo>
                      <a:lnTo>
                        <a:pt x="886" y="5"/>
                      </a:lnTo>
                      <a:lnTo>
                        <a:pt x="888" y="5"/>
                      </a:lnTo>
                      <a:lnTo>
                        <a:pt x="891" y="5"/>
                      </a:lnTo>
                      <a:lnTo>
                        <a:pt x="894" y="5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14"/>
                <p:cNvSpPr/>
                <p:nvPr/>
              </p:nvSpPr>
              <p:spPr>
                <a:xfrm>
                  <a:off x="4141307" y="3099542"/>
                  <a:ext cx="514679" cy="358874"/>
                </a:xfrm>
                <a:custGeom>
                  <a:rect b="b" l="l" r="r" t="t"/>
                  <a:pathLst>
                    <a:path extrusionOk="0" h="646" w="879">
                      <a:moveTo>
                        <a:pt x="209" y="13"/>
                      </a:moveTo>
                      <a:lnTo>
                        <a:pt x="209" y="13"/>
                      </a:lnTo>
                      <a:lnTo>
                        <a:pt x="212" y="11"/>
                      </a:lnTo>
                      <a:lnTo>
                        <a:pt x="214" y="11"/>
                      </a:lnTo>
                      <a:lnTo>
                        <a:pt x="217" y="7"/>
                      </a:lnTo>
                      <a:lnTo>
                        <a:pt x="217" y="5"/>
                      </a:lnTo>
                      <a:lnTo>
                        <a:pt x="220" y="5"/>
                      </a:lnTo>
                      <a:lnTo>
                        <a:pt x="222" y="5"/>
                      </a:lnTo>
                      <a:lnTo>
                        <a:pt x="225" y="5"/>
                      </a:lnTo>
                      <a:lnTo>
                        <a:pt x="225" y="7"/>
                      </a:lnTo>
                      <a:lnTo>
                        <a:pt x="228" y="7"/>
                      </a:lnTo>
                      <a:lnTo>
                        <a:pt x="233" y="13"/>
                      </a:lnTo>
                      <a:lnTo>
                        <a:pt x="240" y="11"/>
                      </a:lnTo>
                      <a:lnTo>
                        <a:pt x="241" y="11"/>
                      </a:lnTo>
                      <a:lnTo>
                        <a:pt x="248" y="13"/>
                      </a:lnTo>
                      <a:lnTo>
                        <a:pt x="249" y="13"/>
                      </a:lnTo>
                      <a:lnTo>
                        <a:pt x="253" y="13"/>
                      </a:lnTo>
                      <a:lnTo>
                        <a:pt x="256" y="13"/>
                      </a:lnTo>
                      <a:lnTo>
                        <a:pt x="258" y="13"/>
                      </a:lnTo>
                      <a:lnTo>
                        <a:pt x="261" y="11"/>
                      </a:lnTo>
                      <a:lnTo>
                        <a:pt x="264" y="11"/>
                      </a:lnTo>
                      <a:lnTo>
                        <a:pt x="266" y="7"/>
                      </a:lnTo>
                      <a:lnTo>
                        <a:pt x="269" y="5"/>
                      </a:lnTo>
                      <a:lnTo>
                        <a:pt x="269" y="7"/>
                      </a:lnTo>
                      <a:lnTo>
                        <a:pt x="272" y="11"/>
                      </a:lnTo>
                      <a:lnTo>
                        <a:pt x="274" y="13"/>
                      </a:lnTo>
                      <a:lnTo>
                        <a:pt x="277" y="13"/>
                      </a:lnTo>
                      <a:lnTo>
                        <a:pt x="280" y="13"/>
                      </a:lnTo>
                      <a:lnTo>
                        <a:pt x="280" y="16"/>
                      </a:lnTo>
                      <a:lnTo>
                        <a:pt x="284" y="13"/>
                      </a:lnTo>
                      <a:lnTo>
                        <a:pt x="285" y="13"/>
                      </a:lnTo>
                      <a:lnTo>
                        <a:pt x="289" y="13"/>
                      </a:lnTo>
                      <a:lnTo>
                        <a:pt x="292" y="13"/>
                      </a:lnTo>
                      <a:lnTo>
                        <a:pt x="297" y="13"/>
                      </a:lnTo>
                      <a:lnTo>
                        <a:pt x="300" y="16"/>
                      </a:lnTo>
                      <a:lnTo>
                        <a:pt x="305" y="16"/>
                      </a:lnTo>
                      <a:lnTo>
                        <a:pt x="308" y="16"/>
                      </a:lnTo>
                      <a:lnTo>
                        <a:pt x="313" y="13"/>
                      </a:lnTo>
                      <a:lnTo>
                        <a:pt x="316" y="13"/>
                      </a:lnTo>
                      <a:lnTo>
                        <a:pt x="316" y="16"/>
                      </a:lnTo>
                      <a:lnTo>
                        <a:pt x="316" y="20"/>
                      </a:lnTo>
                      <a:lnTo>
                        <a:pt x="316" y="22"/>
                      </a:lnTo>
                      <a:lnTo>
                        <a:pt x="320" y="22"/>
                      </a:lnTo>
                      <a:lnTo>
                        <a:pt x="321" y="22"/>
                      </a:lnTo>
                      <a:lnTo>
                        <a:pt x="325" y="20"/>
                      </a:lnTo>
                      <a:lnTo>
                        <a:pt x="328" y="20"/>
                      </a:lnTo>
                      <a:lnTo>
                        <a:pt x="328" y="16"/>
                      </a:lnTo>
                      <a:lnTo>
                        <a:pt x="328" y="13"/>
                      </a:lnTo>
                      <a:lnTo>
                        <a:pt x="328" y="11"/>
                      </a:lnTo>
                      <a:lnTo>
                        <a:pt x="329" y="5"/>
                      </a:lnTo>
                      <a:lnTo>
                        <a:pt x="329" y="1"/>
                      </a:lnTo>
                      <a:lnTo>
                        <a:pt x="333" y="0"/>
                      </a:lnTo>
                      <a:lnTo>
                        <a:pt x="336" y="0"/>
                      </a:lnTo>
                      <a:lnTo>
                        <a:pt x="338" y="1"/>
                      </a:lnTo>
                      <a:lnTo>
                        <a:pt x="341" y="1"/>
                      </a:lnTo>
                      <a:lnTo>
                        <a:pt x="344" y="1"/>
                      </a:lnTo>
                      <a:lnTo>
                        <a:pt x="346" y="1"/>
                      </a:lnTo>
                      <a:lnTo>
                        <a:pt x="349" y="5"/>
                      </a:lnTo>
                      <a:lnTo>
                        <a:pt x="352" y="5"/>
                      </a:lnTo>
                      <a:lnTo>
                        <a:pt x="354" y="7"/>
                      </a:lnTo>
                      <a:lnTo>
                        <a:pt x="357" y="7"/>
                      </a:lnTo>
                      <a:lnTo>
                        <a:pt x="357" y="11"/>
                      </a:lnTo>
                      <a:lnTo>
                        <a:pt x="360" y="11"/>
                      </a:lnTo>
                      <a:lnTo>
                        <a:pt x="364" y="13"/>
                      </a:lnTo>
                      <a:lnTo>
                        <a:pt x="364" y="16"/>
                      </a:lnTo>
                      <a:lnTo>
                        <a:pt x="365" y="16"/>
                      </a:lnTo>
                      <a:lnTo>
                        <a:pt x="369" y="16"/>
                      </a:lnTo>
                      <a:lnTo>
                        <a:pt x="372" y="13"/>
                      </a:lnTo>
                      <a:lnTo>
                        <a:pt x="374" y="13"/>
                      </a:lnTo>
                      <a:lnTo>
                        <a:pt x="377" y="13"/>
                      </a:lnTo>
                      <a:lnTo>
                        <a:pt x="380" y="13"/>
                      </a:lnTo>
                      <a:lnTo>
                        <a:pt x="382" y="13"/>
                      </a:lnTo>
                      <a:lnTo>
                        <a:pt x="382" y="16"/>
                      </a:lnTo>
                      <a:lnTo>
                        <a:pt x="382" y="20"/>
                      </a:lnTo>
                      <a:lnTo>
                        <a:pt x="385" y="22"/>
                      </a:lnTo>
                      <a:lnTo>
                        <a:pt x="388" y="22"/>
                      </a:lnTo>
                      <a:lnTo>
                        <a:pt x="390" y="22"/>
                      </a:lnTo>
                      <a:lnTo>
                        <a:pt x="390" y="20"/>
                      </a:lnTo>
                      <a:lnTo>
                        <a:pt x="393" y="20"/>
                      </a:lnTo>
                      <a:lnTo>
                        <a:pt x="396" y="22"/>
                      </a:lnTo>
                      <a:lnTo>
                        <a:pt x="400" y="22"/>
                      </a:lnTo>
                      <a:lnTo>
                        <a:pt x="401" y="26"/>
                      </a:lnTo>
                      <a:lnTo>
                        <a:pt x="405" y="26"/>
                      </a:lnTo>
                      <a:lnTo>
                        <a:pt x="408" y="28"/>
                      </a:lnTo>
                      <a:lnTo>
                        <a:pt x="408" y="26"/>
                      </a:lnTo>
                      <a:lnTo>
                        <a:pt x="413" y="26"/>
                      </a:lnTo>
                      <a:lnTo>
                        <a:pt x="416" y="26"/>
                      </a:lnTo>
                      <a:lnTo>
                        <a:pt x="418" y="22"/>
                      </a:lnTo>
                      <a:lnTo>
                        <a:pt x="421" y="20"/>
                      </a:lnTo>
                      <a:lnTo>
                        <a:pt x="424" y="20"/>
                      </a:lnTo>
                      <a:lnTo>
                        <a:pt x="426" y="22"/>
                      </a:lnTo>
                      <a:lnTo>
                        <a:pt x="429" y="22"/>
                      </a:lnTo>
                      <a:lnTo>
                        <a:pt x="432" y="22"/>
                      </a:lnTo>
                      <a:lnTo>
                        <a:pt x="432" y="20"/>
                      </a:lnTo>
                      <a:lnTo>
                        <a:pt x="434" y="22"/>
                      </a:lnTo>
                      <a:lnTo>
                        <a:pt x="437" y="22"/>
                      </a:lnTo>
                      <a:lnTo>
                        <a:pt x="440" y="22"/>
                      </a:lnTo>
                      <a:lnTo>
                        <a:pt x="444" y="22"/>
                      </a:lnTo>
                      <a:lnTo>
                        <a:pt x="445" y="22"/>
                      </a:lnTo>
                      <a:lnTo>
                        <a:pt x="449" y="22"/>
                      </a:lnTo>
                      <a:lnTo>
                        <a:pt x="457" y="31"/>
                      </a:lnTo>
                      <a:lnTo>
                        <a:pt x="462" y="37"/>
                      </a:lnTo>
                      <a:lnTo>
                        <a:pt x="465" y="37"/>
                      </a:lnTo>
                      <a:lnTo>
                        <a:pt x="470" y="37"/>
                      </a:lnTo>
                      <a:lnTo>
                        <a:pt x="473" y="37"/>
                      </a:lnTo>
                      <a:lnTo>
                        <a:pt x="480" y="41"/>
                      </a:lnTo>
                      <a:lnTo>
                        <a:pt x="481" y="41"/>
                      </a:lnTo>
                      <a:lnTo>
                        <a:pt x="484" y="41"/>
                      </a:lnTo>
                      <a:lnTo>
                        <a:pt x="488" y="41"/>
                      </a:lnTo>
                      <a:lnTo>
                        <a:pt x="489" y="43"/>
                      </a:lnTo>
                      <a:lnTo>
                        <a:pt x="496" y="43"/>
                      </a:lnTo>
                      <a:lnTo>
                        <a:pt x="498" y="43"/>
                      </a:lnTo>
                      <a:lnTo>
                        <a:pt x="501" y="46"/>
                      </a:lnTo>
                      <a:lnTo>
                        <a:pt x="506" y="56"/>
                      </a:lnTo>
                      <a:lnTo>
                        <a:pt x="509" y="56"/>
                      </a:lnTo>
                      <a:lnTo>
                        <a:pt x="509" y="58"/>
                      </a:lnTo>
                      <a:lnTo>
                        <a:pt x="509" y="61"/>
                      </a:lnTo>
                      <a:lnTo>
                        <a:pt x="506" y="63"/>
                      </a:lnTo>
                      <a:lnTo>
                        <a:pt x="509" y="67"/>
                      </a:lnTo>
                      <a:lnTo>
                        <a:pt x="512" y="67"/>
                      </a:lnTo>
                      <a:lnTo>
                        <a:pt x="514" y="67"/>
                      </a:lnTo>
                      <a:lnTo>
                        <a:pt x="517" y="67"/>
                      </a:lnTo>
                      <a:lnTo>
                        <a:pt x="520" y="67"/>
                      </a:lnTo>
                      <a:lnTo>
                        <a:pt x="524" y="63"/>
                      </a:lnTo>
                      <a:lnTo>
                        <a:pt x="524" y="58"/>
                      </a:lnTo>
                      <a:lnTo>
                        <a:pt x="525" y="58"/>
                      </a:lnTo>
                      <a:lnTo>
                        <a:pt x="529" y="58"/>
                      </a:lnTo>
                      <a:lnTo>
                        <a:pt x="532" y="58"/>
                      </a:lnTo>
                      <a:lnTo>
                        <a:pt x="533" y="61"/>
                      </a:lnTo>
                      <a:lnTo>
                        <a:pt x="537" y="61"/>
                      </a:lnTo>
                      <a:lnTo>
                        <a:pt x="537" y="58"/>
                      </a:lnTo>
                      <a:lnTo>
                        <a:pt x="540" y="58"/>
                      </a:lnTo>
                      <a:lnTo>
                        <a:pt x="542" y="58"/>
                      </a:lnTo>
                      <a:lnTo>
                        <a:pt x="545" y="61"/>
                      </a:lnTo>
                      <a:lnTo>
                        <a:pt x="545" y="63"/>
                      </a:lnTo>
                      <a:lnTo>
                        <a:pt x="548" y="63"/>
                      </a:lnTo>
                      <a:lnTo>
                        <a:pt x="550" y="63"/>
                      </a:lnTo>
                      <a:lnTo>
                        <a:pt x="553" y="63"/>
                      </a:lnTo>
                      <a:lnTo>
                        <a:pt x="556" y="63"/>
                      </a:lnTo>
                      <a:lnTo>
                        <a:pt x="560" y="63"/>
                      </a:lnTo>
                      <a:lnTo>
                        <a:pt x="561" y="61"/>
                      </a:lnTo>
                      <a:lnTo>
                        <a:pt x="561" y="58"/>
                      </a:lnTo>
                      <a:lnTo>
                        <a:pt x="564" y="58"/>
                      </a:lnTo>
                      <a:lnTo>
                        <a:pt x="568" y="61"/>
                      </a:lnTo>
                      <a:lnTo>
                        <a:pt x="569" y="63"/>
                      </a:lnTo>
                      <a:lnTo>
                        <a:pt x="573" y="67"/>
                      </a:lnTo>
                      <a:lnTo>
                        <a:pt x="578" y="63"/>
                      </a:lnTo>
                      <a:lnTo>
                        <a:pt x="581" y="63"/>
                      </a:lnTo>
                      <a:lnTo>
                        <a:pt x="581" y="67"/>
                      </a:lnTo>
                      <a:lnTo>
                        <a:pt x="584" y="67"/>
                      </a:lnTo>
                      <a:lnTo>
                        <a:pt x="586" y="67"/>
                      </a:lnTo>
                      <a:lnTo>
                        <a:pt x="589" y="67"/>
                      </a:lnTo>
                      <a:lnTo>
                        <a:pt x="592" y="67"/>
                      </a:lnTo>
                      <a:lnTo>
                        <a:pt x="594" y="67"/>
                      </a:lnTo>
                      <a:lnTo>
                        <a:pt x="594" y="63"/>
                      </a:lnTo>
                      <a:lnTo>
                        <a:pt x="597" y="63"/>
                      </a:lnTo>
                      <a:lnTo>
                        <a:pt x="600" y="63"/>
                      </a:lnTo>
                      <a:lnTo>
                        <a:pt x="604" y="63"/>
                      </a:lnTo>
                      <a:lnTo>
                        <a:pt x="605" y="63"/>
                      </a:lnTo>
                      <a:lnTo>
                        <a:pt x="609" y="63"/>
                      </a:lnTo>
                      <a:lnTo>
                        <a:pt x="609" y="61"/>
                      </a:lnTo>
                      <a:lnTo>
                        <a:pt x="612" y="58"/>
                      </a:lnTo>
                      <a:lnTo>
                        <a:pt x="612" y="61"/>
                      </a:lnTo>
                      <a:lnTo>
                        <a:pt x="613" y="61"/>
                      </a:lnTo>
                      <a:lnTo>
                        <a:pt x="613" y="63"/>
                      </a:lnTo>
                      <a:lnTo>
                        <a:pt x="613" y="61"/>
                      </a:lnTo>
                      <a:lnTo>
                        <a:pt x="617" y="58"/>
                      </a:lnTo>
                      <a:lnTo>
                        <a:pt x="620" y="58"/>
                      </a:lnTo>
                      <a:lnTo>
                        <a:pt x="620" y="61"/>
                      </a:lnTo>
                      <a:lnTo>
                        <a:pt x="620" y="63"/>
                      </a:lnTo>
                      <a:lnTo>
                        <a:pt x="620" y="67"/>
                      </a:lnTo>
                      <a:lnTo>
                        <a:pt x="622" y="71"/>
                      </a:lnTo>
                      <a:lnTo>
                        <a:pt x="622" y="73"/>
                      </a:lnTo>
                      <a:lnTo>
                        <a:pt x="625" y="73"/>
                      </a:lnTo>
                      <a:lnTo>
                        <a:pt x="628" y="73"/>
                      </a:lnTo>
                      <a:lnTo>
                        <a:pt x="628" y="76"/>
                      </a:lnTo>
                      <a:lnTo>
                        <a:pt x="628" y="78"/>
                      </a:lnTo>
                      <a:lnTo>
                        <a:pt x="628" y="82"/>
                      </a:lnTo>
                      <a:lnTo>
                        <a:pt x="630" y="82"/>
                      </a:lnTo>
                      <a:lnTo>
                        <a:pt x="630" y="86"/>
                      </a:lnTo>
                      <a:lnTo>
                        <a:pt x="633" y="86"/>
                      </a:lnTo>
                      <a:lnTo>
                        <a:pt x="636" y="86"/>
                      </a:lnTo>
                      <a:lnTo>
                        <a:pt x="640" y="86"/>
                      </a:lnTo>
                      <a:lnTo>
                        <a:pt x="641" y="87"/>
                      </a:lnTo>
                      <a:lnTo>
                        <a:pt x="641" y="91"/>
                      </a:lnTo>
                      <a:lnTo>
                        <a:pt x="644" y="91"/>
                      </a:lnTo>
                      <a:lnTo>
                        <a:pt x="648" y="91"/>
                      </a:lnTo>
                      <a:lnTo>
                        <a:pt x="649" y="91"/>
                      </a:lnTo>
                      <a:lnTo>
                        <a:pt x="653" y="91"/>
                      </a:lnTo>
                      <a:lnTo>
                        <a:pt x="653" y="93"/>
                      </a:lnTo>
                      <a:lnTo>
                        <a:pt x="653" y="97"/>
                      </a:lnTo>
                      <a:lnTo>
                        <a:pt x="658" y="102"/>
                      </a:lnTo>
                      <a:lnTo>
                        <a:pt x="661" y="108"/>
                      </a:lnTo>
                      <a:lnTo>
                        <a:pt x="661" y="112"/>
                      </a:lnTo>
                      <a:lnTo>
                        <a:pt x="664" y="123"/>
                      </a:lnTo>
                      <a:lnTo>
                        <a:pt x="669" y="132"/>
                      </a:lnTo>
                      <a:lnTo>
                        <a:pt x="669" y="144"/>
                      </a:lnTo>
                      <a:lnTo>
                        <a:pt x="666" y="149"/>
                      </a:lnTo>
                      <a:lnTo>
                        <a:pt x="666" y="157"/>
                      </a:lnTo>
                      <a:lnTo>
                        <a:pt x="669" y="158"/>
                      </a:lnTo>
                      <a:lnTo>
                        <a:pt x="669" y="164"/>
                      </a:lnTo>
                      <a:lnTo>
                        <a:pt x="666" y="168"/>
                      </a:lnTo>
                      <a:lnTo>
                        <a:pt x="669" y="172"/>
                      </a:lnTo>
                      <a:lnTo>
                        <a:pt x="669" y="173"/>
                      </a:lnTo>
                      <a:lnTo>
                        <a:pt x="672" y="177"/>
                      </a:lnTo>
                      <a:lnTo>
                        <a:pt x="672" y="179"/>
                      </a:lnTo>
                      <a:lnTo>
                        <a:pt x="674" y="179"/>
                      </a:lnTo>
                      <a:lnTo>
                        <a:pt x="674" y="183"/>
                      </a:lnTo>
                      <a:lnTo>
                        <a:pt x="677" y="183"/>
                      </a:lnTo>
                      <a:lnTo>
                        <a:pt x="674" y="185"/>
                      </a:lnTo>
                      <a:lnTo>
                        <a:pt x="677" y="188"/>
                      </a:lnTo>
                      <a:lnTo>
                        <a:pt x="674" y="188"/>
                      </a:lnTo>
                      <a:lnTo>
                        <a:pt x="672" y="188"/>
                      </a:lnTo>
                      <a:lnTo>
                        <a:pt x="674" y="192"/>
                      </a:lnTo>
                      <a:lnTo>
                        <a:pt x="672" y="192"/>
                      </a:lnTo>
                      <a:lnTo>
                        <a:pt x="674" y="192"/>
                      </a:lnTo>
                      <a:lnTo>
                        <a:pt x="674" y="194"/>
                      </a:lnTo>
                      <a:lnTo>
                        <a:pt x="672" y="194"/>
                      </a:lnTo>
                      <a:lnTo>
                        <a:pt x="674" y="198"/>
                      </a:lnTo>
                      <a:lnTo>
                        <a:pt x="674" y="200"/>
                      </a:lnTo>
                      <a:lnTo>
                        <a:pt x="672" y="200"/>
                      </a:lnTo>
                      <a:lnTo>
                        <a:pt x="672" y="203"/>
                      </a:lnTo>
                      <a:lnTo>
                        <a:pt x="669" y="203"/>
                      </a:lnTo>
                      <a:lnTo>
                        <a:pt x="669" y="207"/>
                      </a:lnTo>
                      <a:lnTo>
                        <a:pt x="669" y="209"/>
                      </a:lnTo>
                      <a:lnTo>
                        <a:pt x="669" y="213"/>
                      </a:lnTo>
                      <a:lnTo>
                        <a:pt x="672" y="213"/>
                      </a:lnTo>
                      <a:lnTo>
                        <a:pt x="672" y="209"/>
                      </a:lnTo>
                      <a:lnTo>
                        <a:pt x="672" y="213"/>
                      </a:lnTo>
                      <a:lnTo>
                        <a:pt x="672" y="215"/>
                      </a:lnTo>
                      <a:lnTo>
                        <a:pt x="674" y="215"/>
                      </a:lnTo>
                      <a:lnTo>
                        <a:pt x="674" y="218"/>
                      </a:lnTo>
                      <a:lnTo>
                        <a:pt x="677" y="218"/>
                      </a:lnTo>
                      <a:lnTo>
                        <a:pt x="680" y="218"/>
                      </a:lnTo>
                      <a:lnTo>
                        <a:pt x="680" y="222"/>
                      </a:lnTo>
                      <a:lnTo>
                        <a:pt x="680" y="224"/>
                      </a:lnTo>
                      <a:lnTo>
                        <a:pt x="684" y="224"/>
                      </a:lnTo>
                      <a:lnTo>
                        <a:pt x="680" y="224"/>
                      </a:lnTo>
                      <a:lnTo>
                        <a:pt x="684" y="224"/>
                      </a:lnTo>
                      <a:lnTo>
                        <a:pt x="684" y="228"/>
                      </a:lnTo>
                      <a:lnTo>
                        <a:pt x="684" y="230"/>
                      </a:lnTo>
                      <a:lnTo>
                        <a:pt x="685" y="230"/>
                      </a:lnTo>
                      <a:lnTo>
                        <a:pt x="684" y="230"/>
                      </a:lnTo>
                      <a:lnTo>
                        <a:pt x="684" y="233"/>
                      </a:lnTo>
                      <a:lnTo>
                        <a:pt x="685" y="233"/>
                      </a:lnTo>
                      <a:lnTo>
                        <a:pt x="684" y="233"/>
                      </a:lnTo>
                      <a:lnTo>
                        <a:pt x="685" y="233"/>
                      </a:lnTo>
                      <a:lnTo>
                        <a:pt x="685" y="235"/>
                      </a:lnTo>
                      <a:lnTo>
                        <a:pt x="689" y="239"/>
                      </a:lnTo>
                      <a:lnTo>
                        <a:pt x="689" y="243"/>
                      </a:lnTo>
                      <a:lnTo>
                        <a:pt x="692" y="243"/>
                      </a:lnTo>
                      <a:lnTo>
                        <a:pt x="692" y="244"/>
                      </a:lnTo>
                      <a:lnTo>
                        <a:pt x="693" y="244"/>
                      </a:lnTo>
                      <a:lnTo>
                        <a:pt x="693" y="248"/>
                      </a:lnTo>
                      <a:lnTo>
                        <a:pt x="697" y="248"/>
                      </a:lnTo>
                      <a:lnTo>
                        <a:pt x="697" y="250"/>
                      </a:lnTo>
                      <a:lnTo>
                        <a:pt x="700" y="250"/>
                      </a:lnTo>
                      <a:lnTo>
                        <a:pt x="702" y="250"/>
                      </a:lnTo>
                      <a:lnTo>
                        <a:pt x="705" y="254"/>
                      </a:lnTo>
                      <a:lnTo>
                        <a:pt x="702" y="258"/>
                      </a:lnTo>
                      <a:lnTo>
                        <a:pt x="702" y="259"/>
                      </a:lnTo>
                      <a:lnTo>
                        <a:pt x="702" y="263"/>
                      </a:lnTo>
                      <a:lnTo>
                        <a:pt x="702" y="269"/>
                      </a:lnTo>
                      <a:lnTo>
                        <a:pt x="708" y="269"/>
                      </a:lnTo>
                      <a:lnTo>
                        <a:pt x="708" y="272"/>
                      </a:lnTo>
                      <a:lnTo>
                        <a:pt x="710" y="272"/>
                      </a:lnTo>
                      <a:lnTo>
                        <a:pt x="710" y="274"/>
                      </a:lnTo>
                      <a:lnTo>
                        <a:pt x="710" y="278"/>
                      </a:lnTo>
                      <a:lnTo>
                        <a:pt x="713" y="280"/>
                      </a:lnTo>
                      <a:lnTo>
                        <a:pt x="716" y="280"/>
                      </a:lnTo>
                      <a:lnTo>
                        <a:pt x="720" y="280"/>
                      </a:lnTo>
                      <a:lnTo>
                        <a:pt x="720" y="286"/>
                      </a:lnTo>
                      <a:lnTo>
                        <a:pt x="721" y="286"/>
                      </a:lnTo>
                      <a:lnTo>
                        <a:pt x="720" y="289"/>
                      </a:lnTo>
                      <a:lnTo>
                        <a:pt x="716" y="295"/>
                      </a:lnTo>
                      <a:lnTo>
                        <a:pt x="713" y="299"/>
                      </a:lnTo>
                      <a:lnTo>
                        <a:pt x="713" y="301"/>
                      </a:lnTo>
                      <a:lnTo>
                        <a:pt x="713" y="304"/>
                      </a:lnTo>
                      <a:lnTo>
                        <a:pt x="713" y="308"/>
                      </a:lnTo>
                      <a:lnTo>
                        <a:pt x="713" y="310"/>
                      </a:lnTo>
                      <a:lnTo>
                        <a:pt x="710" y="314"/>
                      </a:lnTo>
                      <a:lnTo>
                        <a:pt x="710" y="315"/>
                      </a:lnTo>
                      <a:lnTo>
                        <a:pt x="708" y="315"/>
                      </a:lnTo>
                      <a:lnTo>
                        <a:pt x="708" y="319"/>
                      </a:lnTo>
                      <a:lnTo>
                        <a:pt x="708" y="323"/>
                      </a:lnTo>
                      <a:lnTo>
                        <a:pt x="710" y="325"/>
                      </a:lnTo>
                      <a:lnTo>
                        <a:pt x="710" y="329"/>
                      </a:lnTo>
                      <a:lnTo>
                        <a:pt x="710" y="330"/>
                      </a:lnTo>
                      <a:lnTo>
                        <a:pt x="710" y="336"/>
                      </a:lnTo>
                      <a:lnTo>
                        <a:pt x="710" y="340"/>
                      </a:lnTo>
                      <a:lnTo>
                        <a:pt x="713" y="340"/>
                      </a:lnTo>
                      <a:lnTo>
                        <a:pt x="716" y="344"/>
                      </a:lnTo>
                      <a:lnTo>
                        <a:pt x="720" y="344"/>
                      </a:lnTo>
                      <a:lnTo>
                        <a:pt x="721" y="340"/>
                      </a:lnTo>
                      <a:lnTo>
                        <a:pt x="721" y="336"/>
                      </a:lnTo>
                      <a:lnTo>
                        <a:pt x="724" y="336"/>
                      </a:lnTo>
                      <a:lnTo>
                        <a:pt x="729" y="336"/>
                      </a:lnTo>
                      <a:lnTo>
                        <a:pt x="729" y="340"/>
                      </a:lnTo>
                      <a:lnTo>
                        <a:pt x="733" y="340"/>
                      </a:lnTo>
                      <a:lnTo>
                        <a:pt x="736" y="340"/>
                      </a:lnTo>
                      <a:lnTo>
                        <a:pt x="736" y="336"/>
                      </a:lnTo>
                      <a:lnTo>
                        <a:pt x="736" y="340"/>
                      </a:lnTo>
                      <a:lnTo>
                        <a:pt x="737" y="336"/>
                      </a:lnTo>
                      <a:lnTo>
                        <a:pt x="737" y="340"/>
                      </a:lnTo>
                      <a:lnTo>
                        <a:pt x="741" y="336"/>
                      </a:lnTo>
                      <a:lnTo>
                        <a:pt x="744" y="334"/>
                      </a:lnTo>
                      <a:lnTo>
                        <a:pt x="744" y="330"/>
                      </a:lnTo>
                      <a:lnTo>
                        <a:pt x="746" y="330"/>
                      </a:lnTo>
                      <a:lnTo>
                        <a:pt x="749" y="334"/>
                      </a:lnTo>
                      <a:lnTo>
                        <a:pt x="752" y="334"/>
                      </a:lnTo>
                      <a:lnTo>
                        <a:pt x="754" y="336"/>
                      </a:lnTo>
                      <a:lnTo>
                        <a:pt x="757" y="336"/>
                      </a:lnTo>
                      <a:lnTo>
                        <a:pt x="760" y="336"/>
                      </a:lnTo>
                      <a:lnTo>
                        <a:pt x="764" y="334"/>
                      </a:lnTo>
                      <a:lnTo>
                        <a:pt x="769" y="334"/>
                      </a:lnTo>
                      <a:lnTo>
                        <a:pt x="769" y="336"/>
                      </a:lnTo>
                      <a:lnTo>
                        <a:pt x="769" y="334"/>
                      </a:lnTo>
                      <a:lnTo>
                        <a:pt x="772" y="334"/>
                      </a:lnTo>
                      <a:lnTo>
                        <a:pt x="773" y="334"/>
                      </a:lnTo>
                      <a:lnTo>
                        <a:pt x="773" y="336"/>
                      </a:lnTo>
                      <a:lnTo>
                        <a:pt x="777" y="336"/>
                      </a:lnTo>
                      <a:lnTo>
                        <a:pt x="780" y="340"/>
                      </a:lnTo>
                      <a:lnTo>
                        <a:pt x="782" y="340"/>
                      </a:lnTo>
                      <a:lnTo>
                        <a:pt x="788" y="340"/>
                      </a:lnTo>
                      <a:lnTo>
                        <a:pt x="790" y="340"/>
                      </a:lnTo>
                      <a:lnTo>
                        <a:pt x="790" y="336"/>
                      </a:lnTo>
                      <a:lnTo>
                        <a:pt x="790" y="334"/>
                      </a:lnTo>
                      <a:lnTo>
                        <a:pt x="793" y="336"/>
                      </a:lnTo>
                      <a:lnTo>
                        <a:pt x="793" y="340"/>
                      </a:lnTo>
                      <a:lnTo>
                        <a:pt x="796" y="340"/>
                      </a:lnTo>
                      <a:lnTo>
                        <a:pt x="796" y="336"/>
                      </a:lnTo>
                      <a:lnTo>
                        <a:pt x="800" y="336"/>
                      </a:lnTo>
                      <a:lnTo>
                        <a:pt x="801" y="336"/>
                      </a:lnTo>
                      <a:lnTo>
                        <a:pt x="801" y="334"/>
                      </a:lnTo>
                      <a:lnTo>
                        <a:pt x="801" y="336"/>
                      </a:lnTo>
                      <a:lnTo>
                        <a:pt x="804" y="336"/>
                      </a:lnTo>
                      <a:lnTo>
                        <a:pt x="808" y="340"/>
                      </a:lnTo>
                      <a:lnTo>
                        <a:pt x="809" y="344"/>
                      </a:lnTo>
                      <a:lnTo>
                        <a:pt x="813" y="345"/>
                      </a:lnTo>
                      <a:lnTo>
                        <a:pt x="816" y="345"/>
                      </a:lnTo>
                      <a:lnTo>
                        <a:pt x="816" y="349"/>
                      </a:lnTo>
                      <a:lnTo>
                        <a:pt x="816" y="351"/>
                      </a:lnTo>
                      <a:lnTo>
                        <a:pt x="813" y="351"/>
                      </a:lnTo>
                      <a:lnTo>
                        <a:pt x="813" y="355"/>
                      </a:lnTo>
                      <a:lnTo>
                        <a:pt x="809" y="355"/>
                      </a:lnTo>
                      <a:lnTo>
                        <a:pt x="809" y="358"/>
                      </a:lnTo>
                      <a:lnTo>
                        <a:pt x="808" y="360"/>
                      </a:lnTo>
                      <a:lnTo>
                        <a:pt x="808" y="364"/>
                      </a:lnTo>
                      <a:lnTo>
                        <a:pt x="808" y="366"/>
                      </a:lnTo>
                      <a:lnTo>
                        <a:pt x="809" y="366"/>
                      </a:lnTo>
                      <a:lnTo>
                        <a:pt x="809" y="370"/>
                      </a:lnTo>
                      <a:lnTo>
                        <a:pt x="808" y="370"/>
                      </a:lnTo>
                      <a:lnTo>
                        <a:pt x="809" y="372"/>
                      </a:lnTo>
                      <a:lnTo>
                        <a:pt x="808" y="372"/>
                      </a:lnTo>
                      <a:lnTo>
                        <a:pt x="808" y="375"/>
                      </a:lnTo>
                      <a:lnTo>
                        <a:pt x="808" y="379"/>
                      </a:lnTo>
                      <a:lnTo>
                        <a:pt x="808" y="381"/>
                      </a:lnTo>
                      <a:lnTo>
                        <a:pt x="808" y="385"/>
                      </a:lnTo>
                      <a:lnTo>
                        <a:pt x="804" y="387"/>
                      </a:lnTo>
                      <a:lnTo>
                        <a:pt x="801" y="387"/>
                      </a:lnTo>
                      <a:lnTo>
                        <a:pt x="804" y="387"/>
                      </a:lnTo>
                      <a:lnTo>
                        <a:pt x="809" y="387"/>
                      </a:lnTo>
                      <a:lnTo>
                        <a:pt x="813" y="390"/>
                      </a:lnTo>
                      <a:lnTo>
                        <a:pt x="816" y="394"/>
                      </a:lnTo>
                      <a:lnTo>
                        <a:pt x="817" y="394"/>
                      </a:lnTo>
                      <a:lnTo>
                        <a:pt x="817" y="390"/>
                      </a:lnTo>
                      <a:lnTo>
                        <a:pt x="821" y="387"/>
                      </a:lnTo>
                      <a:lnTo>
                        <a:pt x="824" y="387"/>
                      </a:lnTo>
                      <a:lnTo>
                        <a:pt x="826" y="387"/>
                      </a:lnTo>
                      <a:lnTo>
                        <a:pt x="829" y="387"/>
                      </a:lnTo>
                      <a:lnTo>
                        <a:pt x="832" y="387"/>
                      </a:lnTo>
                      <a:lnTo>
                        <a:pt x="834" y="385"/>
                      </a:lnTo>
                      <a:lnTo>
                        <a:pt x="840" y="381"/>
                      </a:lnTo>
                      <a:lnTo>
                        <a:pt x="844" y="379"/>
                      </a:lnTo>
                      <a:lnTo>
                        <a:pt x="845" y="379"/>
                      </a:lnTo>
                      <a:lnTo>
                        <a:pt x="845" y="381"/>
                      </a:lnTo>
                      <a:lnTo>
                        <a:pt x="845" y="385"/>
                      </a:lnTo>
                      <a:lnTo>
                        <a:pt x="848" y="385"/>
                      </a:lnTo>
                      <a:lnTo>
                        <a:pt x="848" y="387"/>
                      </a:lnTo>
                      <a:lnTo>
                        <a:pt x="852" y="387"/>
                      </a:lnTo>
                      <a:lnTo>
                        <a:pt x="852" y="390"/>
                      </a:lnTo>
                      <a:lnTo>
                        <a:pt x="852" y="394"/>
                      </a:lnTo>
                      <a:lnTo>
                        <a:pt x="853" y="396"/>
                      </a:lnTo>
                      <a:lnTo>
                        <a:pt x="853" y="400"/>
                      </a:lnTo>
                      <a:lnTo>
                        <a:pt x="853" y="405"/>
                      </a:lnTo>
                      <a:lnTo>
                        <a:pt x="853" y="409"/>
                      </a:lnTo>
                      <a:lnTo>
                        <a:pt x="857" y="411"/>
                      </a:lnTo>
                      <a:lnTo>
                        <a:pt x="857" y="415"/>
                      </a:lnTo>
                      <a:lnTo>
                        <a:pt x="857" y="416"/>
                      </a:lnTo>
                      <a:lnTo>
                        <a:pt x="860" y="420"/>
                      </a:lnTo>
                      <a:lnTo>
                        <a:pt x="862" y="422"/>
                      </a:lnTo>
                      <a:lnTo>
                        <a:pt x="870" y="422"/>
                      </a:lnTo>
                      <a:lnTo>
                        <a:pt x="873" y="422"/>
                      </a:lnTo>
                      <a:lnTo>
                        <a:pt x="876" y="422"/>
                      </a:lnTo>
                      <a:lnTo>
                        <a:pt x="879" y="422"/>
                      </a:lnTo>
                      <a:lnTo>
                        <a:pt x="879" y="426"/>
                      </a:lnTo>
                      <a:lnTo>
                        <a:pt x="870" y="437"/>
                      </a:lnTo>
                      <a:lnTo>
                        <a:pt x="862" y="446"/>
                      </a:lnTo>
                      <a:lnTo>
                        <a:pt x="860" y="450"/>
                      </a:lnTo>
                      <a:lnTo>
                        <a:pt x="860" y="452"/>
                      </a:lnTo>
                      <a:lnTo>
                        <a:pt x="857" y="456"/>
                      </a:lnTo>
                      <a:lnTo>
                        <a:pt x="853" y="459"/>
                      </a:lnTo>
                      <a:lnTo>
                        <a:pt x="853" y="461"/>
                      </a:lnTo>
                      <a:lnTo>
                        <a:pt x="852" y="461"/>
                      </a:lnTo>
                      <a:lnTo>
                        <a:pt x="848" y="456"/>
                      </a:lnTo>
                      <a:lnTo>
                        <a:pt x="852" y="456"/>
                      </a:lnTo>
                      <a:lnTo>
                        <a:pt x="852" y="452"/>
                      </a:lnTo>
                      <a:lnTo>
                        <a:pt x="852" y="450"/>
                      </a:lnTo>
                      <a:lnTo>
                        <a:pt x="852" y="446"/>
                      </a:lnTo>
                      <a:lnTo>
                        <a:pt x="853" y="446"/>
                      </a:lnTo>
                      <a:lnTo>
                        <a:pt x="853" y="444"/>
                      </a:lnTo>
                      <a:lnTo>
                        <a:pt x="853" y="441"/>
                      </a:lnTo>
                      <a:lnTo>
                        <a:pt x="853" y="444"/>
                      </a:lnTo>
                      <a:lnTo>
                        <a:pt x="853" y="441"/>
                      </a:lnTo>
                      <a:lnTo>
                        <a:pt x="853" y="437"/>
                      </a:lnTo>
                      <a:lnTo>
                        <a:pt x="857" y="437"/>
                      </a:lnTo>
                      <a:lnTo>
                        <a:pt x="860" y="441"/>
                      </a:lnTo>
                      <a:lnTo>
                        <a:pt x="860" y="437"/>
                      </a:lnTo>
                      <a:lnTo>
                        <a:pt x="860" y="435"/>
                      </a:lnTo>
                      <a:lnTo>
                        <a:pt x="862" y="435"/>
                      </a:lnTo>
                      <a:lnTo>
                        <a:pt x="865" y="431"/>
                      </a:lnTo>
                      <a:lnTo>
                        <a:pt x="868" y="430"/>
                      </a:lnTo>
                      <a:lnTo>
                        <a:pt x="865" y="431"/>
                      </a:lnTo>
                      <a:lnTo>
                        <a:pt x="862" y="431"/>
                      </a:lnTo>
                      <a:lnTo>
                        <a:pt x="860" y="431"/>
                      </a:lnTo>
                      <a:lnTo>
                        <a:pt x="853" y="435"/>
                      </a:lnTo>
                      <a:lnTo>
                        <a:pt x="852" y="435"/>
                      </a:lnTo>
                      <a:lnTo>
                        <a:pt x="852" y="437"/>
                      </a:lnTo>
                      <a:lnTo>
                        <a:pt x="848" y="437"/>
                      </a:lnTo>
                      <a:lnTo>
                        <a:pt x="845" y="437"/>
                      </a:lnTo>
                      <a:lnTo>
                        <a:pt x="845" y="435"/>
                      </a:lnTo>
                      <a:lnTo>
                        <a:pt x="845" y="431"/>
                      </a:lnTo>
                      <a:lnTo>
                        <a:pt x="845" y="435"/>
                      </a:lnTo>
                      <a:lnTo>
                        <a:pt x="845" y="437"/>
                      </a:lnTo>
                      <a:lnTo>
                        <a:pt x="845" y="441"/>
                      </a:lnTo>
                      <a:lnTo>
                        <a:pt x="844" y="441"/>
                      </a:lnTo>
                      <a:lnTo>
                        <a:pt x="840" y="446"/>
                      </a:lnTo>
                      <a:lnTo>
                        <a:pt x="837" y="444"/>
                      </a:lnTo>
                      <a:lnTo>
                        <a:pt x="837" y="441"/>
                      </a:lnTo>
                      <a:lnTo>
                        <a:pt x="840" y="441"/>
                      </a:lnTo>
                      <a:lnTo>
                        <a:pt x="844" y="441"/>
                      </a:lnTo>
                      <a:lnTo>
                        <a:pt x="844" y="437"/>
                      </a:lnTo>
                      <a:lnTo>
                        <a:pt x="840" y="441"/>
                      </a:lnTo>
                      <a:lnTo>
                        <a:pt x="837" y="441"/>
                      </a:lnTo>
                      <a:lnTo>
                        <a:pt x="837" y="437"/>
                      </a:lnTo>
                      <a:lnTo>
                        <a:pt x="840" y="437"/>
                      </a:lnTo>
                      <a:lnTo>
                        <a:pt x="844" y="437"/>
                      </a:lnTo>
                      <a:lnTo>
                        <a:pt x="840" y="437"/>
                      </a:lnTo>
                      <a:lnTo>
                        <a:pt x="837" y="435"/>
                      </a:lnTo>
                      <a:lnTo>
                        <a:pt x="837" y="431"/>
                      </a:lnTo>
                      <a:lnTo>
                        <a:pt x="840" y="431"/>
                      </a:lnTo>
                      <a:lnTo>
                        <a:pt x="837" y="430"/>
                      </a:lnTo>
                      <a:lnTo>
                        <a:pt x="840" y="430"/>
                      </a:lnTo>
                      <a:lnTo>
                        <a:pt x="840" y="426"/>
                      </a:lnTo>
                      <a:lnTo>
                        <a:pt x="837" y="430"/>
                      </a:lnTo>
                      <a:lnTo>
                        <a:pt x="840" y="426"/>
                      </a:lnTo>
                      <a:lnTo>
                        <a:pt x="840" y="422"/>
                      </a:lnTo>
                      <a:lnTo>
                        <a:pt x="837" y="422"/>
                      </a:lnTo>
                      <a:lnTo>
                        <a:pt x="837" y="426"/>
                      </a:lnTo>
                      <a:lnTo>
                        <a:pt x="837" y="422"/>
                      </a:lnTo>
                      <a:lnTo>
                        <a:pt x="834" y="422"/>
                      </a:lnTo>
                      <a:lnTo>
                        <a:pt x="834" y="426"/>
                      </a:lnTo>
                      <a:lnTo>
                        <a:pt x="834" y="430"/>
                      </a:lnTo>
                      <a:lnTo>
                        <a:pt x="832" y="431"/>
                      </a:lnTo>
                      <a:lnTo>
                        <a:pt x="834" y="431"/>
                      </a:lnTo>
                      <a:lnTo>
                        <a:pt x="834" y="435"/>
                      </a:lnTo>
                      <a:lnTo>
                        <a:pt x="834" y="437"/>
                      </a:lnTo>
                      <a:lnTo>
                        <a:pt x="832" y="437"/>
                      </a:lnTo>
                      <a:lnTo>
                        <a:pt x="829" y="437"/>
                      </a:lnTo>
                      <a:lnTo>
                        <a:pt x="829" y="435"/>
                      </a:lnTo>
                      <a:lnTo>
                        <a:pt x="829" y="431"/>
                      </a:lnTo>
                      <a:lnTo>
                        <a:pt x="829" y="435"/>
                      </a:lnTo>
                      <a:lnTo>
                        <a:pt x="832" y="435"/>
                      </a:lnTo>
                      <a:lnTo>
                        <a:pt x="832" y="431"/>
                      </a:lnTo>
                      <a:lnTo>
                        <a:pt x="829" y="431"/>
                      </a:lnTo>
                      <a:lnTo>
                        <a:pt x="826" y="430"/>
                      </a:lnTo>
                      <a:lnTo>
                        <a:pt x="826" y="422"/>
                      </a:lnTo>
                      <a:lnTo>
                        <a:pt x="826" y="426"/>
                      </a:lnTo>
                      <a:lnTo>
                        <a:pt x="826" y="422"/>
                      </a:lnTo>
                      <a:lnTo>
                        <a:pt x="824" y="426"/>
                      </a:lnTo>
                      <a:lnTo>
                        <a:pt x="824" y="430"/>
                      </a:lnTo>
                      <a:lnTo>
                        <a:pt x="826" y="430"/>
                      </a:lnTo>
                      <a:lnTo>
                        <a:pt x="824" y="430"/>
                      </a:lnTo>
                      <a:lnTo>
                        <a:pt x="826" y="431"/>
                      </a:lnTo>
                      <a:lnTo>
                        <a:pt x="826" y="435"/>
                      </a:lnTo>
                      <a:lnTo>
                        <a:pt x="826" y="437"/>
                      </a:lnTo>
                      <a:lnTo>
                        <a:pt x="824" y="437"/>
                      </a:lnTo>
                      <a:lnTo>
                        <a:pt x="824" y="441"/>
                      </a:lnTo>
                      <a:lnTo>
                        <a:pt x="821" y="441"/>
                      </a:lnTo>
                      <a:lnTo>
                        <a:pt x="817" y="441"/>
                      </a:lnTo>
                      <a:lnTo>
                        <a:pt x="816" y="441"/>
                      </a:lnTo>
                      <a:lnTo>
                        <a:pt x="817" y="441"/>
                      </a:lnTo>
                      <a:lnTo>
                        <a:pt x="817" y="444"/>
                      </a:lnTo>
                      <a:lnTo>
                        <a:pt x="821" y="444"/>
                      </a:lnTo>
                      <a:lnTo>
                        <a:pt x="821" y="441"/>
                      </a:lnTo>
                      <a:lnTo>
                        <a:pt x="824" y="441"/>
                      </a:lnTo>
                      <a:lnTo>
                        <a:pt x="824" y="444"/>
                      </a:lnTo>
                      <a:lnTo>
                        <a:pt x="826" y="446"/>
                      </a:lnTo>
                      <a:lnTo>
                        <a:pt x="826" y="450"/>
                      </a:lnTo>
                      <a:lnTo>
                        <a:pt x="824" y="446"/>
                      </a:lnTo>
                      <a:lnTo>
                        <a:pt x="821" y="446"/>
                      </a:lnTo>
                      <a:lnTo>
                        <a:pt x="821" y="450"/>
                      </a:lnTo>
                      <a:lnTo>
                        <a:pt x="817" y="452"/>
                      </a:lnTo>
                      <a:lnTo>
                        <a:pt x="821" y="452"/>
                      </a:lnTo>
                      <a:lnTo>
                        <a:pt x="821" y="456"/>
                      </a:lnTo>
                      <a:lnTo>
                        <a:pt x="821" y="452"/>
                      </a:lnTo>
                      <a:lnTo>
                        <a:pt x="821" y="450"/>
                      </a:lnTo>
                      <a:lnTo>
                        <a:pt x="821" y="446"/>
                      </a:lnTo>
                      <a:lnTo>
                        <a:pt x="824" y="450"/>
                      </a:lnTo>
                      <a:lnTo>
                        <a:pt x="826" y="452"/>
                      </a:lnTo>
                      <a:lnTo>
                        <a:pt x="826" y="456"/>
                      </a:lnTo>
                      <a:lnTo>
                        <a:pt x="824" y="456"/>
                      </a:lnTo>
                      <a:lnTo>
                        <a:pt x="821" y="465"/>
                      </a:lnTo>
                      <a:lnTo>
                        <a:pt x="817" y="465"/>
                      </a:lnTo>
                      <a:lnTo>
                        <a:pt x="816" y="465"/>
                      </a:lnTo>
                      <a:lnTo>
                        <a:pt x="816" y="461"/>
                      </a:lnTo>
                      <a:lnTo>
                        <a:pt x="816" y="459"/>
                      </a:lnTo>
                      <a:lnTo>
                        <a:pt x="809" y="459"/>
                      </a:lnTo>
                      <a:lnTo>
                        <a:pt x="808" y="461"/>
                      </a:lnTo>
                      <a:lnTo>
                        <a:pt x="804" y="461"/>
                      </a:lnTo>
                      <a:lnTo>
                        <a:pt x="804" y="459"/>
                      </a:lnTo>
                      <a:lnTo>
                        <a:pt x="801" y="459"/>
                      </a:lnTo>
                      <a:lnTo>
                        <a:pt x="801" y="461"/>
                      </a:lnTo>
                      <a:lnTo>
                        <a:pt x="801" y="459"/>
                      </a:lnTo>
                      <a:lnTo>
                        <a:pt x="800" y="459"/>
                      </a:lnTo>
                      <a:lnTo>
                        <a:pt x="800" y="461"/>
                      </a:lnTo>
                      <a:lnTo>
                        <a:pt x="796" y="461"/>
                      </a:lnTo>
                      <a:lnTo>
                        <a:pt x="796" y="459"/>
                      </a:lnTo>
                      <a:lnTo>
                        <a:pt x="796" y="456"/>
                      </a:lnTo>
                      <a:lnTo>
                        <a:pt x="796" y="450"/>
                      </a:lnTo>
                      <a:lnTo>
                        <a:pt x="793" y="450"/>
                      </a:lnTo>
                      <a:lnTo>
                        <a:pt x="793" y="452"/>
                      </a:lnTo>
                      <a:lnTo>
                        <a:pt x="793" y="456"/>
                      </a:lnTo>
                      <a:lnTo>
                        <a:pt x="790" y="456"/>
                      </a:lnTo>
                      <a:lnTo>
                        <a:pt x="788" y="452"/>
                      </a:lnTo>
                      <a:lnTo>
                        <a:pt x="788" y="450"/>
                      </a:lnTo>
                      <a:lnTo>
                        <a:pt x="788" y="446"/>
                      </a:lnTo>
                      <a:lnTo>
                        <a:pt x="785" y="446"/>
                      </a:lnTo>
                      <a:lnTo>
                        <a:pt x="785" y="450"/>
                      </a:lnTo>
                      <a:lnTo>
                        <a:pt x="785" y="452"/>
                      </a:lnTo>
                      <a:lnTo>
                        <a:pt x="788" y="456"/>
                      </a:lnTo>
                      <a:lnTo>
                        <a:pt x="788" y="459"/>
                      </a:lnTo>
                      <a:lnTo>
                        <a:pt x="793" y="459"/>
                      </a:lnTo>
                      <a:lnTo>
                        <a:pt x="793" y="461"/>
                      </a:lnTo>
                      <a:lnTo>
                        <a:pt x="793" y="465"/>
                      </a:lnTo>
                      <a:lnTo>
                        <a:pt x="790" y="467"/>
                      </a:lnTo>
                      <a:lnTo>
                        <a:pt x="788" y="465"/>
                      </a:lnTo>
                      <a:lnTo>
                        <a:pt x="785" y="465"/>
                      </a:lnTo>
                      <a:lnTo>
                        <a:pt x="788" y="465"/>
                      </a:lnTo>
                      <a:lnTo>
                        <a:pt x="788" y="467"/>
                      </a:lnTo>
                      <a:lnTo>
                        <a:pt x="790" y="467"/>
                      </a:lnTo>
                      <a:lnTo>
                        <a:pt x="793" y="467"/>
                      </a:lnTo>
                      <a:lnTo>
                        <a:pt x="793" y="465"/>
                      </a:lnTo>
                      <a:lnTo>
                        <a:pt x="796" y="465"/>
                      </a:lnTo>
                      <a:lnTo>
                        <a:pt x="796" y="467"/>
                      </a:lnTo>
                      <a:lnTo>
                        <a:pt x="800" y="467"/>
                      </a:lnTo>
                      <a:lnTo>
                        <a:pt x="796" y="467"/>
                      </a:lnTo>
                      <a:lnTo>
                        <a:pt x="793" y="467"/>
                      </a:lnTo>
                      <a:lnTo>
                        <a:pt x="793" y="471"/>
                      </a:lnTo>
                      <a:lnTo>
                        <a:pt x="796" y="471"/>
                      </a:lnTo>
                      <a:lnTo>
                        <a:pt x="800" y="471"/>
                      </a:lnTo>
                      <a:lnTo>
                        <a:pt x="801" y="472"/>
                      </a:lnTo>
                      <a:lnTo>
                        <a:pt x="801" y="471"/>
                      </a:lnTo>
                      <a:lnTo>
                        <a:pt x="801" y="467"/>
                      </a:lnTo>
                      <a:lnTo>
                        <a:pt x="804" y="467"/>
                      </a:lnTo>
                      <a:lnTo>
                        <a:pt x="804" y="471"/>
                      </a:lnTo>
                      <a:lnTo>
                        <a:pt x="801" y="471"/>
                      </a:lnTo>
                      <a:lnTo>
                        <a:pt x="804" y="471"/>
                      </a:lnTo>
                      <a:lnTo>
                        <a:pt x="804" y="467"/>
                      </a:lnTo>
                      <a:lnTo>
                        <a:pt x="808" y="467"/>
                      </a:lnTo>
                      <a:lnTo>
                        <a:pt x="809" y="467"/>
                      </a:lnTo>
                      <a:lnTo>
                        <a:pt x="813" y="467"/>
                      </a:lnTo>
                      <a:lnTo>
                        <a:pt x="816" y="467"/>
                      </a:lnTo>
                      <a:lnTo>
                        <a:pt x="816" y="471"/>
                      </a:lnTo>
                      <a:lnTo>
                        <a:pt x="816" y="472"/>
                      </a:lnTo>
                      <a:lnTo>
                        <a:pt x="817" y="471"/>
                      </a:lnTo>
                      <a:lnTo>
                        <a:pt x="817" y="472"/>
                      </a:lnTo>
                      <a:lnTo>
                        <a:pt x="816" y="472"/>
                      </a:lnTo>
                      <a:lnTo>
                        <a:pt x="817" y="472"/>
                      </a:lnTo>
                      <a:lnTo>
                        <a:pt x="817" y="476"/>
                      </a:lnTo>
                      <a:lnTo>
                        <a:pt x="817" y="480"/>
                      </a:lnTo>
                      <a:lnTo>
                        <a:pt x="817" y="482"/>
                      </a:lnTo>
                      <a:lnTo>
                        <a:pt x="821" y="480"/>
                      </a:lnTo>
                      <a:lnTo>
                        <a:pt x="821" y="476"/>
                      </a:lnTo>
                      <a:lnTo>
                        <a:pt x="821" y="472"/>
                      </a:lnTo>
                      <a:lnTo>
                        <a:pt x="824" y="476"/>
                      </a:lnTo>
                      <a:lnTo>
                        <a:pt x="826" y="476"/>
                      </a:lnTo>
                      <a:lnTo>
                        <a:pt x="824" y="476"/>
                      </a:lnTo>
                      <a:lnTo>
                        <a:pt x="832" y="472"/>
                      </a:lnTo>
                      <a:lnTo>
                        <a:pt x="834" y="472"/>
                      </a:lnTo>
                      <a:lnTo>
                        <a:pt x="834" y="476"/>
                      </a:lnTo>
                      <a:lnTo>
                        <a:pt x="837" y="480"/>
                      </a:lnTo>
                      <a:lnTo>
                        <a:pt x="834" y="480"/>
                      </a:lnTo>
                      <a:lnTo>
                        <a:pt x="834" y="482"/>
                      </a:lnTo>
                      <a:lnTo>
                        <a:pt x="832" y="482"/>
                      </a:lnTo>
                      <a:lnTo>
                        <a:pt x="829" y="486"/>
                      </a:lnTo>
                      <a:lnTo>
                        <a:pt x="826" y="491"/>
                      </a:lnTo>
                      <a:lnTo>
                        <a:pt x="821" y="495"/>
                      </a:lnTo>
                      <a:lnTo>
                        <a:pt x="821" y="501"/>
                      </a:lnTo>
                      <a:lnTo>
                        <a:pt x="817" y="506"/>
                      </a:lnTo>
                      <a:lnTo>
                        <a:pt x="816" y="512"/>
                      </a:lnTo>
                      <a:lnTo>
                        <a:pt x="813" y="512"/>
                      </a:lnTo>
                      <a:lnTo>
                        <a:pt x="809" y="521"/>
                      </a:lnTo>
                      <a:lnTo>
                        <a:pt x="809" y="523"/>
                      </a:lnTo>
                      <a:lnTo>
                        <a:pt x="808" y="523"/>
                      </a:lnTo>
                      <a:lnTo>
                        <a:pt x="808" y="527"/>
                      </a:lnTo>
                      <a:lnTo>
                        <a:pt x="808" y="530"/>
                      </a:lnTo>
                      <a:lnTo>
                        <a:pt x="804" y="536"/>
                      </a:lnTo>
                      <a:lnTo>
                        <a:pt x="804" y="542"/>
                      </a:lnTo>
                      <a:lnTo>
                        <a:pt x="801" y="542"/>
                      </a:lnTo>
                      <a:lnTo>
                        <a:pt x="801" y="545"/>
                      </a:lnTo>
                      <a:lnTo>
                        <a:pt x="752" y="542"/>
                      </a:lnTo>
                      <a:lnTo>
                        <a:pt x="749" y="542"/>
                      </a:lnTo>
                      <a:lnTo>
                        <a:pt x="746" y="545"/>
                      </a:lnTo>
                      <a:lnTo>
                        <a:pt x="744" y="545"/>
                      </a:lnTo>
                      <a:lnTo>
                        <a:pt x="744" y="542"/>
                      </a:lnTo>
                      <a:lnTo>
                        <a:pt x="741" y="545"/>
                      </a:lnTo>
                      <a:lnTo>
                        <a:pt x="737" y="547"/>
                      </a:lnTo>
                      <a:lnTo>
                        <a:pt x="736" y="547"/>
                      </a:lnTo>
                      <a:lnTo>
                        <a:pt x="729" y="547"/>
                      </a:lnTo>
                      <a:lnTo>
                        <a:pt x="728" y="547"/>
                      </a:lnTo>
                      <a:lnTo>
                        <a:pt x="721" y="547"/>
                      </a:lnTo>
                      <a:lnTo>
                        <a:pt x="720" y="551"/>
                      </a:lnTo>
                      <a:lnTo>
                        <a:pt x="716" y="553"/>
                      </a:lnTo>
                      <a:lnTo>
                        <a:pt x="713" y="553"/>
                      </a:lnTo>
                      <a:lnTo>
                        <a:pt x="713" y="557"/>
                      </a:lnTo>
                      <a:lnTo>
                        <a:pt x="713" y="558"/>
                      </a:lnTo>
                      <a:lnTo>
                        <a:pt x="710" y="558"/>
                      </a:lnTo>
                      <a:lnTo>
                        <a:pt x="710" y="562"/>
                      </a:lnTo>
                      <a:lnTo>
                        <a:pt x="708" y="562"/>
                      </a:lnTo>
                      <a:lnTo>
                        <a:pt x="705" y="562"/>
                      </a:lnTo>
                      <a:lnTo>
                        <a:pt x="705" y="566"/>
                      </a:lnTo>
                      <a:lnTo>
                        <a:pt x="700" y="572"/>
                      </a:lnTo>
                      <a:lnTo>
                        <a:pt x="697" y="572"/>
                      </a:lnTo>
                      <a:lnTo>
                        <a:pt x="693" y="572"/>
                      </a:lnTo>
                      <a:lnTo>
                        <a:pt x="692" y="573"/>
                      </a:lnTo>
                      <a:lnTo>
                        <a:pt x="689" y="572"/>
                      </a:lnTo>
                      <a:lnTo>
                        <a:pt x="685" y="573"/>
                      </a:lnTo>
                      <a:lnTo>
                        <a:pt x="684" y="581"/>
                      </a:lnTo>
                      <a:lnTo>
                        <a:pt x="680" y="583"/>
                      </a:lnTo>
                      <a:lnTo>
                        <a:pt x="677" y="581"/>
                      </a:lnTo>
                      <a:lnTo>
                        <a:pt x="677" y="583"/>
                      </a:lnTo>
                      <a:lnTo>
                        <a:pt x="674" y="583"/>
                      </a:lnTo>
                      <a:lnTo>
                        <a:pt x="672" y="581"/>
                      </a:lnTo>
                      <a:lnTo>
                        <a:pt x="672" y="583"/>
                      </a:lnTo>
                      <a:lnTo>
                        <a:pt x="669" y="581"/>
                      </a:lnTo>
                      <a:lnTo>
                        <a:pt x="669" y="583"/>
                      </a:lnTo>
                      <a:lnTo>
                        <a:pt x="669" y="581"/>
                      </a:lnTo>
                      <a:lnTo>
                        <a:pt x="666" y="581"/>
                      </a:lnTo>
                      <a:lnTo>
                        <a:pt x="664" y="581"/>
                      </a:lnTo>
                      <a:lnTo>
                        <a:pt x="664" y="577"/>
                      </a:lnTo>
                      <a:lnTo>
                        <a:pt x="664" y="581"/>
                      </a:lnTo>
                      <a:lnTo>
                        <a:pt x="661" y="581"/>
                      </a:lnTo>
                      <a:lnTo>
                        <a:pt x="661" y="577"/>
                      </a:lnTo>
                      <a:lnTo>
                        <a:pt x="661" y="573"/>
                      </a:lnTo>
                      <a:lnTo>
                        <a:pt x="658" y="573"/>
                      </a:lnTo>
                      <a:lnTo>
                        <a:pt x="656" y="573"/>
                      </a:lnTo>
                      <a:lnTo>
                        <a:pt x="658" y="573"/>
                      </a:lnTo>
                      <a:lnTo>
                        <a:pt x="656" y="573"/>
                      </a:lnTo>
                      <a:lnTo>
                        <a:pt x="656" y="572"/>
                      </a:lnTo>
                      <a:lnTo>
                        <a:pt x="653" y="572"/>
                      </a:lnTo>
                      <a:lnTo>
                        <a:pt x="653" y="568"/>
                      </a:lnTo>
                      <a:lnTo>
                        <a:pt x="649" y="568"/>
                      </a:lnTo>
                      <a:lnTo>
                        <a:pt x="648" y="566"/>
                      </a:lnTo>
                      <a:lnTo>
                        <a:pt x="649" y="566"/>
                      </a:lnTo>
                      <a:lnTo>
                        <a:pt x="648" y="566"/>
                      </a:lnTo>
                      <a:lnTo>
                        <a:pt x="648" y="562"/>
                      </a:lnTo>
                      <a:lnTo>
                        <a:pt x="644" y="562"/>
                      </a:lnTo>
                      <a:lnTo>
                        <a:pt x="644" y="566"/>
                      </a:lnTo>
                      <a:lnTo>
                        <a:pt x="644" y="562"/>
                      </a:lnTo>
                      <a:lnTo>
                        <a:pt x="644" y="566"/>
                      </a:lnTo>
                      <a:lnTo>
                        <a:pt x="641" y="562"/>
                      </a:lnTo>
                      <a:lnTo>
                        <a:pt x="640" y="562"/>
                      </a:lnTo>
                      <a:lnTo>
                        <a:pt x="640" y="558"/>
                      </a:lnTo>
                      <a:lnTo>
                        <a:pt x="640" y="557"/>
                      </a:lnTo>
                      <a:lnTo>
                        <a:pt x="636" y="557"/>
                      </a:lnTo>
                      <a:lnTo>
                        <a:pt x="640" y="557"/>
                      </a:lnTo>
                      <a:lnTo>
                        <a:pt x="636" y="557"/>
                      </a:lnTo>
                      <a:lnTo>
                        <a:pt x="633" y="553"/>
                      </a:lnTo>
                      <a:lnTo>
                        <a:pt x="630" y="551"/>
                      </a:lnTo>
                      <a:lnTo>
                        <a:pt x="628" y="551"/>
                      </a:lnTo>
                      <a:lnTo>
                        <a:pt x="625" y="551"/>
                      </a:lnTo>
                      <a:lnTo>
                        <a:pt x="622" y="551"/>
                      </a:lnTo>
                      <a:lnTo>
                        <a:pt x="625" y="547"/>
                      </a:lnTo>
                      <a:lnTo>
                        <a:pt x="622" y="547"/>
                      </a:lnTo>
                      <a:lnTo>
                        <a:pt x="622" y="551"/>
                      </a:lnTo>
                      <a:lnTo>
                        <a:pt x="620" y="553"/>
                      </a:lnTo>
                      <a:lnTo>
                        <a:pt x="620" y="551"/>
                      </a:lnTo>
                      <a:lnTo>
                        <a:pt x="620" y="547"/>
                      </a:lnTo>
                      <a:lnTo>
                        <a:pt x="617" y="547"/>
                      </a:lnTo>
                      <a:lnTo>
                        <a:pt x="613" y="547"/>
                      </a:lnTo>
                      <a:lnTo>
                        <a:pt x="613" y="551"/>
                      </a:lnTo>
                      <a:lnTo>
                        <a:pt x="613" y="553"/>
                      </a:lnTo>
                      <a:lnTo>
                        <a:pt x="612" y="551"/>
                      </a:lnTo>
                      <a:lnTo>
                        <a:pt x="609" y="551"/>
                      </a:lnTo>
                      <a:lnTo>
                        <a:pt x="605" y="553"/>
                      </a:lnTo>
                      <a:lnTo>
                        <a:pt x="604" y="553"/>
                      </a:lnTo>
                      <a:lnTo>
                        <a:pt x="605" y="551"/>
                      </a:lnTo>
                      <a:lnTo>
                        <a:pt x="604" y="551"/>
                      </a:lnTo>
                      <a:lnTo>
                        <a:pt x="604" y="553"/>
                      </a:lnTo>
                      <a:lnTo>
                        <a:pt x="600" y="553"/>
                      </a:lnTo>
                      <a:lnTo>
                        <a:pt x="600" y="557"/>
                      </a:lnTo>
                      <a:lnTo>
                        <a:pt x="597" y="557"/>
                      </a:lnTo>
                      <a:lnTo>
                        <a:pt x="597" y="553"/>
                      </a:lnTo>
                      <a:lnTo>
                        <a:pt x="594" y="553"/>
                      </a:lnTo>
                      <a:lnTo>
                        <a:pt x="597" y="551"/>
                      </a:lnTo>
                      <a:lnTo>
                        <a:pt x="594" y="551"/>
                      </a:lnTo>
                      <a:lnTo>
                        <a:pt x="592" y="551"/>
                      </a:lnTo>
                      <a:lnTo>
                        <a:pt x="592" y="553"/>
                      </a:lnTo>
                      <a:lnTo>
                        <a:pt x="594" y="553"/>
                      </a:lnTo>
                      <a:lnTo>
                        <a:pt x="592" y="557"/>
                      </a:lnTo>
                      <a:lnTo>
                        <a:pt x="589" y="557"/>
                      </a:lnTo>
                      <a:lnTo>
                        <a:pt x="586" y="557"/>
                      </a:lnTo>
                      <a:lnTo>
                        <a:pt x="584" y="553"/>
                      </a:lnTo>
                      <a:lnTo>
                        <a:pt x="581" y="551"/>
                      </a:lnTo>
                      <a:lnTo>
                        <a:pt x="581" y="553"/>
                      </a:lnTo>
                      <a:lnTo>
                        <a:pt x="578" y="553"/>
                      </a:lnTo>
                      <a:lnTo>
                        <a:pt x="576" y="557"/>
                      </a:lnTo>
                      <a:lnTo>
                        <a:pt x="573" y="557"/>
                      </a:lnTo>
                      <a:lnTo>
                        <a:pt x="573" y="558"/>
                      </a:lnTo>
                      <a:lnTo>
                        <a:pt x="569" y="558"/>
                      </a:lnTo>
                      <a:lnTo>
                        <a:pt x="573" y="562"/>
                      </a:lnTo>
                      <a:lnTo>
                        <a:pt x="569" y="562"/>
                      </a:lnTo>
                      <a:lnTo>
                        <a:pt x="573" y="566"/>
                      </a:lnTo>
                      <a:lnTo>
                        <a:pt x="569" y="566"/>
                      </a:lnTo>
                      <a:lnTo>
                        <a:pt x="568" y="566"/>
                      </a:lnTo>
                      <a:lnTo>
                        <a:pt x="564" y="562"/>
                      </a:lnTo>
                      <a:lnTo>
                        <a:pt x="568" y="562"/>
                      </a:lnTo>
                      <a:lnTo>
                        <a:pt x="564" y="558"/>
                      </a:lnTo>
                      <a:lnTo>
                        <a:pt x="561" y="557"/>
                      </a:lnTo>
                      <a:lnTo>
                        <a:pt x="560" y="557"/>
                      </a:lnTo>
                      <a:lnTo>
                        <a:pt x="556" y="557"/>
                      </a:lnTo>
                      <a:lnTo>
                        <a:pt x="556" y="553"/>
                      </a:lnTo>
                      <a:lnTo>
                        <a:pt x="556" y="551"/>
                      </a:lnTo>
                      <a:lnTo>
                        <a:pt x="553" y="551"/>
                      </a:lnTo>
                      <a:lnTo>
                        <a:pt x="553" y="553"/>
                      </a:lnTo>
                      <a:lnTo>
                        <a:pt x="553" y="551"/>
                      </a:lnTo>
                      <a:lnTo>
                        <a:pt x="553" y="547"/>
                      </a:lnTo>
                      <a:lnTo>
                        <a:pt x="553" y="553"/>
                      </a:lnTo>
                      <a:lnTo>
                        <a:pt x="550" y="551"/>
                      </a:lnTo>
                      <a:lnTo>
                        <a:pt x="548" y="551"/>
                      </a:lnTo>
                      <a:lnTo>
                        <a:pt x="545" y="551"/>
                      </a:lnTo>
                      <a:lnTo>
                        <a:pt x="545" y="553"/>
                      </a:lnTo>
                      <a:lnTo>
                        <a:pt x="542" y="553"/>
                      </a:lnTo>
                      <a:lnTo>
                        <a:pt x="540" y="547"/>
                      </a:lnTo>
                      <a:lnTo>
                        <a:pt x="537" y="547"/>
                      </a:lnTo>
                      <a:lnTo>
                        <a:pt x="537" y="551"/>
                      </a:lnTo>
                      <a:lnTo>
                        <a:pt x="537" y="553"/>
                      </a:lnTo>
                      <a:lnTo>
                        <a:pt x="540" y="553"/>
                      </a:lnTo>
                      <a:lnTo>
                        <a:pt x="540" y="557"/>
                      </a:lnTo>
                      <a:lnTo>
                        <a:pt x="537" y="557"/>
                      </a:lnTo>
                      <a:lnTo>
                        <a:pt x="533" y="557"/>
                      </a:lnTo>
                      <a:lnTo>
                        <a:pt x="532" y="557"/>
                      </a:lnTo>
                      <a:lnTo>
                        <a:pt x="529" y="558"/>
                      </a:lnTo>
                      <a:lnTo>
                        <a:pt x="529" y="562"/>
                      </a:lnTo>
                      <a:lnTo>
                        <a:pt x="529" y="566"/>
                      </a:lnTo>
                      <a:lnTo>
                        <a:pt x="529" y="568"/>
                      </a:lnTo>
                      <a:lnTo>
                        <a:pt x="524" y="572"/>
                      </a:lnTo>
                      <a:lnTo>
                        <a:pt x="524" y="573"/>
                      </a:lnTo>
                      <a:lnTo>
                        <a:pt x="520" y="573"/>
                      </a:lnTo>
                      <a:lnTo>
                        <a:pt x="520" y="577"/>
                      </a:lnTo>
                      <a:lnTo>
                        <a:pt x="517" y="577"/>
                      </a:lnTo>
                      <a:lnTo>
                        <a:pt x="517" y="581"/>
                      </a:lnTo>
                      <a:lnTo>
                        <a:pt x="520" y="583"/>
                      </a:lnTo>
                      <a:lnTo>
                        <a:pt x="517" y="587"/>
                      </a:lnTo>
                      <a:lnTo>
                        <a:pt x="514" y="587"/>
                      </a:lnTo>
                      <a:lnTo>
                        <a:pt x="514" y="583"/>
                      </a:lnTo>
                      <a:lnTo>
                        <a:pt x="514" y="581"/>
                      </a:lnTo>
                      <a:lnTo>
                        <a:pt x="509" y="583"/>
                      </a:lnTo>
                      <a:lnTo>
                        <a:pt x="506" y="583"/>
                      </a:lnTo>
                      <a:lnTo>
                        <a:pt x="504" y="587"/>
                      </a:lnTo>
                      <a:lnTo>
                        <a:pt x="504" y="588"/>
                      </a:lnTo>
                      <a:lnTo>
                        <a:pt x="501" y="588"/>
                      </a:lnTo>
                      <a:lnTo>
                        <a:pt x="501" y="587"/>
                      </a:lnTo>
                      <a:lnTo>
                        <a:pt x="498" y="583"/>
                      </a:lnTo>
                      <a:lnTo>
                        <a:pt x="498" y="587"/>
                      </a:lnTo>
                      <a:lnTo>
                        <a:pt x="498" y="588"/>
                      </a:lnTo>
                      <a:lnTo>
                        <a:pt x="498" y="592"/>
                      </a:lnTo>
                      <a:lnTo>
                        <a:pt x="496" y="592"/>
                      </a:lnTo>
                      <a:lnTo>
                        <a:pt x="496" y="588"/>
                      </a:lnTo>
                      <a:lnTo>
                        <a:pt x="496" y="587"/>
                      </a:lnTo>
                      <a:lnTo>
                        <a:pt x="493" y="587"/>
                      </a:lnTo>
                      <a:lnTo>
                        <a:pt x="493" y="583"/>
                      </a:lnTo>
                      <a:lnTo>
                        <a:pt x="489" y="583"/>
                      </a:lnTo>
                      <a:lnTo>
                        <a:pt x="489" y="588"/>
                      </a:lnTo>
                      <a:lnTo>
                        <a:pt x="488" y="588"/>
                      </a:lnTo>
                      <a:lnTo>
                        <a:pt x="488" y="587"/>
                      </a:lnTo>
                      <a:lnTo>
                        <a:pt x="484" y="583"/>
                      </a:lnTo>
                      <a:lnTo>
                        <a:pt x="481" y="583"/>
                      </a:lnTo>
                      <a:lnTo>
                        <a:pt x="480" y="583"/>
                      </a:lnTo>
                      <a:lnTo>
                        <a:pt x="473" y="583"/>
                      </a:lnTo>
                      <a:lnTo>
                        <a:pt x="470" y="583"/>
                      </a:lnTo>
                      <a:lnTo>
                        <a:pt x="470" y="581"/>
                      </a:lnTo>
                      <a:lnTo>
                        <a:pt x="468" y="581"/>
                      </a:lnTo>
                      <a:lnTo>
                        <a:pt x="468" y="583"/>
                      </a:lnTo>
                      <a:lnTo>
                        <a:pt x="468" y="587"/>
                      </a:lnTo>
                      <a:lnTo>
                        <a:pt x="465" y="587"/>
                      </a:lnTo>
                      <a:lnTo>
                        <a:pt x="465" y="583"/>
                      </a:lnTo>
                      <a:lnTo>
                        <a:pt x="465" y="581"/>
                      </a:lnTo>
                      <a:lnTo>
                        <a:pt x="465" y="577"/>
                      </a:lnTo>
                      <a:lnTo>
                        <a:pt x="462" y="573"/>
                      </a:lnTo>
                      <a:lnTo>
                        <a:pt x="460" y="573"/>
                      </a:lnTo>
                      <a:lnTo>
                        <a:pt x="457" y="573"/>
                      </a:lnTo>
                      <a:lnTo>
                        <a:pt x="457" y="572"/>
                      </a:lnTo>
                      <a:lnTo>
                        <a:pt x="453" y="572"/>
                      </a:lnTo>
                      <a:lnTo>
                        <a:pt x="449" y="572"/>
                      </a:lnTo>
                      <a:lnTo>
                        <a:pt x="449" y="568"/>
                      </a:lnTo>
                      <a:lnTo>
                        <a:pt x="449" y="566"/>
                      </a:lnTo>
                      <a:lnTo>
                        <a:pt x="445" y="566"/>
                      </a:lnTo>
                      <a:lnTo>
                        <a:pt x="445" y="568"/>
                      </a:lnTo>
                      <a:lnTo>
                        <a:pt x="445" y="572"/>
                      </a:lnTo>
                      <a:lnTo>
                        <a:pt x="444" y="572"/>
                      </a:lnTo>
                      <a:lnTo>
                        <a:pt x="444" y="573"/>
                      </a:lnTo>
                      <a:lnTo>
                        <a:pt x="445" y="577"/>
                      </a:lnTo>
                      <a:lnTo>
                        <a:pt x="445" y="581"/>
                      </a:lnTo>
                      <a:lnTo>
                        <a:pt x="444" y="581"/>
                      </a:lnTo>
                      <a:lnTo>
                        <a:pt x="445" y="581"/>
                      </a:lnTo>
                      <a:lnTo>
                        <a:pt x="445" y="583"/>
                      </a:lnTo>
                      <a:lnTo>
                        <a:pt x="444" y="583"/>
                      </a:lnTo>
                      <a:lnTo>
                        <a:pt x="444" y="587"/>
                      </a:lnTo>
                      <a:lnTo>
                        <a:pt x="445" y="587"/>
                      </a:lnTo>
                      <a:lnTo>
                        <a:pt x="445" y="583"/>
                      </a:lnTo>
                      <a:lnTo>
                        <a:pt x="445" y="587"/>
                      </a:lnTo>
                      <a:lnTo>
                        <a:pt x="445" y="588"/>
                      </a:lnTo>
                      <a:lnTo>
                        <a:pt x="444" y="588"/>
                      </a:lnTo>
                      <a:lnTo>
                        <a:pt x="445" y="588"/>
                      </a:lnTo>
                      <a:lnTo>
                        <a:pt x="445" y="592"/>
                      </a:lnTo>
                      <a:lnTo>
                        <a:pt x="444" y="592"/>
                      </a:lnTo>
                      <a:lnTo>
                        <a:pt x="445" y="592"/>
                      </a:lnTo>
                      <a:lnTo>
                        <a:pt x="445" y="596"/>
                      </a:lnTo>
                      <a:lnTo>
                        <a:pt x="445" y="598"/>
                      </a:lnTo>
                      <a:lnTo>
                        <a:pt x="445" y="601"/>
                      </a:lnTo>
                      <a:lnTo>
                        <a:pt x="449" y="601"/>
                      </a:lnTo>
                      <a:lnTo>
                        <a:pt x="445" y="603"/>
                      </a:lnTo>
                      <a:lnTo>
                        <a:pt x="445" y="607"/>
                      </a:lnTo>
                      <a:lnTo>
                        <a:pt x="449" y="607"/>
                      </a:lnTo>
                      <a:lnTo>
                        <a:pt x="445" y="607"/>
                      </a:lnTo>
                      <a:lnTo>
                        <a:pt x="445" y="609"/>
                      </a:lnTo>
                      <a:lnTo>
                        <a:pt x="444" y="609"/>
                      </a:lnTo>
                      <a:lnTo>
                        <a:pt x="444" y="613"/>
                      </a:lnTo>
                      <a:lnTo>
                        <a:pt x="440" y="613"/>
                      </a:lnTo>
                      <a:lnTo>
                        <a:pt x="444" y="616"/>
                      </a:lnTo>
                      <a:lnTo>
                        <a:pt x="445" y="616"/>
                      </a:lnTo>
                      <a:lnTo>
                        <a:pt x="445" y="618"/>
                      </a:lnTo>
                      <a:lnTo>
                        <a:pt x="449" y="618"/>
                      </a:lnTo>
                      <a:lnTo>
                        <a:pt x="449" y="622"/>
                      </a:lnTo>
                      <a:lnTo>
                        <a:pt x="445" y="624"/>
                      </a:lnTo>
                      <a:lnTo>
                        <a:pt x="445" y="628"/>
                      </a:lnTo>
                      <a:lnTo>
                        <a:pt x="444" y="628"/>
                      </a:lnTo>
                      <a:lnTo>
                        <a:pt x="440" y="628"/>
                      </a:lnTo>
                      <a:lnTo>
                        <a:pt x="440" y="631"/>
                      </a:lnTo>
                      <a:lnTo>
                        <a:pt x="437" y="631"/>
                      </a:lnTo>
                      <a:lnTo>
                        <a:pt x="437" y="633"/>
                      </a:lnTo>
                      <a:lnTo>
                        <a:pt x="434" y="637"/>
                      </a:lnTo>
                      <a:lnTo>
                        <a:pt x="432" y="637"/>
                      </a:lnTo>
                      <a:lnTo>
                        <a:pt x="429" y="637"/>
                      </a:lnTo>
                      <a:lnTo>
                        <a:pt x="426" y="637"/>
                      </a:lnTo>
                      <a:lnTo>
                        <a:pt x="424" y="639"/>
                      </a:lnTo>
                      <a:lnTo>
                        <a:pt x="424" y="643"/>
                      </a:lnTo>
                      <a:lnTo>
                        <a:pt x="421" y="646"/>
                      </a:lnTo>
                      <a:lnTo>
                        <a:pt x="416" y="646"/>
                      </a:lnTo>
                      <a:lnTo>
                        <a:pt x="341" y="631"/>
                      </a:lnTo>
                      <a:lnTo>
                        <a:pt x="338" y="628"/>
                      </a:lnTo>
                      <a:lnTo>
                        <a:pt x="336" y="628"/>
                      </a:lnTo>
                      <a:lnTo>
                        <a:pt x="333" y="628"/>
                      </a:lnTo>
                      <a:lnTo>
                        <a:pt x="333" y="624"/>
                      </a:lnTo>
                      <a:lnTo>
                        <a:pt x="329" y="624"/>
                      </a:lnTo>
                      <a:lnTo>
                        <a:pt x="325" y="622"/>
                      </a:lnTo>
                      <a:lnTo>
                        <a:pt x="321" y="618"/>
                      </a:lnTo>
                      <a:lnTo>
                        <a:pt x="316" y="618"/>
                      </a:lnTo>
                      <a:lnTo>
                        <a:pt x="313" y="618"/>
                      </a:lnTo>
                      <a:lnTo>
                        <a:pt x="310" y="618"/>
                      </a:lnTo>
                      <a:lnTo>
                        <a:pt x="308" y="618"/>
                      </a:lnTo>
                      <a:lnTo>
                        <a:pt x="308" y="616"/>
                      </a:lnTo>
                      <a:lnTo>
                        <a:pt x="305" y="616"/>
                      </a:lnTo>
                      <a:lnTo>
                        <a:pt x="302" y="616"/>
                      </a:lnTo>
                      <a:lnTo>
                        <a:pt x="300" y="616"/>
                      </a:lnTo>
                      <a:lnTo>
                        <a:pt x="297" y="616"/>
                      </a:lnTo>
                      <a:lnTo>
                        <a:pt x="297" y="613"/>
                      </a:lnTo>
                      <a:lnTo>
                        <a:pt x="294" y="613"/>
                      </a:lnTo>
                      <a:lnTo>
                        <a:pt x="292" y="613"/>
                      </a:lnTo>
                      <a:lnTo>
                        <a:pt x="289" y="613"/>
                      </a:lnTo>
                      <a:lnTo>
                        <a:pt x="285" y="616"/>
                      </a:lnTo>
                      <a:lnTo>
                        <a:pt x="284" y="613"/>
                      </a:lnTo>
                      <a:lnTo>
                        <a:pt x="280" y="609"/>
                      </a:lnTo>
                      <a:lnTo>
                        <a:pt x="277" y="609"/>
                      </a:lnTo>
                      <a:lnTo>
                        <a:pt x="274" y="609"/>
                      </a:lnTo>
                      <a:lnTo>
                        <a:pt x="272" y="609"/>
                      </a:lnTo>
                      <a:lnTo>
                        <a:pt x="269" y="609"/>
                      </a:lnTo>
                      <a:lnTo>
                        <a:pt x="266" y="609"/>
                      </a:lnTo>
                      <a:lnTo>
                        <a:pt x="264" y="609"/>
                      </a:lnTo>
                      <a:lnTo>
                        <a:pt x="261" y="609"/>
                      </a:lnTo>
                      <a:lnTo>
                        <a:pt x="258" y="607"/>
                      </a:lnTo>
                      <a:lnTo>
                        <a:pt x="256" y="607"/>
                      </a:lnTo>
                      <a:lnTo>
                        <a:pt x="253" y="603"/>
                      </a:lnTo>
                      <a:lnTo>
                        <a:pt x="249" y="603"/>
                      </a:lnTo>
                      <a:lnTo>
                        <a:pt x="248" y="601"/>
                      </a:lnTo>
                      <a:lnTo>
                        <a:pt x="245" y="601"/>
                      </a:lnTo>
                      <a:lnTo>
                        <a:pt x="241" y="601"/>
                      </a:lnTo>
                      <a:lnTo>
                        <a:pt x="240" y="601"/>
                      </a:lnTo>
                      <a:lnTo>
                        <a:pt x="233" y="601"/>
                      </a:lnTo>
                      <a:lnTo>
                        <a:pt x="230" y="601"/>
                      </a:lnTo>
                      <a:lnTo>
                        <a:pt x="228" y="601"/>
                      </a:lnTo>
                      <a:lnTo>
                        <a:pt x="225" y="601"/>
                      </a:lnTo>
                      <a:lnTo>
                        <a:pt x="222" y="601"/>
                      </a:lnTo>
                      <a:lnTo>
                        <a:pt x="220" y="601"/>
                      </a:lnTo>
                      <a:lnTo>
                        <a:pt x="217" y="601"/>
                      </a:lnTo>
                      <a:lnTo>
                        <a:pt x="214" y="601"/>
                      </a:lnTo>
                      <a:lnTo>
                        <a:pt x="212" y="601"/>
                      </a:lnTo>
                      <a:lnTo>
                        <a:pt x="209" y="601"/>
                      </a:lnTo>
                      <a:lnTo>
                        <a:pt x="209" y="603"/>
                      </a:lnTo>
                      <a:lnTo>
                        <a:pt x="205" y="607"/>
                      </a:lnTo>
                      <a:lnTo>
                        <a:pt x="204" y="607"/>
                      </a:lnTo>
                      <a:lnTo>
                        <a:pt x="200" y="607"/>
                      </a:lnTo>
                      <a:lnTo>
                        <a:pt x="197" y="603"/>
                      </a:lnTo>
                      <a:lnTo>
                        <a:pt x="192" y="601"/>
                      </a:lnTo>
                      <a:lnTo>
                        <a:pt x="189" y="601"/>
                      </a:lnTo>
                      <a:lnTo>
                        <a:pt x="186" y="598"/>
                      </a:lnTo>
                      <a:lnTo>
                        <a:pt x="184" y="596"/>
                      </a:lnTo>
                      <a:lnTo>
                        <a:pt x="181" y="592"/>
                      </a:lnTo>
                      <a:lnTo>
                        <a:pt x="181" y="588"/>
                      </a:lnTo>
                      <a:lnTo>
                        <a:pt x="178" y="587"/>
                      </a:lnTo>
                      <a:lnTo>
                        <a:pt x="176" y="587"/>
                      </a:lnTo>
                      <a:lnTo>
                        <a:pt x="176" y="583"/>
                      </a:lnTo>
                      <a:lnTo>
                        <a:pt x="173" y="583"/>
                      </a:lnTo>
                      <a:lnTo>
                        <a:pt x="169" y="583"/>
                      </a:lnTo>
                      <a:lnTo>
                        <a:pt x="168" y="583"/>
                      </a:lnTo>
                      <a:lnTo>
                        <a:pt x="161" y="583"/>
                      </a:lnTo>
                      <a:lnTo>
                        <a:pt x="160" y="587"/>
                      </a:lnTo>
                      <a:lnTo>
                        <a:pt x="156" y="588"/>
                      </a:lnTo>
                      <a:lnTo>
                        <a:pt x="153" y="592"/>
                      </a:lnTo>
                      <a:lnTo>
                        <a:pt x="150" y="592"/>
                      </a:lnTo>
                      <a:lnTo>
                        <a:pt x="148" y="592"/>
                      </a:lnTo>
                      <a:lnTo>
                        <a:pt x="145" y="592"/>
                      </a:lnTo>
                      <a:lnTo>
                        <a:pt x="142" y="592"/>
                      </a:lnTo>
                      <a:lnTo>
                        <a:pt x="140" y="592"/>
                      </a:lnTo>
                      <a:lnTo>
                        <a:pt x="137" y="588"/>
                      </a:lnTo>
                      <a:lnTo>
                        <a:pt x="134" y="588"/>
                      </a:lnTo>
                      <a:lnTo>
                        <a:pt x="134" y="587"/>
                      </a:lnTo>
                      <a:lnTo>
                        <a:pt x="132" y="583"/>
                      </a:lnTo>
                      <a:lnTo>
                        <a:pt x="129" y="581"/>
                      </a:lnTo>
                      <a:lnTo>
                        <a:pt x="125" y="581"/>
                      </a:lnTo>
                      <a:lnTo>
                        <a:pt x="125" y="577"/>
                      </a:lnTo>
                      <a:lnTo>
                        <a:pt x="125" y="573"/>
                      </a:lnTo>
                      <a:lnTo>
                        <a:pt x="124" y="573"/>
                      </a:lnTo>
                      <a:lnTo>
                        <a:pt x="124" y="572"/>
                      </a:lnTo>
                      <a:lnTo>
                        <a:pt x="121" y="572"/>
                      </a:lnTo>
                      <a:lnTo>
                        <a:pt x="117" y="566"/>
                      </a:lnTo>
                      <a:lnTo>
                        <a:pt x="117" y="562"/>
                      </a:lnTo>
                      <a:lnTo>
                        <a:pt x="117" y="558"/>
                      </a:lnTo>
                      <a:lnTo>
                        <a:pt x="117" y="557"/>
                      </a:lnTo>
                      <a:lnTo>
                        <a:pt x="114" y="553"/>
                      </a:lnTo>
                      <a:lnTo>
                        <a:pt x="112" y="551"/>
                      </a:lnTo>
                      <a:lnTo>
                        <a:pt x="112" y="553"/>
                      </a:lnTo>
                      <a:lnTo>
                        <a:pt x="109" y="551"/>
                      </a:lnTo>
                      <a:lnTo>
                        <a:pt x="109" y="547"/>
                      </a:lnTo>
                      <a:lnTo>
                        <a:pt x="106" y="547"/>
                      </a:lnTo>
                      <a:lnTo>
                        <a:pt x="106" y="545"/>
                      </a:lnTo>
                      <a:lnTo>
                        <a:pt x="104" y="545"/>
                      </a:lnTo>
                      <a:lnTo>
                        <a:pt x="104" y="542"/>
                      </a:lnTo>
                      <a:lnTo>
                        <a:pt x="101" y="542"/>
                      </a:lnTo>
                      <a:lnTo>
                        <a:pt x="101" y="538"/>
                      </a:lnTo>
                      <a:lnTo>
                        <a:pt x="101" y="536"/>
                      </a:lnTo>
                      <a:lnTo>
                        <a:pt x="104" y="536"/>
                      </a:lnTo>
                      <a:lnTo>
                        <a:pt x="104" y="532"/>
                      </a:lnTo>
                      <a:lnTo>
                        <a:pt x="104" y="530"/>
                      </a:lnTo>
                      <a:lnTo>
                        <a:pt x="101" y="532"/>
                      </a:lnTo>
                      <a:lnTo>
                        <a:pt x="101" y="530"/>
                      </a:lnTo>
                      <a:lnTo>
                        <a:pt x="104" y="530"/>
                      </a:lnTo>
                      <a:lnTo>
                        <a:pt x="101" y="530"/>
                      </a:lnTo>
                      <a:lnTo>
                        <a:pt x="101" y="527"/>
                      </a:lnTo>
                      <a:lnTo>
                        <a:pt x="104" y="527"/>
                      </a:lnTo>
                      <a:lnTo>
                        <a:pt x="101" y="527"/>
                      </a:lnTo>
                      <a:lnTo>
                        <a:pt x="101" y="523"/>
                      </a:lnTo>
                      <a:lnTo>
                        <a:pt x="101" y="521"/>
                      </a:lnTo>
                      <a:lnTo>
                        <a:pt x="101" y="517"/>
                      </a:lnTo>
                      <a:lnTo>
                        <a:pt x="104" y="517"/>
                      </a:lnTo>
                      <a:lnTo>
                        <a:pt x="104" y="515"/>
                      </a:lnTo>
                      <a:lnTo>
                        <a:pt x="104" y="512"/>
                      </a:lnTo>
                      <a:lnTo>
                        <a:pt x="101" y="512"/>
                      </a:lnTo>
                      <a:lnTo>
                        <a:pt x="101" y="508"/>
                      </a:lnTo>
                      <a:lnTo>
                        <a:pt x="98" y="508"/>
                      </a:lnTo>
                      <a:lnTo>
                        <a:pt x="101" y="508"/>
                      </a:lnTo>
                      <a:lnTo>
                        <a:pt x="101" y="506"/>
                      </a:lnTo>
                      <a:lnTo>
                        <a:pt x="98" y="506"/>
                      </a:lnTo>
                      <a:lnTo>
                        <a:pt x="98" y="502"/>
                      </a:lnTo>
                      <a:lnTo>
                        <a:pt x="98" y="501"/>
                      </a:lnTo>
                      <a:lnTo>
                        <a:pt x="98" y="502"/>
                      </a:lnTo>
                      <a:lnTo>
                        <a:pt x="98" y="501"/>
                      </a:lnTo>
                      <a:lnTo>
                        <a:pt x="96" y="501"/>
                      </a:lnTo>
                      <a:lnTo>
                        <a:pt x="98" y="501"/>
                      </a:lnTo>
                      <a:lnTo>
                        <a:pt x="98" y="497"/>
                      </a:lnTo>
                      <a:lnTo>
                        <a:pt x="98" y="501"/>
                      </a:lnTo>
                      <a:lnTo>
                        <a:pt x="101" y="501"/>
                      </a:lnTo>
                      <a:lnTo>
                        <a:pt x="98" y="497"/>
                      </a:lnTo>
                      <a:lnTo>
                        <a:pt x="101" y="497"/>
                      </a:lnTo>
                      <a:lnTo>
                        <a:pt x="101" y="495"/>
                      </a:lnTo>
                      <a:lnTo>
                        <a:pt x="98" y="495"/>
                      </a:lnTo>
                      <a:lnTo>
                        <a:pt x="98" y="491"/>
                      </a:lnTo>
                      <a:lnTo>
                        <a:pt x="96" y="491"/>
                      </a:lnTo>
                      <a:lnTo>
                        <a:pt x="98" y="491"/>
                      </a:lnTo>
                      <a:lnTo>
                        <a:pt x="96" y="491"/>
                      </a:lnTo>
                      <a:lnTo>
                        <a:pt x="96" y="487"/>
                      </a:lnTo>
                      <a:lnTo>
                        <a:pt x="96" y="486"/>
                      </a:lnTo>
                      <a:lnTo>
                        <a:pt x="93" y="486"/>
                      </a:lnTo>
                      <a:lnTo>
                        <a:pt x="93" y="487"/>
                      </a:lnTo>
                      <a:lnTo>
                        <a:pt x="90" y="487"/>
                      </a:lnTo>
                      <a:lnTo>
                        <a:pt x="93" y="486"/>
                      </a:lnTo>
                      <a:lnTo>
                        <a:pt x="90" y="486"/>
                      </a:lnTo>
                      <a:lnTo>
                        <a:pt x="88" y="486"/>
                      </a:lnTo>
                      <a:lnTo>
                        <a:pt x="88" y="487"/>
                      </a:lnTo>
                      <a:lnTo>
                        <a:pt x="88" y="491"/>
                      </a:lnTo>
                      <a:lnTo>
                        <a:pt x="85" y="487"/>
                      </a:lnTo>
                      <a:lnTo>
                        <a:pt x="85" y="486"/>
                      </a:lnTo>
                      <a:lnTo>
                        <a:pt x="85" y="482"/>
                      </a:lnTo>
                      <a:lnTo>
                        <a:pt x="81" y="482"/>
                      </a:lnTo>
                      <a:lnTo>
                        <a:pt x="81" y="480"/>
                      </a:lnTo>
                      <a:lnTo>
                        <a:pt x="80" y="476"/>
                      </a:lnTo>
                      <a:lnTo>
                        <a:pt x="76" y="476"/>
                      </a:lnTo>
                      <a:lnTo>
                        <a:pt x="76" y="480"/>
                      </a:lnTo>
                      <a:lnTo>
                        <a:pt x="73" y="482"/>
                      </a:lnTo>
                      <a:lnTo>
                        <a:pt x="73" y="480"/>
                      </a:lnTo>
                      <a:lnTo>
                        <a:pt x="70" y="480"/>
                      </a:lnTo>
                      <a:lnTo>
                        <a:pt x="68" y="480"/>
                      </a:lnTo>
                      <a:lnTo>
                        <a:pt x="68" y="482"/>
                      </a:lnTo>
                      <a:lnTo>
                        <a:pt x="68" y="486"/>
                      </a:lnTo>
                      <a:lnTo>
                        <a:pt x="65" y="486"/>
                      </a:lnTo>
                      <a:lnTo>
                        <a:pt x="65" y="482"/>
                      </a:lnTo>
                      <a:lnTo>
                        <a:pt x="65" y="480"/>
                      </a:lnTo>
                      <a:lnTo>
                        <a:pt x="62" y="476"/>
                      </a:lnTo>
                      <a:lnTo>
                        <a:pt x="65" y="472"/>
                      </a:lnTo>
                      <a:lnTo>
                        <a:pt x="65" y="471"/>
                      </a:lnTo>
                      <a:lnTo>
                        <a:pt x="65" y="467"/>
                      </a:lnTo>
                      <a:lnTo>
                        <a:pt x="62" y="467"/>
                      </a:lnTo>
                      <a:lnTo>
                        <a:pt x="60" y="471"/>
                      </a:lnTo>
                      <a:lnTo>
                        <a:pt x="60" y="472"/>
                      </a:lnTo>
                      <a:lnTo>
                        <a:pt x="57" y="472"/>
                      </a:lnTo>
                      <a:lnTo>
                        <a:pt x="54" y="472"/>
                      </a:lnTo>
                      <a:lnTo>
                        <a:pt x="52" y="472"/>
                      </a:lnTo>
                      <a:lnTo>
                        <a:pt x="52" y="476"/>
                      </a:lnTo>
                      <a:lnTo>
                        <a:pt x="54" y="476"/>
                      </a:lnTo>
                      <a:lnTo>
                        <a:pt x="57" y="476"/>
                      </a:lnTo>
                      <a:lnTo>
                        <a:pt x="57" y="480"/>
                      </a:lnTo>
                      <a:lnTo>
                        <a:pt x="57" y="482"/>
                      </a:lnTo>
                      <a:lnTo>
                        <a:pt x="54" y="482"/>
                      </a:lnTo>
                      <a:lnTo>
                        <a:pt x="52" y="480"/>
                      </a:lnTo>
                      <a:lnTo>
                        <a:pt x="52" y="476"/>
                      </a:lnTo>
                      <a:lnTo>
                        <a:pt x="49" y="476"/>
                      </a:lnTo>
                      <a:lnTo>
                        <a:pt x="49" y="480"/>
                      </a:lnTo>
                      <a:lnTo>
                        <a:pt x="49" y="482"/>
                      </a:lnTo>
                      <a:lnTo>
                        <a:pt x="45" y="482"/>
                      </a:lnTo>
                      <a:lnTo>
                        <a:pt x="44" y="482"/>
                      </a:lnTo>
                      <a:lnTo>
                        <a:pt x="44" y="480"/>
                      </a:lnTo>
                      <a:lnTo>
                        <a:pt x="44" y="476"/>
                      </a:lnTo>
                      <a:lnTo>
                        <a:pt x="41" y="476"/>
                      </a:lnTo>
                      <a:lnTo>
                        <a:pt x="37" y="476"/>
                      </a:lnTo>
                      <a:lnTo>
                        <a:pt x="34" y="476"/>
                      </a:lnTo>
                      <a:lnTo>
                        <a:pt x="34" y="480"/>
                      </a:lnTo>
                      <a:lnTo>
                        <a:pt x="34" y="482"/>
                      </a:lnTo>
                      <a:lnTo>
                        <a:pt x="32" y="486"/>
                      </a:lnTo>
                      <a:lnTo>
                        <a:pt x="32" y="482"/>
                      </a:lnTo>
                      <a:lnTo>
                        <a:pt x="29" y="482"/>
                      </a:lnTo>
                      <a:lnTo>
                        <a:pt x="26" y="482"/>
                      </a:lnTo>
                      <a:lnTo>
                        <a:pt x="26" y="486"/>
                      </a:lnTo>
                      <a:lnTo>
                        <a:pt x="26" y="487"/>
                      </a:lnTo>
                      <a:lnTo>
                        <a:pt x="26" y="491"/>
                      </a:lnTo>
                      <a:lnTo>
                        <a:pt x="24" y="491"/>
                      </a:lnTo>
                      <a:lnTo>
                        <a:pt x="24" y="495"/>
                      </a:lnTo>
                      <a:lnTo>
                        <a:pt x="24" y="497"/>
                      </a:lnTo>
                      <a:lnTo>
                        <a:pt x="24" y="501"/>
                      </a:lnTo>
                      <a:lnTo>
                        <a:pt x="21" y="501"/>
                      </a:lnTo>
                      <a:lnTo>
                        <a:pt x="21" y="497"/>
                      </a:lnTo>
                      <a:lnTo>
                        <a:pt x="18" y="495"/>
                      </a:lnTo>
                      <a:lnTo>
                        <a:pt x="16" y="487"/>
                      </a:lnTo>
                      <a:lnTo>
                        <a:pt x="16" y="486"/>
                      </a:lnTo>
                      <a:lnTo>
                        <a:pt x="13" y="486"/>
                      </a:lnTo>
                      <a:lnTo>
                        <a:pt x="10" y="487"/>
                      </a:lnTo>
                      <a:lnTo>
                        <a:pt x="8" y="487"/>
                      </a:lnTo>
                      <a:lnTo>
                        <a:pt x="8" y="486"/>
                      </a:lnTo>
                      <a:lnTo>
                        <a:pt x="8" y="482"/>
                      </a:lnTo>
                      <a:lnTo>
                        <a:pt x="5" y="482"/>
                      </a:lnTo>
                      <a:lnTo>
                        <a:pt x="1" y="482"/>
                      </a:lnTo>
                      <a:lnTo>
                        <a:pt x="0" y="482"/>
                      </a:lnTo>
                      <a:lnTo>
                        <a:pt x="0" y="480"/>
                      </a:lnTo>
                      <a:lnTo>
                        <a:pt x="0" y="476"/>
                      </a:lnTo>
                      <a:lnTo>
                        <a:pt x="0" y="472"/>
                      </a:lnTo>
                      <a:lnTo>
                        <a:pt x="0" y="471"/>
                      </a:lnTo>
                      <a:lnTo>
                        <a:pt x="0" y="467"/>
                      </a:lnTo>
                      <a:lnTo>
                        <a:pt x="0" y="461"/>
                      </a:lnTo>
                      <a:lnTo>
                        <a:pt x="0" y="459"/>
                      </a:lnTo>
                      <a:lnTo>
                        <a:pt x="0" y="456"/>
                      </a:lnTo>
                      <a:lnTo>
                        <a:pt x="1" y="456"/>
                      </a:lnTo>
                      <a:lnTo>
                        <a:pt x="1" y="452"/>
                      </a:lnTo>
                      <a:lnTo>
                        <a:pt x="1" y="450"/>
                      </a:lnTo>
                      <a:lnTo>
                        <a:pt x="5" y="446"/>
                      </a:lnTo>
                      <a:lnTo>
                        <a:pt x="8" y="446"/>
                      </a:lnTo>
                      <a:lnTo>
                        <a:pt x="8" y="444"/>
                      </a:lnTo>
                      <a:lnTo>
                        <a:pt x="10" y="441"/>
                      </a:lnTo>
                      <a:lnTo>
                        <a:pt x="10" y="437"/>
                      </a:lnTo>
                      <a:lnTo>
                        <a:pt x="13" y="435"/>
                      </a:lnTo>
                      <a:lnTo>
                        <a:pt x="13" y="431"/>
                      </a:lnTo>
                      <a:lnTo>
                        <a:pt x="16" y="431"/>
                      </a:lnTo>
                      <a:lnTo>
                        <a:pt x="16" y="430"/>
                      </a:lnTo>
                      <a:lnTo>
                        <a:pt x="16" y="426"/>
                      </a:lnTo>
                      <a:lnTo>
                        <a:pt x="16" y="422"/>
                      </a:lnTo>
                      <a:lnTo>
                        <a:pt x="18" y="420"/>
                      </a:lnTo>
                      <a:lnTo>
                        <a:pt x="18" y="416"/>
                      </a:lnTo>
                      <a:lnTo>
                        <a:pt x="21" y="415"/>
                      </a:lnTo>
                      <a:lnTo>
                        <a:pt x="21" y="411"/>
                      </a:lnTo>
                      <a:lnTo>
                        <a:pt x="18" y="409"/>
                      </a:lnTo>
                      <a:lnTo>
                        <a:pt x="18" y="405"/>
                      </a:lnTo>
                      <a:lnTo>
                        <a:pt x="18" y="401"/>
                      </a:lnTo>
                      <a:lnTo>
                        <a:pt x="18" y="400"/>
                      </a:lnTo>
                      <a:lnTo>
                        <a:pt x="18" y="396"/>
                      </a:lnTo>
                      <a:lnTo>
                        <a:pt x="18" y="394"/>
                      </a:lnTo>
                      <a:lnTo>
                        <a:pt x="18" y="390"/>
                      </a:lnTo>
                      <a:lnTo>
                        <a:pt x="21" y="385"/>
                      </a:lnTo>
                      <a:lnTo>
                        <a:pt x="24" y="379"/>
                      </a:lnTo>
                      <a:lnTo>
                        <a:pt x="24" y="375"/>
                      </a:lnTo>
                      <a:lnTo>
                        <a:pt x="24" y="370"/>
                      </a:lnTo>
                      <a:lnTo>
                        <a:pt x="24" y="366"/>
                      </a:lnTo>
                      <a:lnTo>
                        <a:pt x="26" y="360"/>
                      </a:lnTo>
                      <a:lnTo>
                        <a:pt x="26" y="358"/>
                      </a:lnTo>
                      <a:lnTo>
                        <a:pt x="26" y="355"/>
                      </a:lnTo>
                      <a:lnTo>
                        <a:pt x="26" y="351"/>
                      </a:lnTo>
                      <a:lnTo>
                        <a:pt x="29" y="351"/>
                      </a:lnTo>
                      <a:lnTo>
                        <a:pt x="29" y="349"/>
                      </a:lnTo>
                      <a:lnTo>
                        <a:pt x="32" y="349"/>
                      </a:lnTo>
                      <a:lnTo>
                        <a:pt x="32" y="345"/>
                      </a:lnTo>
                      <a:lnTo>
                        <a:pt x="32" y="344"/>
                      </a:lnTo>
                      <a:lnTo>
                        <a:pt x="32" y="340"/>
                      </a:lnTo>
                      <a:lnTo>
                        <a:pt x="34" y="334"/>
                      </a:lnTo>
                      <a:lnTo>
                        <a:pt x="34" y="330"/>
                      </a:lnTo>
                      <a:lnTo>
                        <a:pt x="34" y="329"/>
                      </a:lnTo>
                      <a:lnTo>
                        <a:pt x="34" y="325"/>
                      </a:lnTo>
                      <a:lnTo>
                        <a:pt x="34" y="323"/>
                      </a:lnTo>
                      <a:lnTo>
                        <a:pt x="34" y="319"/>
                      </a:lnTo>
                      <a:lnTo>
                        <a:pt x="34" y="315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4" y="308"/>
                      </a:lnTo>
                      <a:lnTo>
                        <a:pt x="34" y="304"/>
                      </a:lnTo>
                      <a:lnTo>
                        <a:pt x="37" y="304"/>
                      </a:lnTo>
                      <a:lnTo>
                        <a:pt x="37" y="301"/>
                      </a:lnTo>
                      <a:lnTo>
                        <a:pt x="41" y="301"/>
                      </a:lnTo>
                      <a:lnTo>
                        <a:pt x="41" y="299"/>
                      </a:lnTo>
                      <a:lnTo>
                        <a:pt x="41" y="295"/>
                      </a:lnTo>
                      <a:lnTo>
                        <a:pt x="44" y="295"/>
                      </a:lnTo>
                      <a:lnTo>
                        <a:pt x="44" y="289"/>
                      </a:lnTo>
                      <a:lnTo>
                        <a:pt x="45" y="286"/>
                      </a:lnTo>
                      <a:lnTo>
                        <a:pt x="45" y="284"/>
                      </a:lnTo>
                      <a:lnTo>
                        <a:pt x="45" y="280"/>
                      </a:lnTo>
                      <a:lnTo>
                        <a:pt x="44" y="280"/>
                      </a:lnTo>
                      <a:lnTo>
                        <a:pt x="44" y="278"/>
                      </a:lnTo>
                      <a:lnTo>
                        <a:pt x="44" y="274"/>
                      </a:lnTo>
                      <a:lnTo>
                        <a:pt x="41" y="272"/>
                      </a:lnTo>
                      <a:lnTo>
                        <a:pt x="37" y="269"/>
                      </a:lnTo>
                      <a:lnTo>
                        <a:pt x="34" y="269"/>
                      </a:lnTo>
                      <a:lnTo>
                        <a:pt x="34" y="265"/>
                      </a:lnTo>
                      <a:lnTo>
                        <a:pt x="34" y="263"/>
                      </a:lnTo>
                      <a:lnTo>
                        <a:pt x="34" y="259"/>
                      </a:lnTo>
                      <a:lnTo>
                        <a:pt x="34" y="258"/>
                      </a:lnTo>
                      <a:lnTo>
                        <a:pt x="34" y="254"/>
                      </a:lnTo>
                      <a:lnTo>
                        <a:pt x="34" y="250"/>
                      </a:lnTo>
                      <a:lnTo>
                        <a:pt x="37" y="250"/>
                      </a:lnTo>
                      <a:lnTo>
                        <a:pt x="37" y="248"/>
                      </a:lnTo>
                      <a:lnTo>
                        <a:pt x="41" y="248"/>
                      </a:lnTo>
                      <a:lnTo>
                        <a:pt x="41" y="244"/>
                      </a:lnTo>
                      <a:lnTo>
                        <a:pt x="44" y="243"/>
                      </a:lnTo>
                      <a:lnTo>
                        <a:pt x="41" y="239"/>
                      </a:lnTo>
                      <a:lnTo>
                        <a:pt x="41" y="235"/>
                      </a:lnTo>
                      <a:lnTo>
                        <a:pt x="37" y="235"/>
                      </a:lnTo>
                      <a:lnTo>
                        <a:pt x="37" y="233"/>
                      </a:lnTo>
                      <a:lnTo>
                        <a:pt x="34" y="233"/>
                      </a:lnTo>
                      <a:lnTo>
                        <a:pt x="32" y="230"/>
                      </a:lnTo>
                      <a:lnTo>
                        <a:pt x="52" y="230"/>
                      </a:lnTo>
                      <a:lnTo>
                        <a:pt x="57" y="230"/>
                      </a:lnTo>
                      <a:lnTo>
                        <a:pt x="60" y="228"/>
                      </a:lnTo>
                      <a:lnTo>
                        <a:pt x="65" y="228"/>
                      </a:lnTo>
                      <a:lnTo>
                        <a:pt x="65" y="224"/>
                      </a:lnTo>
                      <a:lnTo>
                        <a:pt x="65" y="222"/>
                      </a:lnTo>
                      <a:lnTo>
                        <a:pt x="68" y="218"/>
                      </a:lnTo>
                      <a:lnTo>
                        <a:pt x="68" y="215"/>
                      </a:lnTo>
                      <a:lnTo>
                        <a:pt x="68" y="213"/>
                      </a:lnTo>
                      <a:lnTo>
                        <a:pt x="68" y="209"/>
                      </a:lnTo>
                      <a:lnTo>
                        <a:pt x="68" y="207"/>
                      </a:lnTo>
                      <a:lnTo>
                        <a:pt x="68" y="203"/>
                      </a:lnTo>
                      <a:lnTo>
                        <a:pt x="68" y="200"/>
                      </a:lnTo>
                      <a:lnTo>
                        <a:pt x="68" y="198"/>
                      </a:lnTo>
                      <a:lnTo>
                        <a:pt x="68" y="192"/>
                      </a:lnTo>
                      <a:lnTo>
                        <a:pt x="73" y="188"/>
                      </a:lnTo>
                      <a:lnTo>
                        <a:pt x="73" y="185"/>
                      </a:lnTo>
                      <a:lnTo>
                        <a:pt x="73" y="183"/>
                      </a:lnTo>
                      <a:lnTo>
                        <a:pt x="73" y="179"/>
                      </a:lnTo>
                      <a:lnTo>
                        <a:pt x="76" y="173"/>
                      </a:lnTo>
                      <a:lnTo>
                        <a:pt x="76" y="172"/>
                      </a:lnTo>
                      <a:lnTo>
                        <a:pt x="76" y="164"/>
                      </a:lnTo>
                      <a:lnTo>
                        <a:pt x="76" y="162"/>
                      </a:lnTo>
                      <a:lnTo>
                        <a:pt x="80" y="158"/>
                      </a:lnTo>
                      <a:lnTo>
                        <a:pt x="80" y="157"/>
                      </a:lnTo>
                      <a:lnTo>
                        <a:pt x="80" y="153"/>
                      </a:lnTo>
                      <a:lnTo>
                        <a:pt x="81" y="153"/>
                      </a:lnTo>
                      <a:lnTo>
                        <a:pt x="81" y="149"/>
                      </a:lnTo>
                      <a:lnTo>
                        <a:pt x="81" y="147"/>
                      </a:lnTo>
                      <a:lnTo>
                        <a:pt x="81" y="144"/>
                      </a:lnTo>
                      <a:lnTo>
                        <a:pt x="85" y="144"/>
                      </a:lnTo>
                      <a:lnTo>
                        <a:pt x="88" y="144"/>
                      </a:lnTo>
                      <a:lnTo>
                        <a:pt x="90" y="142"/>
                      </a:lnTo>
                      <a:lnTo>
                        <a:pt x="93" y="142"/>
                      </a:lnTo>
                      <a:lnTo>
                        <a:pt x="101" y="136"/>
                      </a:lnTo>
                      <a:lnTo>
                        <a:pt x="104" y="136"/>
                      </a:lnTo>
                      <a:lnTo>
                        <a:pt x="106" y="136"/>
                      </a:lnTo>
                      <a:lnTo>
                        <a:pt x="109" y="132"/>
                      </a:lnTo>
                      <a:lnTo>
                        <a:pt x="112" y="129"/>
                      </a:lnTo>
                      <a:lnTo>
                        <a:pt x="114" y="127"/>
                      </a:lnTo>
                      <a:lnTo>
                        <a:pt x="117" y="123"/>
                      </a:lnTo>
                      <a:lnTo>
                        <a:pt x="117" y="121"/>
                      </a:lnTo>
                      <a:lnTo>
                        <a:pt x="117" y="117"/>
                      </a:lnTo>
                      <a:lnTo>
                        <a:pt x="117" y="114"/>
                      </a:lnTo>
                      <a:lnTo>
                        <a:pt x="117" y="112"/>
                      </a:lnTo>
                      <a:lnTo>
                        <a:pt x="121" y="108"/>
                      </a:lnTo>
                      <a:lnTo>
                        <a:pt x="124" y="106"/>
                      </a:lnTo>
                      <a:lnTo>
                        <a:pt x="124" y="102"/>
                      </a:lnTo>
                      <a:lnTo>
                        <a:pt x="124" y="99"/>
                      </a:lnTo>
                      <a:lnTo>
                        <a:pt x="125" y="97"/>
                      </a:lnTo>
                      <a:lnTo>
                        <a:pt x="125" y="93"/>
                      </a:lnTo>
                      <a:lnTo>
                        <a:pt x="129" y="93"/>
                      </a:lnTo>
                      <a:lnTo>
                        <a:pt x="129" y="91"/>
                      </a:lnTo>
                      <a:lnTo>
                        <a:pt x="129" y="87"/>
                      </a:lnTo>
                      <a:lnTo>
                        <a:pt x="129" y="86"/>
                      </a:lnTo>
                      <a:lnTo>
                        <a:pt x="129" y="78"/>
                      </a:lnTo>
                      <a:lnTo>
                        <a:pt x="129" y="76"/>
                      </a:lnTo>
                      <a:lnTo>
                        <a:pt x="129" y="73"/>
                      </a:lnTo>
                      <a:lnTo>
                        <a:pt x="132" y="71"/>
                      </a:lnTo>
                      <a:lnTo>
                        <a:pt x="132" y="67"/>
                      </a:lnTo>
                      <a:lnTo>
                        <a:pt x="134" y="67"/>
                      </a:lnTo>
                      <a:lnTo>
                        <a:pt x="134" y="63"/>
                      </a:lnTo>
                      <a:lnTo>
                        <a:pt x="137" y="61"/>
                      </a:lnTo>
                      <a:lnTo>
                        <a:pt x="140" y="58"/>
                      </a:lnTo>
                      <a:lnTo>
                        <a:pt x="142" y="56"/>
                      </a:lnTo>
                      <a:lnTo>
                        <a:pt x="145" y="56"/>
                      </a:lnTo>
                      <a:lnTo>
                        <a:pt x="148" y="56"/>
                      </a:lnTo>
                      <a:lnTo>
                        <a:pt x="148" y="52"/>
                      </a:lnTo>
                      <a:lnTo>
                        <a:pt x="150" y="52"/>
                      </a:lnTo>
                      <a:lnTo>
                        <a:pt x="150" y="48"/>
                      </a:lnTo>
                      <a:lnTo>
                        <a:pt x="156" y="48"/>
                      </a:lnTo>
                      <a:lnTo>
                        <a:pt x="160" y="46"/>
                      </a:lnTo>
                      <a:lnTo>
                        <a:pt x="165" y="43"/>
                      </a:lnTo>
                      <a:lnTo>
                        <a:pt x="168" y="41"/>
                      </a:lnTo>
                      <a:lnTo>
                        <a:pt x="169" y="41"/>
                      </a:lnTo>
                      <a:lnTo>
                        <a:pt x="176" y="37"/>
                      </a:lnTo>
                      <a:lnTo>
                        <a:pt x="178" y="37"/>
                      </a:lnTo>
                      <a:lnTo>
                        <a:pt x="181" y="35"/>
                      </a:lnTo>
                      <a:lnTo>
                        <a:pt x="184" y="35"/>
                      </a:lnTo>
                      <a:lnTo>
                        <a:pt x="184" y="31"/>
                      </a:lnTo>
                      <a:lnTo>
                        <a:pt x="189" y="31"/>
                      </a:lnTo>
                      <a:lnTo>
                        <a:pt x="189" y="28"/>
                      </a:lnTo>
                      <a:lnTo>
                        <a:pt x="192" y="28"/>
                      </a:lnTo>
                      <a:lnTo>
                        <a:pt x="194" y="26"/>
                      </a:lnTo>
                      <a:lnTo>
                        <a:pt x="197" y="26"/>
                      </a:lnTo>
                      <a:lnTo>
                        <a:pt x="197" y="22"/>
                      </a:lnTo>
                      <a:lnTo>
                        <a:pt x="200" y="22"/>
                      </a:lnTo>
                      <a:lnTo>
                        <a:pt x="200" y="20"/>
                      </a:lnTo>
                      <a:lnTo>
                        <a:pt x="204" y="20"/>
                      </a:lnTo>
                      <a:lnTo>
                        <a:pt x="205" y="16"/>
                      </a:lnTo>
                      <a:lnTo>
                        <a:pt x="209" y="13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14"/>
                <p:cNvSpPr/>
                <p:nvPr/>
              </p:nvSpPr>
              <p:spPr>
                <a:xfrm>
                  <a:off x="3901674" y="3495011"/>
                  <a:ext cx="618560" cy="609142"/>
                </a:xfrm>
                <a:custGeom>
                  <a:rect b="b" l="l" r="r" t="t"/>
                  <a:pathLst>
                    <a:path extrusionOk="0" h="1101" w="1061">
                      <a:moveTo>
                        <a:pt x="504" y="14"/>
                      </a:moveTo>
                      <a:lnTo>
                        <a:pt x="508" y="14"/>
                      </a:lnTo>
                      <a:lnTo>
                        <a:pt x="511" y="14"/>
                      </a:lnTo>
                      <a:lnTo>
                        <a:pt x="511" y="12"/>
                      </a:lnTo>
                      <a:lnTo>
                        <a:pt x="512" y="12"/>
                      </a:lnTo>
                      <a:lnTo>
                        <a:pt x="516" y="12"/>
                      </a:lnTo>
                      <a:lnTo>
                        <a:pt x="516" y="14"/>
                      </a:lnTo>
                      <a:lnTo>
                        <a:pt x="519" y="14"/>
                      </a:lnTo>
                      <a:lnTo>
                        <a:pt x="519" y="17"/>
                      </a:lnTo>
                      <a:lnTo>
                        <a:pt x="521" y="14"/>
                      </a:lnTo>
                      <a:lnTo>
                        <a:pt x="524" y="14"/>
                      </a:lnTo>
                      <a:lnTo>
                        <a:pt x="527" y="12"/>
                      </a:lnTo>
                      <a:lnTo>
                        <a:pt x="530" y="12"/>
                      </a:lnTo>
                      <a:lnTo>
                        <a:pt x="530" y="14"/>
                      </a:lnTo>
                      <a:lnTo>
                        <a:pt x="530" y="17"/>
                      </a:lnTo>
                      <a:lnTo>
                        <a:pt x="530" y="21"/>
                      </a:lnTo>
                      <a:lnTo>
                        <a:pt x="532" y="21"/>
                      </a:lnTo>
                      <a:lnTo>
                        <a:pt x="535" y="21"/>
                      </a:lnTo>
                      <a:lnTo>
                        <a:pt x="535" y="17"/>
                      </a:lnTo>
                      <a:lnTo>
                        <a:pt x="539" y="17"/>
                      </a:lnTo>
                      <a:lnTo>
                        <a:pt x="539" y="14"/>
                      </a:lnTo>
                      <a:lnTo>
                        <a:pt x="540" y="14"/>
                      </a:lnTo>
                      <a:lnTo>
                        <a:pt x="543" y="14"/>
                      </a:lnTo>
                      <a:lnTo>
                        <a:pt x="547" y="14"/>
                      </a:lnTo>
                      <a:lnTo>
                        <a:pt x="547" y="17"/>
                      </a:lnTo>
                      <a:lnTo>
                        <a:pt x="547" y="21"/>
                      </a:lnTo>
                      <a:lnTo>
                        <a:pt x="548" y="21"/>
                      </a:lnTo>
                      <a:lnTo>
                        <a:pt x="552" y="21"/>
                      </a:lnTo>
                      <a:lnTo>
                        <a:pt x="552" y="17"/>
                      </a:lnTo>
                      <a:lnTo>
                        <a:pt x="552" y="14"/>
                      </a:lnTo>
                      <a:lnTo>
                        <a:pt x="552" y="12"/>
                      </a:lnTo>
                      <a:lnTo>
                        <a:pt x="548" y="12"/>
                      </a:lnTo>
                      <a:lnTo>
                        <a:pt x="552" y="8"/>
                      </a:lnTo>
                      <a:lnTo>
                        <a:pt x="555" y="8"/>
                      </a:lnTo>
                      <a:lnTo>
                        <a:pt x="555" y="12"/>
                      </a:lnTo>
                      <a:lnTo>
                        <a:pt x="557" y="12"/>
                      </a:lnTo>
                      <a:lnTo>
                        <a:pt x="560" y="12"/>
                      </a:lnTo>
                      <a:lnTo>
                        <a:pt x="563" y="8"/>
                      </a:lnTo>
                      <a:lnTo>
                        <a:pt x="563" y="6"/>
                      </a:lnTo>
                      <a:lnTo>
                        <a:pt x="563" y="2"/>
                      </a:lnTo>
                      <a:lnTo>
                        <a:pt x="566" y="2"/>
                      </a:lnTo>
                      <a:lnTo>
                        <a:pt x="568" y="2"/>
                      </a:lnTo>
                      <a:lnTo>
                        <a:pt x="571" y="2"/>
                      </a:lnTo>
                      <a:lnTo>
                        <a:pt x="571" y="6"/>
                      </a:lnTo>
                      <a:lnTo>
                        <a:pt x="574" y="6"/>
                      </a:lnTo>
                      <a:lnTo>
                        <a:pt x="576" y="6"/>
                      </a:lnTo>
                      <a:lnTo>
                        <a:pt x="579" y="6"/>
                      </a:lnTo>
                      <a:lnTo>
                        <a:pt x="579" y="8"/>
                      </a:lnTo>
                      <a:lnTo>
                        <a:pt x="579" y="12"/>
                      </a:lnTo>
                      <a:lnTo>
                        <a:pt x="576" y="12"/>
                      </a:lnTo>
                      <a:lnTo>
                        <a:pt x="576" y="14"/>
                      </a:lnTo>
                      <a:lnTo>
                        <a:pt x="576" y="17"/>
                      </a:lnTo>
                      <a:lnTo>
                        <a:pt x="574" y="21"/>
                      </a:lnTo>
                      <a:lnTo>
                        <a:pt x="576" y="21"/>
                      </a:lnTo>
                      <a:lnTo>
                        <a:pt x="579" y="17"/>
                      </a:lnTo>
                      <a:lnTo>
                        <a:pt x="579" y="14"/>
                      </a:lnTo>
                      <a:lnTo>
                        <a:pt x="583" y="14"/>
                      </a:lnTo>
                      <a:lnTo>
                        <a:pt x="584" y="14"/>
                      </a:lnTo>
                      <a:lnTo>
                        <a:pt x="588" y="14"/>
                      </a:lnTo>
                      <a:lnTo>
                        <a:pt x="591" y="14"/>
                      </a:lnTo>
                      <a:lnTo>
                        <a:pt x="591" y="17"/>
                      </a:lnTo>
                      <a:lnTo>
                        <a:pt x="592" y="17"/>
                      </a:lnTo>
                      <a:lnTo>
                        <a:pt x="592" y="14"/>
                      </a:lnTo>
                      <a:lnTo>
                        <a:pt x="596" y="14"/>
                      </a:lnTo>
                      <a:lnTo>
                        <a:pt x="596" y="12"/>
                      </a:lnTo>
                      <a:lnTo>
                        <a:pt x="596" y="8"/>
                      </a:lnTo>
                      <a:lnTo>
                        <a:pt x="599" y="12"/>
                      </a:lnTo>
                      <a:lnTo>
                        <a:pt x="599" y="14"/>
                      </a:lnTo>
                      <a:lnTo>
                        <a:pt x="602" y="14"/>
                      </a:lnTo>
                      <a:lnTo>
                        <a:pt x="604" y="12"/>
                      </a:lnTo>
                      <a:lnTo>
                        <a:pt x="607" y="12"/>
                      </a:lnTo>
                      <a:lnTo>
                        <a:pt x="610" y="12"/>
                      </a:lnTo>
                      <a:lnTo>
                        <a:pt x="610" y="8"/>
                      </a:lnTo>
                      <a:lnTo>
                        <a:pt x="610" y="6"/>
                      </a:lnTo>
                      <a:lnTo>
                        <a:pt x="607" y="6"/>
                      </a:lnTo>
                      <a:lnTo>
                        <a:pt x="607" y="2"/>
                      </a:lnTo>
                      <a:lnTo>
                        <a:pt x="610" y="2"/>
                      </a:lnTo>
                      <a:lnTo>
                        <a:pt x="610" y="0"/>
                      </a:lnTo>
                      <a:lnTo>
                        <a:pt x="612" y="0"/>
                      </a:lnTo>
                      <a:lnTo>
                        <a:pt x="615" y="2"/>
                      </a:lnTo>
                      <a:lnTo>
                        <a:pt x="612" y="2"/>
                      </a:lnTo>
                      <a:lnTo>
                        <a:pt x="612" y="6"/>
                      </a:lnTo>
                      <a:lnTo>
                        <a:pt x="612" y="8"/>
                      </a:lnTo>
                      <a:lnTo>
                        <a:pt x="612" y="12"/>
                      </a:lnTo>
                      <a:lnTo>
                        <a:pt x="615" y="12"/>
                      </a:lnTo>
                      <a:lnTo>
                        <a:pt x="619" y="8"/>
                      </a:lnTo>
                      <a:lnTo>
                        <a:pt x="619" y="6"/>
                      </a:lnTo>
                      <a:lnTo>
                        <a:pt x="619" y="8"/>
                      </a:lnTo>
                      <a:lnTo>
                        <a:pt x="620" y="12"/>
                      </a:lnTo>
                      <a:lnTo>
                        <a:pt x="619" y="12"/>
                      </a:lnTo>
                      <a:lnTo>
                        <a:pt x="619" y="14"/>
                      </a:lnTo>
                      <a:lnTo>
                        <a:pt x="619" y="17"/>
                      </a:lnTo>
                      <a:lnTo>
                        <a:pt x="619" y="21"/>
                      </a:lnTo>
                      <a:lnTo>
                        <a:pt x="620" y="21"/>
                      </a:lnTo>
                      <a:lnTo>
                        <a:pt x="620" y="17"/>
                      </a:lnTo>
                      <a:lnTo>
                        <a:pt x="620" y="14"/>
                      </a:lnTo>
                      <a:lnTo>
                        <a:pt x="620" y="12"/>
                      </a:lnTo>
                      <a:lnTo>
                        <a:pt x="623" y="12"/>
                      </a:lnTo>
                      <a:lnTo>
                        <a:pt x="627" y="12"/>
                      </a:lnTo>
                      <a:lnTo>
                        <a:pt x="627" y="14"/>
                      </a:lnTo>
                      <a:lnTo>
                        <a:pt x="627" y="17"/>
                      </a:lnTo>
                      <a:lnTo>
                        <a:pt x="628" y="17"/>
                      </a:lnTo>
                      <a:lnTo>
                        <a:pt x="632" y="17"/>
                      </a:lnTo>
                      <a:lnTo>
                        <a:pt x="632" y="14"/>
                      </a:lnTo>
                      <a:lnTo>
                        <a:pt x="635" y="14"/>
                      </a:lnTo>
                      <a:lnTo>
                        <a:pt x="635" y="12"/>
                      </a:lnTo>
                      <a:lnTo>
                        <a:pt x="638" y="12"/>
                      </a:lnTo>
                      <a:lnTo>
                        <a:pt x="638" y="14"/>
                      </a:lnTo>
                      <a:lnTo>
                        <a:pt x="638" y="17"/>
                      </a:lnTo>
                      <a:lnTo>
                        <a:pt x="640" y="17"/>
                      </a:lnTo>
                      <a:lnTo>
                        <a:pt x="643" y="17"/>
                      </a:lnTo>
                      <a:lnTo>
                        <a:pt x="646" y="17"/>
                      </a:lnTo>
                      <a:lnTo>
                        <a:pt x="646" y="21"/>
                      </a:lnTo>
                      <a:lnTo>
                        <a:pt x="648" y="21"/>
                      </a:lnTo>
                      <a:lnTo>
                        <a:pt x="651" y="21"/>
                      </a:lnTo>
                      <a:lnTo>
                        <a:pt x="651" y="23"/>
                      </a:lnTo>
                      <a:lnTo>
                        <a:pt x="651" y="27"/>
                      </a:lnTo>
                      <a:lnTo>
                        <a:pt x="654" y="27"/>
                      </a:lnTo>
                      <a:lnTo>
                        <a:pt x="654" y="23"/>
                      </a:lnTo>
                      <a:lnTo>
                        <a:pt x="656" y="23"/>
                      </a:lnTo>
                      <a:lnTo>
                        <a:pt x="656" y="27"/>
                      </a:lnTo>
                      <a:lnTo>
                        <a:pt x="656" y="29"/>
                      </a:lnTo>
                      <a:lnTo>
                        <a:pt x="659" y="29"/>
                      </a:lnTo>
                      <a:lnTo>
                        <a:pt x="663" y="29"/>
                      </a:lnTo>
                      <a:lnTo>
                        <a:pt x="663" y="27"/>
                      </a:lnTo>
                      <a:lnTo>
                        <a:pt x="663" y="23"/>
                      </a:lnTo>
                      <a:lnTo>
                        <a:pt x="664" y="23"/>
                      </a:lnTo>
                      <a:lnTo>
                        <a:pt x="664" y="27"/>
                      </a:lnTo>
                      <a:lnTo>
                        <a:pt x="668" y="29"/>
                      </a:lnTo>
                      <a:lnTo>
                        <a:pt x="671" y="29"/>
                      </a:lnTo>
                      <a:lnTo>
                        <a:pt x="671" y="27"/>
                      </a:lnTo>
                      <a:lnTo>
                        <a:pt x="674" y="23"/>
                      </a:lnTo>
                      <a:lnTo>
                        <a:pt x="676" y="23"/>
                      </a:lnTo>
                      <a:lnTo>
                        <a:pt x="679" y="23"/>
                      </a:lnTo>
                      <a:lnTo>
                        <a:pt x="679" y="27"/>
                      </a:lnTo>
                      <a:lnTo>
                        <a:pt x="682" y="27"/>
                      </a:lnTo>
                      <a:lnTo>
                        <a:pt x="682" y="29"/>
                      </a:lnTo>
                      <a:lnTo>
                        <a:pt x="684" y="29"/>
                      </a:lnTo>
                      <a:lnTo>
                        <a:pt x="687" y="29"/>
                      </a:lnTo>
                      <a:lnTo>
                        <a:pt x="687" y="27"/>
                      </a:lnTo>
                      <a:lnTo>
                        <a:pt x="687" y="23"/>
                      </a:lnTo>
                      <a:lnTo>
                        <a:pt x="690" y="23"/>
                      </a:lnTo>
                      <a:lnTo>
                        <a:pt x="692" y="21"/>
                      </a:lnTo>
                      <a:lnTo>
                        <a:pt x="692" y="23"/>
                      </a:lnTo>
                      <a:lnTo>
                        <a:pt x="692" y="27"/>
                      </a:lnTo>
                      <a:lnTo>
                        <a:pt x="692" y="29"/>
                      </a:lnTo>
                      <a:lnTo>
                        <a:pt x="695" y="29"/>
                      </a:lnTo>
                      <a:lnTo>
                        <a:pt x="695" y="32"/>
                      </a:lnTo>
                      <a:lnTo>
                        <a:pt x="699" y="32"/>
                      </a:lnTo>
                      <a:lnTo>
                        <a:pt x="699" y="29"/>
                      </a:lnTo>
                      <a:lnTo>
                        <a:pt x="699" y="27"/>
                      </a:lnTo>
                      <a:lnTo>
                        <a:pt x="700" y="27"/>
                      </a:lnTo>
                      <a:lnTo>
                        <a:pt x="700" y="29"/>
                      </a:lnTo>
                      <a:lnTo>
                        <a:pt x="700" y="32"/>
                      </a:lnTo>
                      <a:lnTo>
                        <a:pt x="700" y="34"/>
                      </a:lnTo>
                      <a:lnTo>
                        <a:pt x="703" y="32"/>
                      </a:lnTo>
                      <a:lnTo>
                        <a:pt x="707" y="32"/>
                      </a:lnTo>
                      <a:lnTo>
                        <a:pt x="710" y="34"/>
                      </a:lnTo>
                      <a:lnTo>
                        <a:pt x="710" y="38"/>
                      </a:lnTo>
                      <a:lnTo>
                        <a:pt x="712" y="38"/>
                      </a:lnTo>
                      <a:lnTo>
                        <a:pt x="712" y="34"/>
                      </a:lnTo>
                      <a:lnTo>
                        <a:pt x="712" y="32"/>
                      </a:lnTo>
                      <a:lnTo>
                        <a:pt x="712" y="29"/>
                      </a:lnTo>
                      <a:lnTo>
                        <a:pt x="715" y="29"/>
                      </a:lnTo>
                      <a:lnTo>
                        <a:pt x="718" y="29"/>
                      </a:lnTo>
                      <a:lnTo>
                        <a:pt x="720" y="29"/>
                      </a:lnTo>
                      <a:lnTo>
                        <a:pt x="718" y="29"/>
                      </a:lnTo>
                      <a:lnTo>
                        <a:pt x="718" y="32"/>
                      </a:lnTo>
                      <a:lnTo>
                        <a:pt x="715" y="32"/>
                      </a:lnTo>
                      <a:lnTo>
                        <a:pt x="715" y="34"/>
                      </a:lnTo>
                      <a:lnTo>
                        <a:pt x="718" y="34"/>
                      </a:lnTo>
                      <a:lnTo>
                        <a:pt x="720" y="34"/>
                      </a:lnTo>
                      <a:lnTo>
                        <a:pt x="720" y="38"/>
                      </a:lnTo>
                      <a:lnTo>
                        <a:pt x="723" y="38"/>
                      </a:lnTo>
                      <a:lnTo>
                        <a:pt x="726" y="38"/>
                      </a:lnTo>
                      <a:lnTo>
                        <a:pt x="726" y="34"/>
                      </a:lnTo>
                      <a:lnTo>
                        <a:pt x="726" y="32"/>
                      </a:lnTo>
                      <a:lnTo>
                        <a:pt x="728" y="32"/>
                      </a:lnTo>
                      <a:lnTo>
                        <a:pt x="728" y="29"/>
                      </a:lnTo>
                      <a:lnTo>
                        <a:pt x="728" y="32"/>
                      </a:lnTo>
                      <a:lnTo>
                        <a:pt x="728" y="34"/>
                      </a:lnTo>
                      <a:lnTo>
                        <a:pt x="728" y="38"/>
                      </a:lnTo>
                      <a:lnTo>
                        <a:pt x="731" y="34"/>
                      </a:lnTo>
                      <a:lnTo>
                        <a:pt x="734" y="34"/>
                      </a:lnTo>
                      <a:lnTo>
                        <a:pt x="736" y="34"/>
                      </a:lnTo>
                      <a:lnTo>
                        <a:pt x="736" y="38"/>
                      </a:lnTo>
                      <a:lnTo>
                        <a:pt x="736" y="42"/>
                      </a:lnTo>
                      <a:lnTo>
                        <a:pt x="739" y="42"/>
                      </a:lnTo>
                      <a:lnTo>
                        <a:pt x="743" y="42"/>
                      </a:lnTo>
                      <a:lnTo>
                        <a:pt x="746" y="42"/>
                      </a:lnTo>
                      <a:lnTo>
                        <a:pt x="747" y="42"/>
                      </a:lnTo>
                      <a:lnTo>
                        <a:pt x="751" y="42"/>
                      </a:lnTo>
                      <a:lnTo>
                        <a:pt x="751" y="38"/>
                      </a:lnTo>
                      <a:lnTo>
                        <a:pt x="751" y="42"/>
                      </a:lnTo>
                      <a:lnTo>
                        <a:pt x="751" y="43"/>
                      </a:lnTo>
                      <a:lnTo>
                        <a:pt x="751" y="47"/>
                      </a:lnTo>
                      <a:lnTo>
                        <a:pt x="754" y="47"/>
                      </a:lnTo>
                      <a:lnTo>
                        <a:pt x="756" y="47"/>
                      </a:lnTo>
                      <a:lnTo>
                        <a:pt x="759" y="47"/>
                      </a:lnTo>
                      <a:lnTo>
                        <a:pt x="759" y="49"/>
                      </a:lnTo>
                      <a:lnTo>
                        <a:pt x="756" y="49"/>
                      </a:lnTo>
                      <a:lnTo>
                        <a:pt x="754" y="49"/>
                      </a:lnTo>
                      <a:lnTo>
                        <a:pt x="751" y="49"/>
                      </a:lnTo>
                      <a:lnTo>
                        <a:pt x="754" y="53"/>
                      </a:lnTo>
                      <a:lnTo>
                        <a:pt x="756" y="53"/>
                      </a:lnTo>
                      <a:lnTo>
                        <a:pt x="759" y="53"/>
                      </a:lnTo>
                      <a:lnTo>
                        <a:pt x="759" y="57"/>
                      </a:lnTo>
                      <a:lnTo>
                        <a:pt x="762" y="57"/>
                      </a:lnTo>
                      <a:lnTo>
                        <a:pt x="759" y="58"/>
                      </a:lnTo>
                      <a:lnTo>
                        <a:pt x="759" y="62"/>
                      </a:lnTo>
                      <a:lnTo>
                        <a:pt x="762" y="62"/>
                      </a:lnTo>
                      <a:lnTo>
                        <a:pt x="762" y="58"/>
                      </a:lnTo>
                      <a:lnTo>
                        <a:pt x="764" y="58"/>
                      </a:lnTo>
                      <a:lnTo>
                        <a:pt x="764" y="62"/>
                      </a:lnTo>
                      <a:lnTo>
                        <a:pt x="767" y="62"/>
                      </a:lnTo>
                      <a:lnTo>
                        <a:pt x="767" y="64"/>
                      </a:lnTo>
                      <a:lnTo>
                        <a:pt x="767" y="68"/>
                      </a:lnTo>
                      <a:lnTo>
                        <a:pt x="767" y="70"/>
                      </a:lnTo>
                      <a:lnTo>
                        <a:pt x="767" y="68"/>
                      </a:lnTo>
                      <a:lnTo>
                        <a:pt x="770" y="68"/>
                      </a:lnTo>
                      <a:lnTo>
                        <a:pt x="770" y="64"/>
                      </a:lnTo>
                      <a:lnTo>
                        <a:pt x="770" y="62"/>
                      </a:lnTo>
                      <a:lnTo>
                        <a:pt x="772" y="62"/>
                      </a:lnTo>
                      <a:lnTo>
                        <a:pt x="772" y="64"/>
                      </a:lnTo>
                      <a:lnTo>
                        <a:pt x="772" y="68"/>
                      </a:lnTo>
                      <a:lnTo>
                        <a:pt x="772" y="70"/>
                      </a:lnTo>
                      <a:lnTo>
                        <a:pt x="775" y="68"/>
                      </a:lnTo>
                      <a:lnTo>
                        <a:pt x="779" y="68"/>
                      </a:lnTo>
                      <a:lnTo>
                        <a:pt x="779" y="70"/>
                      </a:lnTo>
                      <a:lnTo>
                        <a:pt x="782" y="70"/>
                      </a:lnTo>
                      <a:lnTo>
                        <a:pt x="782" y="68"/>
                      </a:lnTo>
                      <a:lnTo>
                        <a:pt x="779" y="68"/>
                      </a:lnTo>
                      <a:lnTo>
                        <a:pt x="779" y="64"/>
                      </a:lnTo>
                      <a:lnTo>
                        <a:pt x="782" y="64"/>
                      </a:lnTo>
                      <a:lnTo>
                        <a:pt x="783" y="64"/>
                      </a:lnTo>
                      <a:lnTo>
                        <a:pt x="787" y="64"/>
                      </a:lnTo>
                      <a:lnTo>
                        <a:pt x="787" y="68"/>
                      </a:lnTo>
                      <a:lnTo>
                        <a:pt x="790" y="68"/>
                      </a:lnTo>
                      <a:lnTo>
                        <a:pt x="792" y="64"/>
                      </a:lnTo>
                      <a:lnTo>
                        <a:pt x="795" y="64"/>
                      </a:lnTo>
                      <a:lnTo>
                        <a:pt x="795" y="68"/>
                      </a:lnTo>
                      <a:lnTo>
                        <a:pt x="798" y="68"/>
                      </a:lnTo>
                      <a:lnTo>
                        <a:pt x="800" y="68"/>
                      </a:lnTo>
                      <a:lnTo>
                        <a:pt x="800" y="64"/>
                      </a:lnTo>
                      <a:lnTo>
                        <a:pt x="803" y="64"/>
                      </a:lnTo>
                      <a:lnTo>
                        <a:pt x="803" y="68"/>
                      </a:lnTo>
                      <a:lnTo>
                        <a:pt x="803" y="70"/>
                      </a:lnTo>
                      <a:lnTo>
                        <a:pt x="803" y="73"/>
                      </a:lnTo>
                      <a:lnTo>
                        <a:pt x="806" y="70"/>
                      </a:lnTo>
                      <a:lnTo>
                        <a:pt x="808" y="70"/>
                      </a:lnTo>
                      <a:lnTo>
                        <a:pt x="808" y="73"/>
                      </a:lnTo>
                      <a:lnTo>
                        <a:pt x="808" y="77"/>
                      </a:lnTo>
                      <a:lnTo>
                        <a:pt x="808" y="79"/>
                      </a:lnTo>
                      <a:lnTo>
                        <a:pt x="811" y="79"/>
                      </a:lnTo>
                      <a:lnTo>
                        <a:pt x="811" y="77"/>
                      </a:lnTo>
                      <a:lnTo>
                        <a:pt x="814" y="77"/>
                      </a:lnTo>
                      <a:lnTo>
                        <a:pt x="818" y="77"/>
                      </a:lnTo>
                      <a:lnTo>
                        <a:pt x="819" y="77"/>
                      </a:lnTo>
                      <a:lnTo>
                        <a:pt x="819" y="79"/>
                      </a:lnTo>
                      <a:lnTo>
                        <a:pt x="823" y="83"/>
                      </a:lnTo>
                      <a:lnTo>
                        <a:pt x="826" y="83"/>
                      </a:lnTo>
                      <a:lnTo>
                        <a:pt x="826" y="85"/>
                      </a:lnTo>
                      <a:lnTo>
                        <a:pt x="827" y="85"/>
                      </a:lnTo>
                      <a:lnTo>
                        <a:pt x="827" y="88"/>
                      </a:lnTo>
                      <a:lnTo>
                        <a:pt x="827" y="90"/>
                      </a:lnTo>
                      <a:lnTo>
                        <a:pt x="831" y="90"/>
                      </a:lnTo>
                      <a:lnTo>
                        <a:pt x="831" y="88"/>
                      </a:lnTo>
                      <a:lnTo>
                        <a:pt x="834" y="88"/>
                      </a:lnTo>
                      <a:lnTo>
                        <a:pt x="834" y="85"/>
                      </a:lnTo>
                      <a:lnTo>
                        <a:pt x="836" y="85"/>
                      </a:lnTo>
                      <a:lnTo>
                        <a:pt x="836" y="88"/>
                      </a:lnTo>
                      <a:lnTo>
                        <a:pt x="836" y="90"/>
                      </a:lnTo>
                      <a:lnTo>
                        <a:pt x="836" y="94"/>
                      </a:lnTo>
                      <a:lnTo>
                        <a:pt x="839" y="94"/>
                      </a:lnTo>
                      <a:lnTo>
                        <a:pt x="842" y="94"/>
                      </a:lnTo>
                      <a:lnTo>
                        <a:pt x="844" y="94"/>
                      </a:lnTo>
                      <a:lnTo>
                        <a:pt x="844" y="98"/>
                      </a:lnTo>
                      <a:lnTo>
                        <a:pt x="844" y="100"/>
                      </a:lnTo>
                      <a:lnTo>
                        <a:pt x="844" y="103"/>
                      </a:lnTo>
                      <a:lnTo>
                        <a:pt x="847" y="103"/>
                      </a:lnTo>
                      <a:lnTo>
                        <a:pt x="850" y="103"/>
                      </a:lnTo>
                      <a:lnTo>
                        <a:pt x="850" y="105"/>
                      </a:lnTo>
                      <a:lnTo>
                        <a:pt x="850" y="109"/>
                      </a:lnTo>
                      <a:lnTo>
                        <a:pt x="854" y="109"/>
                      </a:lnTo>
                      <a:lnTo>
                        <a:pt x="854" y="113"/>
                      </a:lnTo>
                      <a:lnTo>
                        <a:pt x="855" y="113"/>
                      </a:lnTo>
                      <a:lnTo>
                        <a:pt x="855" y="109"/>
                      </a:lnTo>
                      <a:lnTo>
                        <a:pt x="858" y="109"/>
                      </a:lnTo>
                      <a:lnTo>
                        <a:pt x="858" y="113"/>
                      </a:lnTo>
                      <a:lnTo>
                        <a:pt x="862" y="113"/>
                      </a:lnTo>
                      <a:lnTo>
                        <a:pt x="863" y="113"/>
                      </a:lnTo>
                      <a:lnTo>
                        <a:pt x="867" y="114"/>
                      </a:lnTo>
                      <a:lnTo>
                        <a:pt x="867" y="118"/>
                      </a:lnTo>
                      <a:lnTo>
                        <a:pt x="870" y="118"/>
                      </a:lnTo>
                      <a:lnTo>
                        <a:pt x="870" y="120"/>
                      </a:lnTo>
                      <a:lnTo>
                        <a:pt x="872" y="118"/>
                      </a:lnTo>
                      <a:lnTo>
                        <a:pt x="875" y="120"/>
                      </a:lnTo>
                      <a:lnTo>
                        <a:pt x="875" y="124"/>
                      </a:lnTo>
                      <a:lnTo>
                        <a:pt x="875" y="126"/>
                      </a:lnTo>
                      <a:lnTo>
                        <a:pt x="878" y="126"/>
                      </a:lnTo>
                      <a:lnTo>
                        <a:pt x="878" y="129"/>
                      </a:lnTo>
                      <a:lnTo>
                        <a:pt x="878" y="133"/>
                      </a:lnTo>
                      <a:lnTo>
                        <a:pt x="880" y="133"/>
                      </a:lnTo>
                      <a:lnTo>
                        <a:pt x="883" y="135"/>
                      </a:lnTo>
                      <a:lnTo>
                        <a:pt x="883" y="139"/>
                      </a:lnTo>
                      <a:lnTo>
                        <a:pt x="883" y="141"/>
                      </a:lnTo>
                      <a:lnTo>
                        <a:pt x="886" y="141"/>
                      </a:lnTo>
                      <a:lnTo>
                        <a:pt x="886" y="139"/>
                      </a:lnTo>
                      <a:lnTo>
                        <a:pt x="889" y="139"/>
                      </a:lnTo>
                      <a:lnTo>
                        <a:pt x="891" y="141"/>
                      </a:lnTo>
                      <a:lnTo>
                        <a:pt x="894" y="144"/>
                      </a:lnTo>
                      <a:lnTo>
                        <a:pt x="898" y="144"/>
                      </a:lnTo>
                      <a:lnTo>
                        <a:pt x="898" y="146"/>
                      </a:lnTo>
                      <a:lnTo>
                        <a:pt x="898" y="150"/>
                      </a:lnTo>
                      <a:lnTo>
                        <a:pt x="899" y="150"/>
                      </a:lnTo>
                      <a:lnTo>
                        <a:pt x="903" y="154"/>
                      </a:lnTo>
                      <a:lnTo>
                        <a:pt x="903" y="156"/>
                      </a:lnTo>
                      <a:lnTo>
                        <a:pt x="899" y="159"/>
                      </a:lnTo>
                      <a:lnTo>
                        <a:pt x="899" y="161"/>
                      </a:lnTo>
                      <a:lnTo>
                        <a:pt x="903" y="161"/>
                      </a:lnTo>
                      <a:lnTo>
                        <a:pt x="903" y="165"/>
                      </a:lnTo>
                      <a:lnTo>
                        <a:pt x="903" y="169"/>
                      </a:lnTo>
                      <a:lnTo>
                        <a:pt x="903" y="171"/>
                      </a:lnTo>
                      <a:lnTo>
                        <a:pt x="906" y="169"/>
                      </a:lnTo>
                      <a:lnTo>
                        <a:pt x="907" y="165"/>
                      </a:lnTo>
                      <a:lnTo>
                        <a:pt x="911" y="169"/>
                      </a:lnTo>
                      <a:lnTo>
                        <a:pt x="911" y="171"/>
                      </a:lnTo>
                      <a:lnTo>
                        <a:pt x="914" y="171"/>
                      </a:lnTo>
                      <a:lnTo>
                        <a:pt x="916" y="171"/>
                      </a:lnTo>
                      <a:lnTo>
                        <a:pt x="914" y="171"/>
                      </a:lnTo>
                      <a:lnTo>
                        <a:pt x="914" y="174"/>
                      </a:lnTo>
                      <a:lnTo>
                        <a:pt x="916" y="174"/>
                      </a:lnTo>
                      <a:lnTo>
                        <a:pt x="916" y="176"/>
                      </a:lnTo>
                      <a:lnTo>
                        <a:pt x="914" y="180"/>
                      </a:lnTo>
                      <a:lnTo>
                        <a:pt x="916" y="180"/>
                      </a:lnTo>
                      <a:lnTo>
                        <a:pt x="919" y="180"/>
                      </a:lnTo>
                      <a:lnTo>
                        <a:pt x="919" y="182"/>
                      </a:lnTo>
                      <a:lnTo>
                        <a:pt x="919" y="186"/>
                      </a:lnTo>
                      <a:lnTo>
                        <a:pt x="919" y="189"/>
                      </a:lnTo>
                      <a:lnTo>
                        <a:pt x="925" y="189"/>
                      </a:lnTo>
                      <a:lnTo>
                        <a:pt x="927" y="189"/>
                      </a:lnTo>
                      <a:lnTo>
                        <a:pt x="927" y="191"/>
                      </a:lnTo>
                      <a:lnTo>
                        <a:pt x="927" y="195"/>
                      </a:lnTo>
                      <a:lnTo>
                        <a:pt x="930" y="197"/>
                      </a:lnTo>
                      <a:lnTo>
                        <a:pt x="934" y="197"/>
                      </a:lnTo>
                      <a:lnTo>
                        <a:pt x="934" y="200"/>
                      </a:lnTo>
                      <a:lnTo>
                        <a:pt x="934" y="202"/>
                      </a:lnTo>
                      <a:lnTo>
                        <a:pt x="935" y="206"/>
                      </a:lnTo>
                      <a:lnTo>
                        <a:pt x="935" y="210"/>
                      </a:lnTo>
                      <a:lnTo>
                        <a:pt x="938" y="210"/>
                      </a:lnTo>
                      <a:lnTo>
                        <a:pt x="942" y="210"/>
                      </a:lnTo>
                      <a:lnTo>
                        <a:pt x="943" y="210"/>
                      </a:lnTo>
                      <a:lnTo>
                        <a:pt x="943" y="215"/>
                      </a:lnTo>
                      <a:lnTo>
                        <a:pt x="947" y="215"/>
                      </a:lnTo>
                      <a:lnTo>
                        <a:pt x="950" y="215"/>
                      </a:lnTo>
                      <a:lnTo>
                        <a:pt x="950" y="212"/>
                      </a:lnTo>
                      <a:lnTo>
                        <a:pt x="952" y="212"/>
                      </a:lnTo>
                      <a:lnTo>
                        <a:pt x="958" y="215"/>
                      </a:lnTo>
                      <a:lnTo>
                        <a:pt x="961" y="215"/>
                      </a:lnTo>
                      <a:lnTo>
                        <a:pt x="963" y="215"/>
                      </a:lnTo>
                      <a:lnTo>
                        <a:pt x="966" y="215"/>
                      </a:lnTo>
                      <a:lnTo>
                        <a:pt x="969" y="217"/>
                      </a:lnTo>
                      <a:lnTo>
                        <a:pt x="969" y="215"/>
                      </a:lnTo>
                      <a:lnTo>
                        <a:pt x="971" y="215"/>
                      </a:lnTo>
                      <a:lnTo>
                        <a:pt x="974" y="215"/>
                      </a:lnTo>
                      <a:lnTo>
                        <a:pt x="974" y="217"/>
                      </a:lnTo>
                      <a:lnTo>
                        <a:pt x="974" y="221"/>
                      </a:lnTo>
                      <a:lnTo>
                        <a:pt x="974" y="217"/>
                      </a:lnTo>
                      <a:lnTo>
                        <a:pt x="978" y="215"/>
                      </a:lnTo>
                      <a:lnTo>
                        <a:pt x="978" y="217"/>
                      </a:lnTo>
                      <a:lnTo>
                        <a:pt x="983" y="217"/>
                      </a:lnTo>
                      <a:lnTo>
                        <a:pt x="986" y="217"/>
                      </a:lnTo>
                      <a:lnTo>
                        <a:pt x="986" y="215"/>
                      </a:lnTo>
                      <a:lnTo>
                        <a:pt x="987" y="217"/>
                      </a:lnTo>
                      <a:lnTo>
                        <a:pt x="987" y="221"/>
                      </a:lnTo>
                      <a:lnTo>
                        <a:pt x="991" y="221"/>
                      </a:lnTo>
                      <a:lnTo>
                        <a:pt x="991" y="217"/>
                      </a:lnTo>
                      <a:lnTo>
                        <a:pt x="994" y="217"/>
                      </a:lnTo>
                      <a:lnTo>
                        <a:pt x="997" y="217"/>
                      </a:lnTo>
                      <a:lnTo>
                        <a:pt x="999" y="225"/>
                      </a:lnTo>
                      <a:lnTo>
                        <a:pt x="999" y="227"/>
                      </a:lnTo>
                      <a:lnTo>
                        <a:pt x="1002" y="227"/>
                      </a:lnTo>
                      <a:lnTo>
                        <a:pt x="1002" y="225"/>
                      </a:lnTo>
                      <a:lnTo>
                        <a:pt x="999" y="221"/>
                      </a:lnTo>
                      <a:lnTo>
                        <a:pt x="999" y="217"/>
                      </a:lnTo>
                      <a:lnTo>
                        <a:pt x="1002" y="217"/>
                      </a:lnTo>
                      <a:lnTo>
                        <a:pt x="1002" y="215"/>
                      </a:lnTo>
                      <a:lnTo>
                        <a:pt x="1005" y="217"/>
                      </a:lnTo>
                      <a:lnTo>
                        <a:pt x="1002" y="221"/>
                      </a:lnTo>
                      <a:lnTo>
                        <a:pt x="1002" y="225"/>
                      </a:lnTo>
                      <a:lnTo>
                        <a:pt x="1005" y="225"/>
                      </a:lnTo>
                      <a:lnTo>
                        <a:pt x="1007" y="225"/>
                      </a:lnTo>
                      <a:lnTo>
                        <a:pt x="1010" y="225"/>
                      </a:lnTo>
                      <a:lnTo>
                        <a:pt x="1015" y="225"/>
                      </a:lnTo>
                      <a:lnTo>
                        <a:pt x="1015" y="217"/>
                      </a:lnTo>
                      <a:lnTo>
                        <a:pt x="1018" y="217"/>
                      </a:lnTo>
                      <a:lnTo>
                        <a:pt x="1018" y="221"/>
                      </a:lnTo>
                      <a:lnTo>
                        <a:pt x="1022" y="221"/>
                      </a:lnTo>
                      <a:lnTo>
                        <a:pt x="1022" y="217"/>
                      </a:lnTo>
                      <a:lnTo>
                        <a:pt x="1023" y="217"/>
                      </a:lnTo>
                      <a:lnTo>
                        <a:pt x="1027" y="217"/>
                      </a:lnTo>
                      <a:lnTo>
                        <a:pt x="1027" y="225"/>
                      </a:lnTo>
                      <a:lnTo>
                        <a:pt x="1030" y="225"/>
                      </a:lnTo>
                      <a:lnTo>
                        <a:pt x="1030" y="221"/>
                      </a:lnTo>
                      <a:lnTo>
                        <a:pt x="1027" y="221"/>
                      </a:lnTo>
                      <a:lnTo>
                        <a:pt x="1027" y="217"/>
                      </a:lnTo>
                      <a:lnTo>
                        <a:pt x="1030" y="217"/>
                      </a:lnTo>
                      <a:lnTo>
                        <a:pt x="1033" y="221"/>
                      </a:lnTo>
                      <a:lnTo>
                        <a:pt x="1035" y="221"/>
                      </a:lnTo>
                      <a:lnTo>
                        <a:pt x="1035" y="217"/>
                      </a:lnTo>
                      <a:lnTo>
                        <a:pt x="1033" y="217"/>
                      </a:lnTo>
                      <a:lnTo>
                        <a:pt x="1035" y="217"/>
                      </a:lnTo>
                      <a:lnTo>
                        <a:pt x="1038" y="217"/>
                      </a:lnTo>
                      <a:lnTo>
                        <a:pt x="1041" y="217"/>
                      </a:lnTo>
                      <a:lnTo>
                        <a:pt x="1038" y="217"/>
                      </a:lnTo>
                      <a:lnTo>
                        <a:pt x="1035" y="217"/>
                      </a:lnTo>
                      <a:lnTo>
                        <a:pt x="1038" y="221"/>
                      </a:lnTo>
                      <a:lnTo>
                        <a:pt x="1038" y="225"/>
                      </a:lnTo>
                      <a:lnTo>
                        <a:pt x="1041" y="225"/>
                      </a:lnTo>
                      <a:lnTo>
                        <a:pt x="1041" y="227"/>
                      </a:lnTo>
                      <a:lnTo>
                        <a:pt x="1043" y="225"/>
                      </a:lnTo>
                      <a:lnTo>
                        <a:pt x="1046" y="225"/>
                      </a:lnTo>
                      <a:lnTo>
                        <a:pt x="1049" y="227"/>
                      </a:lnTo>
                      <a:lnTo>
                        <a:pt x="1049" y="225"/>
                      </a:lnTo>
                      <a:lnTo>
                        <a:pt x="1049" y="221"/>
                      </a:lnTo>
                      <a:lnTo>
                        <a:pt x="1051" y="221"/>
                      </a:lnTo>
                      <a:lnTo>
                        <a:pt x="1049" y="225"/>
                      </a:lnTo>
                      <a:lnTo>
                        <a:pt x="1051" y="227"/>
                      </a:lnTo>
                      <a:lnTo>
                        <a:pt x="1054" y="227"/>
                      </a:lnTo>
                      <a:lnTo>
                        <a:pt x="1051" y="227"/>
                      </a:lnTo>
                      <a:lnTo>
                        <a:pt x="1054" y="230"/>
                      </a:lnTo>
                      <a:lnTo>
                        <a:pt x="1058" y="230"/>
                      </a:lnTo>
                      <a:lnTo>
                        <a:pt x="1054" y="232"/>
                      </a:lnTo>
                      <a:lnTo>
                        <a:pt x="1054" y="236"/>
                      </a:lnTo>
                      <a:lnTo>
                        <a:pt x="1058" y="236"/>
                      </a:lnTo>
                      <a:lnTo>
                        <a:pt x="1058" y="238"/>
                      </a:lnTo>
                      <a:lnTo>
                        <a:pt x="1058" y="242"/>
                      </a:lnTo>
                      <a:lnTo>
                        <a:pt x="1061" y="242"/>
                      </a:lnTo>
                      <a:lnTo>
                        <a:pt x="1061" y="245"/>
                      </a:lnTo>
                      <a:lnTo>
                        <a:pt x="1061" y="247"/>
                      </a:lnTo>
                      <a:lnTo>
                        <a:pt x="1058" y="247"/>
                      </a:lnTo>
                      <a:lnTo>
                        <a:pt x="1058" y="245"/>
                      </a:lnTo>
                      <a:lnTo>
                        <a:pt x="1054" y="245"/>
                      </a:lnTo>
                      <a:lnTo>
                        <a:pt x="1051" y="245"/>
                      </a:lnTo>
                      <a:lnTo>
                        <a:pt x="1049" y="247"/>
                      </a:lnTo>
                      <a:lnTo>
                        <a:pt x="1046" y="247"/>
                      </a:lnTo>
                      <a:lnTo>
                        <a:pt x="1043" y="251"/>
                      </a:lnTo>
                      <a:lnTo>
                        <a:pt x="1043" y="253"/>
                      </a:lnTo>
                      <a:lnTo>
                        <a:pt x="1041" y="253"/>
                      </a:lnTo>
                      <a:lnTo>
                        <a:pt x="1041" y="257"/>
                      </a:lnTo>
                      <a:lnTo>
                        <a:pt x="1041" y="258"/>
                      </a:lnTo>
                      <a:lnTo>
                        <a:pt x="1038" y="258"/>
                      </a:lnTo>
                      <a:lnTo>
                        <a:pt x="1035" y="258"/>
                      </a:lnTo>
                      <a:lnTo>
                        <a:pt x="1035" y="262"/>
                      </a:lnTo>
                      <a:lnTo>
                        <a:pt x="1033" y="262"/>
                      </a:lnTo>
                      <a:lnTo>
                        <a:pt x="1030" y="262"/>
                      </a:lnTo>
                      <a:lnTo>
                        <a:pt x="1027" y="262"/>
                      </a:lnTo>
                      <a:lnTo>
                        <a:pt x="1027" y="266"/>
                      </a:lnTo>
                      <a:lnTo>
                        <a:pt x="1030" y="266"/>
                      </a:lnTo>
                      <a:lnTo>
                        <a:pt x="1030" y="268"/>
                      </a:lnTo>
                      <a:lnTo>
                        <a:pt x="1027" y="268"/>
                      </a:lnTo>
                      <a:lnTo>
                        <a:pt x="1027" y="272"/>
                      </a:lnTo>
                      <a:lnTo>
                        <a:pt x="1023" y="272"/>
                      </a:lnTo>
                      <a:lnTo>
                        <a:pt x="1023" y="273"/>
                      </a:lnTo>
                      <a:lnTo>
                        <a:pt x="1023" y="277"/>
                      </a:lnTo>
                      <a:lnTo>
                        <a:pt x="1023" y="281"/>
                      </a:lnTo>
                      <a:lnTo>
                        <a:pt x="1023" y="283"/>
                      </a:lnTo>
                      <a:lnTo>
                        <a:pt x="1023" y="286"/>
                      </a:lnTo>
                      <a:lnTo>
                        <a:pt x="1023" y="288"/>
                      </a:lnTo>
                      <a:lnTo>
                        <a:pt x="1023" y="292"/>
                      </a:lnTo>
                      <a:lnTo>
                        <a:pt x="1023" y="294"/>
                      </a:lnTo>
                      <a:lnTo>
                        <a:pt x="1023" y="298"/>
                      </a:lnTo>
                      <a:lnTo>
                        <a:pt x="1023" y="301"/>
                      </a:lnTo>
                      <a:lnTo>
                        <a:pt x="1023" y="303"/>
                      </a:lnTo>
                      <a:lnTo>
                        <a:pt x="1023" y="307"/>
                      </a:lnTo>
                      <a:lnTo>
                        <a:pt x="1023" y="309"/>
                      </a:lnTo>
                      <a:lnTo>
                        <a:pt x="1023" y="313"/>
                      </a:lnTo>
                      <a:lnTo>
                        <a:pt x="1027" y="313"/>
                      </a:lnTo>
                      <a:lnTo>
                        <a:pt x="1027" y="314"/>
                      </a:lnTo>
                      <a:lnTo>
                        <a:pt x="1023" y="314"/>
                      </a:lnTo>
                      <a:lnTo>
                        <a:pt x="1023" y="318"/>
                      </a:lnTo>
                      <a:lnTo>
                        <a:pt x="1022" y="318"/>
                      </a:lnTo>
                      <a:lnTo>
                        <a:pt x="1018" y="322"/>
                      </a:lnTo>
                      <a:lnTo>
                        <a:pt x="1022" y="322"/>
                      </a:lnTo>
                      <a:lnTo>
                        <a:pt x="1023" y="322"/>
                      </a:lnTo>
                      <a:lnTo>
                        <a:pt x="1023" y="318"/>
                      </a:lnTo>
                      <a:lnTo>
                        <a:pt x="1023" y="322"/>
                      </a:lnTo>
                      <a:lnTo>
                        <a:pt x="1023" y="324"/>
                      </a:lnTo>
                      <a:lnTo>
                        <a:pt x="1023" y="328"/>
                      </a:lnTo>
                      <a:lnTo>
                        <a:pt x="1022" y="329"/>
                      </a:lnTo>
                      <a:lnTo>
                        <a:pt x="1018" y="329"/>
                      </a:lnTo>
                      <a:lnTo>
                        <a:pt x="1018" y="333"/>
                      </a:lnTo>
                      <a:lnTo>
                        <a:pt x="1015" y="333"/>
                      </a:lnTo>
                      <a:lnTo>
                        <a:pt x="1015" y="337"/>
                      </a:lnTo>
                      <a:lnTo>
                        <a:pt x="1015" y="339"/>
                      </a:lnTo>
                      <a:lnTo>
                        <a:pt x="1014" y="339"/>
                      </a:lnTo>
                      <a:lnTo>
                        <a:pt x="1010" y="339"/>
                      </a:lnTo>
                      <a:lnTo>
                        <a:pt x="1007" y="339"/>
                      </a:lnTo>
                      <a:lnTo>
                        <a:pt x="1007" y="337"/>
                      </a:lnTo>
                      <a:lnTo>
                        <a:pt x="1007" y="339"/>
                      </a:lnTo>
                      <a:lnTo>
                        <a:pt x="1007" y="343"/>
                      </a:lnTo>
                      <a:lnTo>
                        <a:pt x="1005" y="343"/>
                      </a:lnTo>
                      <a:lnTo>
                        <a:pt x="1002" y="343"/>
                      </a:lnTo>
                      <a:lnTo>
                        <a:pt x="1002" y="339"/>
                      </a:lnTo>
                      <a:lnTo>
                        <a:pt x="999" y="339"/>
                      </a:lnTo>
                      <a:lnTo>
                        <a:pt x="999" y="343"/>
                      </a:lnTo>
                      <a:lnTo>
                        <a:pt x="1002" y="343"/>
                      </a:lnTo>
                      <a:lnTo>
                        <a:pt x="1002" y="344"/>
                      </a:lnTo>
                      <a:lnTo>
                        <a:pt x="999" y="344"/>
                      </a:lnTo>
                      <a:lnTo>
                        <a:pt x="1002" y="348"/>
                      </a:lnTo>
                      <a:lnTo>
                        <a:pt x="999" y="348"/>
                      </a:lnTo>
                      <a:lnTo>
                        <a:pt x="999" y="350"/>
                      </a:lnTo>
                      <a:lnTo>
                        <a:pt x="999" y="354"/>
                      </a:lnTo>
                      <a:lnTo>
                        <a:pt x="999" y="357"/>
                      </a:lnTo>
                      <a:lnTo>
                        <a:pt x="1002" y="357"/>
                      </a:lnTo>
                      <a:lnTo>
                        <a:pt x="999" y="357"/>
                      </a:lnTo>
                      <a:lnTo>
                        <a:pt x="1002" y="357"/>
                      </a:lnTo>
                      <a:lnTo>
                        <a:pt x="1005" y="357"/>
                      </a:lnTo>
                      <a:lnTo>
                        <a:pt x="1005" y="359"/>
                      </a:lnTo>
                      <a:lnTo>
                        <a:pt x="1007" y="359"/>
                      </a:lnTo>
                      <a:lnTo>
                        <a:pt x="1007" y="363"/>
                      </a:lnTo>
                      <a:lnTo>
                        <a:pt x="1010" y="363"/>
                      </a:lnTo>
                      <a:lnTo>
                        <a:pt x="1010" y="365"/>
                      </a:lnTo>
                      <a:lnTo>
                        <a:pt x="1014" y="365"/>
                      </a:lnTo>
                      <a:lnTo>
                        <a:pt x="1015" y="365"/>
                      </a:lnTo>
                      <a:lnTo>
                        <a:pt x="1014" y="363"/>
                      </a:lnTo>
                      <a:lnTo>
                        <a:pt x="1014" y="359"/>
                      </a:lnTo>
                      <a:lnTo>
                        <a:pt x="1010" y="359"/>
                      </a:lnTo>
                      <a:lnTo>
                        <a:pt x="1007" y="359"/>
                      </a:lnTo>
                      <a:lnTo>
                        <a:pt x="1007" y="357"/>
                      </a:lnTo>
                      <a:lnTo>
                        <a:pt x="1005" y="350"/>
                      </a:lnTo>
                      <a:lnTo>
                        <a:pt x="1007" y="350"/>
                      </a:lnTo>
                      <a:lnTo>
                        <a:pt x="1010" y="350"/>
                      </a:lnTo>
                      <a:lnTo>
                        <a:pt x="1014" y="348"/>
                      </a:lnTo>
                      <a:lnTo>
                        <a:pt x="1015" y="348"/>
                      </a:lnTo>
                      <a:lnTo>
                        <a:pt x="1015" y="344"/>
                      </a:lnTo>
                      <a:lnTo>
                        <a:pt x="1018" y="344"/>
                      </a:lnTo>
                      <a:lnTo>
                        <a:pt x="1018" y="348"/>
                      </a:lnTo>
                      <a:lnTo>
                        <a:pt x="1022" y="344"/>
                      </a:lnTo>
                      <a:lnTo>
                        <a:pt x="1023" y="343"/>
                      </a:lnTo>
                      <a:lnTo>
                        <a:pt x="1027" y="343"/>
                      </a:lnTo>
                      <a:lnTo>
                        <a:pt x="1033" y="343"/>
                      </a:lnTo>
                      <a:lnTo>
                        <a:pt x="1035" y="343"/>
                      </a:lnTo>
                      <a:lnTo>
                        <a:pt x="1038" y="344"/>
                      </a:lnTo>
                      <a:lnTo>
                        <a:pt x="1041" y="348"/>
                      </a:lnTo>
                      <a:lnTo>
                        <a:pt x="1041" y="350"/>
                      </a:lnTo>
                      <a:lnTo>
                        <a:pt x="1041" y="354"/>
                      </a:lnTo>
                      <a:lnTo>
                        <a:pt x="1043" y="354"/>
                      </a:lnTo>
                      <a:lnTo>
                        <a:pt x="1043" y="357"/>
                      </a:lnTo>
                      <a:lnTo>
                        <a:pt x="1046" y="357"/>
                      </a:lnTo>
                      <a:lnTo>
                        <a:pt x="1049" y="357"/>
                      </a:lnTo>
                      <a:lnTo>
                        <a:pt x="1051" y="357"/>
                      </a:lnTo>
                      <a:lnTo>
                        <a:pt x="1054" y="357"/>
                      </a:lnTo>
                      <a:lnTo>
                        <a:pt x="1054" y="359"/>
                      </a:lnTo>
                      <a:lnTo>
                        <a:pt x="1058" y="359"/>
                      </a:lnTo>
                      <a:lnTo>
                        <a:pt x="1054" y="359"/>
                      </a:lnTo>
                      <a:lnTo>
                        <a:pt x="1054" y="363"/>
                      </a:lnTo>
                      <a:lnTo>
                        <a:pt x="1058" y="359"/>
                      </a:lnTo>
                      <a:lnTo>
                        <a:pt x="1061" y="359"/>
                      </a:lnTo>
                      <a:lnTo>
                        <a:pt x="1058" y="365"/>
                      </a:lnTo>
                      <a:lnTo>
                        <a:pt x="1051" y="369"/>
                      </a:lnTo>
                      <a:lnTo>
                        <a:pt x="1051" y="374"/>
                      </a:lnTo>
                      <a:lnTo>
                        <a:pt x="1049" y="378"/>
                      </a:lnTo>
                      <a:lnTo>
                        <a:pt x="1046" y="380"/>
                      </a:lnTo>
                      <a:lnTo>
                        <a:pt x="1043" y="384"/>
                      </a:lnTo>
                      <a:lnTo>
                        <a:pt x="1043" y="386"/>
                      </a:lnTo>
                      <a:lnTo>
                        <a:pt x="1038" y="393"/>
                      </a:lnTo>
                      <a:lnTo>
                        <a:pt x="1035" y="400"/>
                      </a:lnTo>
                      <a:lnTo>
                        <a:pt x="1033" y="404"/>
                      </a:lnTo>
                      <a:lnTo>
                        <a:pt x="1030" y="410"/>
                      </a:lnTo>
                      <a:lnTo>
                        <a:pt x="1027" y="414"/>
                      </a:lnTo>
                      <a:lnTo>
                        <a:pt x="1027" y="421"/>
                      </a:lnTo>
                      <a:lnTo>
                        <a:pt x="1023" y="421"/>
                      </a:lnTo>
                      <a:lnTo>
                        <a:pt x="1022" y="427"/>
                      </a:lnTo>
                      <a:lnTo>
                        <a:pt x="1018" y="430"/>
                      </a:lnTo>
                      <a:lnTo>
                        <a:pt x="1010" y="449"/>
                      </a:lnTo>
                      <a:lnTo>
                        <a:pt x="1010" y="455"/>
                      </a:lnTo>
                      <a:lnTo>
                        <a:pt x="1007" y="460"/>
                      </a:lnTo>
                      <a:lnTo>
                        <a:pt x="1005" y="466"/>
                      </a:lnTo>
                      <a:lnTo>
                        <a:pt x="1002" y="471"/>
                      </a:lnTo>
                      <a:lnTo>
                        <a:pt x="1002" y="475"/>
                      </a:lnTo>
                      <a:lnTo>
                        <a:pt x="999" y="486"/>
                      </a:lnTo>
                      <a:lnTo>
                        <a:pt x="997" y="492"/>
                      </a:lnTo>
                      <a:lnTo>
                        <a:pt x="991" y="507"/>
                      </a:lnTo>
                      <a:lnTo>
                        <a:pt x="991" y="511"/>
                      </a:lnTo>
                      <a:lnTo>
                        <a:pt x="987" y="516"/>
                      </a:lnTo>
                      <a:lnTo>
                        <a:pt x="987" y="518"/>
                      </a:lnTo>
                      <a:lnTo>
                        <a:pt x="986" y="526"/>
                      </a:lnTo>
                      <a:lnTo>
                        <a:pt x="983" y="537"/>
                      </a:lnTo>
                      <a:lnTo>
                        <a:pt x="983" y="539"/>
                      </a:lnTo>
                      <a:lnTo>
                        <a:pt x="983" y="543"/>
                      </a:lnTo>
                      <a:lnTo>
                        <a:pt x="978" y="552"/>
                      </a:lnTo>
                      <a:lnTo>
                        <a:pt x="971" y="561"/>
                      </a:lnTo>
                      <a:lnTo>
                        <a:pt x="969" y="563"/>
                      </a:lnTo>
                      <a:lnTo>
                        <a:pt x="966" y="572"/>
                      </a:lnTo>
                      <a:lnTo>
                        <a:pt x="961" y="582"/>
                      </a:lnTo>
                      <a:lnTo>
                        <a:pt x="952" y="593"/>
                      </a:lnTo>
                      <a:lnTo>
                        <a:pt x="952" y="595"/>
                      </a:lnTo>
                      <a:lnTo>
                        <a:pt x="950" y="602"/>
                      </a:lnTo>
                      <a:lnTo>
                        <a:pt x="942" y="614"/>
                      </a:lnTo>
                      <a:lnTo>
                        <a:pt x="938" y="617"/>
                      </a:lnTo>
                      <a:lnTo>
                        <a:pt x="930" y="634"/>
                      </a:lnTo>
                      <a:lnTo>
                        <a:pt x="927" y="640"/>
                      </a:lnTo>
                      <a:lnTo>
                        <a:pt x="925" y="643"/>
                      </a:lnTo>
                      <a:lnTo>
                        <a:pt x="919" y="651"/>
                      </a:lnTo>
                      <a:lnTo>
                        <a:pt x="916" y="660"/>
                      </a:lnTo>
                      <a:lnTo>
                        <a:pt x="907" y="670"/>
                      </a:lnTo>
                      <a:lnTo>
                        <a:pt x="907" y="673"/>
                      </a:lnTo>
                      <a:lnTo>
                        <a:pt x="903" y="675"/>
                      </a:lnTo>
                      <a:lnTo>
                        <a:pt x="899" y="679"/>
                      </a:lnTo>
                      <a:lnTo>
                        <a:pt x="894" y="685"/>
                      </a:lnTo>
                      <a:lnTo>
                        <a:pt x="889" y="686"/>
                      </a:lnTo>
                      <a:lnTo>
                        <a:pt x="883" y="696"/>
                      </a:lnTo>
                      <a:lnTo>
                        <a:pt x="878" y="701"/>
                      </a:lnTo>
                      <a:lnTo>
                        <a:pt x="867" y="714"/>
                      </a:lnTo>
                      <a:lnTo>
                        <a:pt x="858" y="729"/>
                      </a:lnTo>
                      <a:lnTo>
                        <a:pt x="855" y="731"/>
                      </a:lnTo>
                      <a:lnTo>
                        <a:pt x="844" y="741"/>
                      </a:lnTo>
                      <a:lnTo>
                        <a:pt x="842" y="746"/>
                      </a:lnTo>
                      <a:lnTo>
                        <a:pt x="834" y="750"/>
                      </a:lnTo>
                      <a:lnTo>
                        <a:pt x="826" y="757"/>
                      </a:lnTo>
                      <a:lnTo>
                        <a:pt x="823" y="757"/>
                      </a:lnTo>
                      <a:lnTo>
                        <a:pt x="819" y="757"/>
                      </a:lnTo>
                      <a:lnTo>
                        <a:pt x="818" y="763"/>
                      </a:lnTo>
                      <a:lnTo>
                        <a:pt x="808" y="767"/>
                      </a:lnTo>
                      <a:lnTo>
                        <a:pt x="803" y="772"/>
                      </a:lnTo>
                      <a:lnTo>
                        <a:pt x="792" y="776"/>
                      </a:lnTo>
                      <a:lnTo>
                        <a:pt x="787" y="782"/>
                      </a:lnTo>
                      <a:lnTo>
                        <a:pt x="783" y="786"/>
                      </a:lnTo>
                      <a:lnTo>
                        <a:pt x="775" y="791"/>
                      </a:lnTo>
                      <a:lnTo>
                        <a:pt x="770" y="793"/>
                      </a:lnTo>
                      <a:lnTo>
                        <a:pt x="767" y="797"/>
                      </a:lnTo>
                      <a:lnTo>
                        <a:pt x="762" y="806"/>
                      </a:lnTo>
                      <a:lnTo>
                        <a:pt x="759" y="812"/>
                      </a:lnTo>
                      <a:lnTo>
                        <a:pt x="754" y="814"/>
                      </a:lnTo>
                      <a:lnTo>
                        <a:pt x="754" y="817"/>
                      </a:lnTo>
                      <a:lnTo>
                        <a:pt x="751" y="819"/>
                      </a:lnTo>
                      <a:lnTo>
                        <a:pt x="747" y="827"/>
                      </a:lnTo>
                      <a:lnTo>
                        <a:pt x="746" y="827"/>
                      </a:lnTo>
                      <a:lnTo>
                        <a:pt x="743" y="829"/>
                      </a:lnTo>
                      <a:lnTo>
                        <a:pt x="743" y="832"/>
                      </a:lnTo>
                      <a:lnTo>
                        <a:pt x="743" y="834"/>
                      </a:lnTo>
                      <a:lnTo>
                        <a:pt x="743" y="838"/>
                      </a:lnTo>
                      <a:lnTo>
                        <a:pt x="743" y="834"/>
                      </a:lnTo>
                      <a:lnTo>
                        <a:pt x="743" y="829"/>
                      </a:lnTo>
                      <a:lnTo>
                        <a:pt x="739" y="827"/>
                      </a:lnTo>
                      <a:lnTo>
                        <a:pt x="743" y="827"/>
                      </a:lnTo>
                      <a:lnTo>
                        <a:pt x="746" y="819"/>
                      </a:lnTo>
                      <a:lnTo>
                        <a:pt x="746" y="817"/>
                      </a:lnTo>
                      <a:lnTo>
                        <a:pt x="746" y="814"/>
                      </a:lnTo>
                      <a:lnTo>
                        <a:pt x="747" y="812"/>
                      </a:lnTo>
                      <a:lnTo>
                        <a:pt x="746" y="808"/>
                      </a:lnTo>
                      <a:lnTo>
                        <a:pt x="746" y="806"/>
                      </a:lnTo>
                      <a:lnTo>
                        <a:pt x="746" y="802"/>
                      </a:lnTo>
                      <a:lnTo>
                        <a:pt x="746" y="799"/>
                      </a:lnTo>
                      <a:lnTo>
                        <a:pt x="747" y="799"/>
                      </a:lnTo>
                      <a:lnTo>
                        <a:pt x="751" y="799"/>
                      </a:lnTo>
                      <a:lnTo>
                        <a:pt x="751" y="797"/>
                      </a:lnTo>
                      <a:lnTo>
                        <a:pt x="751" y="793"/>
                      </a:lnTo>
                      <a:lnTo>
                        <a:pt x="747" y="791"/>
                      </a:lnTo>
                      <a:lnTo>
                        <a:pt x="746" y="791"/>
                      </a:lnTo>
                      <a:lnTo>
                        <a:pt x="746" y="787"/>
                      </a:lnTo>
                      <a:lnTo>
                        <a:pt x="743" y="786"/>
                      </a:lnTo>
                      <a:lnTo>
                        <a:pt x="739" y="782"/>
                      </a:lnTo>
                      <a:lnTo>
                        <a:pt x="739" y="778"/>
                      </a:lnTo>
                      <a:lnTo>
                        <a:pt x="739" y="776"/>
                      </a:lnTo>
                      <a:lnTo>
                        <a:pt x="743" y="776"/>
                      </a:lnTo>
                      <a:lnTo>
                        <a:pt x="746" y="772"/>
                      </a:lnTo>
                      <a:lnTo>
                        <a:pt x="751" y="772"/>
                      </a:lnTo>
                      <a:lnTo>
                        <a:pt x="754" y="772"/>
                      </a:lnTo>
                      <a:lnTo>
                        <a:pt x="754" y="776"/>
                      </a:lnTo>
                      <a:lnTo>
                        <a:pt x="762" y="782"/>
                      </a:lnTo>
                      <a:lnTo>
                        <a:pt x="764" y="782"/>
                      </a:lnTo>
                      <a:lnTo>
                        <a:pt x="770" y="782"/>
                      </a:lnTo>
                      <a:lnTo>
                        <a:pt x="775" y="782"/>
                      </a:lnTo>
                      <a:lnTo>
                        <a:pt x="779" y="778"/>
                      </a:lnTo>
                      <a:lnTo>
                        <a:pt x="779" y="776"/>
                      </a:lnTo>
                      <a:lnTo>
                        <a:pt x="779" y="772"/>
                      </a:lnTo>
                      <a:lnTo>
                        <a:pt x="782" y="772"/>
                      </a:lnTo>
                      <a:lnTo>
                        <a:pt x="779" y="772"/>
                      </a:lnTo>
                      <a:lnTo>
                        <a:pt x="775" y="772"/>
                      </a:lnTo>
                      <a:lnTo>
                        <a:pt x="772" y="772"/>
                      </a:lnTo>
                      <a:lnTo>
                        <a:pt x="770" y="772"/>
                      </a:lnTo>
                      <a:lnTo>
                        <a:pt x="770" y="771"/>
                      </a:lnTo>
                      <a:lnTo>
                        <a:pt x="775" y="771"/>
                      </a:lnTo>
                      <a:lnTo>
                        <a:pt x="779" y="767"/>
                      </a:lnTo>
                      <a:lnTo>
                        <a:pt x="783" y="767"/>
                      </a:lnTo>
                      <a:lnTo>
                        <a:pt x="787" y="767"/>
                      </a:lnTo>
                      <a:lnTo>
                        <a:pt x="790" y="767"/>
                      </a:lnTo>
                      <a:lnTo>
                        <a:pt x="792" y="767"/>
                      </a:lnTo>
                      <a:lnTo>
                        <a:pt x="795" y="767"/>
                      </a:lnTo>
                      <a:lnTo>
                        <a:pt x="800" y="763"/>
                      </a:lnTo>
                      <a:lnTo>
                        <a:pt x="803" y="761"/>
                      </a:lnTo>
                      <a:lnTo>
                        <a:pt x="808" y="756"/>
                      </a:lnTo>
                      <a:lnTo>
                        <a:pt x="811" y="750"/>
                      </a:lnTo>
                      <a:lnTo>
                        <a:pt x="811" y="746"/>
                      </a:lnTo>
                      <a:lnTo>
                        <a:pt x="814" y="741"/>
                      </a:lnTo>
                      <a:lnTo>
                        <a:pt x="818" y="741"/>
                      </a:lnTo>
                      <a:lnTo>
                        <a:pt x="818" y="737"/>
                      </a:lnTo>
                      <a:lnTo>
                        <a:pt x="819" y="731"/>
                      </a:lnTo>
                      <a:lnTo>
                        <a:pt x="823" y="731"/>
                      </a:lnTo>
                      <a:lnTo>
                        <a:pt x="826" y="735"/>
                      </a:lnTo>
                      <a:lnTo>
                        <a:pt x="826" y="737"/>
                      </a:lnTo>
                      <a:lnTo>
                        <a:pt x="827" y="737"/>
                      </a:lnTo>
                      <a:lnTo>
                        <a:pt x="827" y="741"/>
                      </a:lnTo>
                      <a:lnTo>
                        <a:pt x="827" y="737"/>
                      </a:lnTo>
                      <a:lnTo>
                        <a:pt x="826" y="737"/>
                      </a:lnTo>
                      <a:lnTo>
                        <a:pt x="826" y="735"/>
                      </a:lnTo>
                      <a:lnTo>
                        <a:pt x="826" y="731"/>
                      </a:lnTo>
                      <a:lnTo>
                        <a:pt x="826" y="729"/>
                      </a:lnTo>
                      <a:lnTo>
                        <a:pt x="826" y="722"/>
                      </a:lnTo>
                      <a:lnTo>
                        <a:pt x="827" y="720"/>
                      </a:lnTo>
                      <a:lnTo>
                        <a:pt x="827" y="716"/>
                      </a:lnTo>
                      <a:lnTo>
                        <a:pt x="831" y="716"/>
                      </a:lnTo>
                      <a:lnTo>
                        <a:pt x="831" y="720"/>
                      </a:lnTo>
                      <a:lnTo>
                        <a:pt x="831" y="722"/>
                      </a:lnTo>
                      <a:lnTo>
                        <a:pt x="834" y="722"/>
                      </a:lnTo>
                      <a:lnTo>
                        <a:pt x="836" y="726"/>
                      </a:lnTo>
                      <a:lnTo>
                        <a:pt x="839" y="726"/>
                      </a:lnTo>
                      <a:lnTo>
                        <a:pt x="844" y="722"/>
                      </a:lnTo>
                      <a:lnTo>
                        <a:pt x="847" y="720"/>
                      </a:lnTo>
                      <a:lnTo>
                        <a:pt x="850" y="720"/>
                      </a:lnTo>
                      <a:lnTo>
                        <a:pt x="854" y="714"/>
                      </a:lnTo>
                      <a:lnTo>
                        <a:pt x="855" y="711"/>
                      </a:lnTo>
                      <a:lnTo>
                        <a:pt x="858" y="705"/>
                      </a:lnTo>
                      <a:lnTo>
                        <a:pt x="862" y="701"/>
                      </a:lnTo>
                      <a:lnTo>
                        <a:pt x="863" y="686"/>
                      </a:lnTo>
                      <a:lnTo>
                        <a:pt x="867" y="686"/>
                      </a:lnTo>
                      <a:lnTo>
                        <a:pt x="867" y="675"/>
                      </a:lnTo>
                      <a:lnTo>
                        <a:pt x="862" y="664"/>
                      </a:lnTo>
                      <a:lnTo>
                        <a:pt x="862" y="658"/>
                      </a:lnTo>
                      <a:lnTo>
                        <a:pt x="862" y="651"/>
                      </a:lnTo>
                      <a:lnTo>
                        <a:pt x="863" y="649"/>
                      </a:lnTo>
                      <a:lnTo>
                        <a:pt x="867" y="651"/>
                      </a:lnTo>
                      <a:lnTo>
                        <a:pt x="870" y="651"/>
                      </a:lnTo>
                      <a:lnTo>
                        <a:pt x="872" y="651"/>
                      </a:lnTo>
                      <a:lnTo>
                        <a:pt x="875" y="651"/>
                      </a:lnTo>
                      <a:lnTo>
                        <a:pt x="878" y="649"/>
                      </a:lnTo>
                      <a:lnTo>
                        <a:pt x="880" y="645"/>
                      </a:lnTo>
                      <a:lnTo>
                        <a:pt x="883" y="645"/>
                      </a:lnTo>
                      <a:lnTo>
                        <a:pt x="886" y="643"/>
                      </a:lnTo>
                      <a:lnTo>
                        <a:pt x="889" y="643"/>
                      </a:lnTo>
                      <a:lnTo>
                        <a:pt x="891" y="643"/>
                      </a:lnTo>
                      <a:lnTo>
                        <a:pt x="891" y="640"/>
                      </a:lnTo>
                      <a:lnTo>
                        <a:pt x="891" y="634"/>
                      </a:lnTo>
                      <a:lnTo>
                        <a:pt x="891" y="630"/>
                      </a:lnTo>
                      <a:lnTo>
                        <a:pt x="891" y="625"/>
                      </a:lnTo>
                      <a:lnTo>
                        <a:pt x="891" y="623"/>
                      </a:lnTo>
                      <a:lnTo>
                        <a:pt x="891" y="619"/>
                      </a:lnTo>
                      <a:lnTo>
                        <a:pt x="891" y="623"/>
                      </a:lnTo>
                      <a:lnTo>
                        <a:pt x="894" y="623"/>
                      </a:lnTo>
                      <a:lnTo>
                        <a:pt x="898" y="623"/>
                      </a:lnTo>
                      <a:lnTo>
                        <a:pt x="899" y="623"/>
                      </a:lnTo>
                      <a:lnTo>
                        <a:pt x="899" y="619"/>
                      </a:lnTo>
                      <a:lnTo>
                        <a:pt x="903" y="619"/>
                      </a:lnTo>
                      <a:lnTo>
                        <a:pt x="906" y="617"/>
                      </a:lnTo>
                      <a:lnTo>
                        <a:pt x="907" y="614"/>
                      </a:lnTo>
                      <a:lnTo>
                        <a:pt x="911" y="614"/>
                      </a:lnTo>
                      <a:lnTo>
                        <a:pt x="911" y="610"/>
                      </a:lnTo>
                      <a:lnTo>
                        <a:pt x="916" y="608"/>
                      </a:lnTo>
                      <a:lnTo>
                        <a:pt x="919" y="608"/>
                      </a:lnTo>
                      <a:lnTo>
                        <a:pt x="922" y="604"/>
                      </a:lnTo>
                      <a:lnTo>
                        <a:pt x="925" y="602"/>
                      </a:lnTo>
                      <a:lnTo>
                        <a:pt x="925" y="599"/>
                      </a:lnTo>
                      <a:lnTo>
                        <a:pt x="925" y="595"/>
                      </a:lnTo>
                      <a:lnTo>
                        <a:pt x="927" y="589"/>
                      </a:lnTo>
                      <a:lnTo>
                        <a:pt x="927" y="587"/>
                      </a:lnTo>
                      <a:lnTo>
                        <a:pt x="927" y="582"/>
                      </a:lnTo>
                      <a:lnTo>
                        <a:pt x="927" y="572"/>
                      </a:lnTo>
                      <a:lnTo>
                        <a:pt x="927" y="567"/>
                      </a:lnTo>
                      <a:lnTo>
                        <a:pt x="927" y="557"/>
                      </a:lnTo>
                      <a:lnTo>
                        <a:pt x="927" y="546"/>
                      </a:lnTo>
                      <a:lnTo>
                        <a:pt x="925" y="543"/>
                      </a:lnTo>
                      <a:lnTo>
                        <a:pt x="925" y="539"/>
                      </a:lnTo>
                      <a:lnTo>
                        <a:pt x="922" y="537"/>
                      </a:lnTo>
                      <a:lnTo>
                        <a:pt x="922" y="533"/>
                      </a:lnTo>
                      <a:lnTo>
                        <a:pt x="925" y="533"/>
                      </a:lnTo>
                      <a:lnTo>
                        <a:pt x="925" y="531"/>
                      </a:lnTo>
                      <a:lnTo>
                        <a:pt x="927" y="531"/>
                      </a:lnTo>
                      <a:lnTo>
                        <a:pt x="930" y="533"/>
                      </a:lnTo>
                      <a:lnTo>
                        <a:pt x="934" y="537"/>
                      </a:lnTo>
                      <a:lnTo>
                        <a:pt x="935" y="539"/>
                      </a:lnTo>
                      <a:lnTo>
                        <a:pt x="934" y="539"/>
                      </a:lnTo>
                      <a:lnTo>
                        <a:pt x="934" y="543"/>
                      </a:lnTo>
                      <a:lnTo>
                        <a:pt x="934" y="546"/>
                      </a:lnTo>
                      <a:lnTo>
                        <a:pt x="934" y="548"/>
                      </a:lnTo>
                      <a:lnTo>
                        <a:pt x="935" y="552"/>
                      </a:lnTo>
                      <a:lnTo>
                        <a:pt x="938" y="552"/>
                      </a:lnTo>
                      <a:lnTo>
                        <a:pt x="942" y="552"/>
                      </a:lnTo>
                      <a:lnTo>
                        <a:pt x="943" y="552"/>
                      </a:lnTo>
                      <a:lnTo>
                        <a:pt x="943" y="543"/>
                      </a:lnTo>
                      <a:lnTo>
                        <a:pt x="943" y="537"/>
                      </a:lnTo>
                      <a:lnTo>
                        <a:pt x="943" y="533"/>
                      </a:lnTo>
                      <a:lnTo>
                        <a:pt x="947" y="531"/>
                      </a:lnTo>
                      <a:lnTo>
                        <a:pt x="947" y="526"/>
                      </a:lnTo>
                      <a:lnTo>
                        <a:pt x="950" y="522"/>
                      </a:lnTo>
                      <a:lnTo>
                        <a:pt x="950" y="518"/>
                      </a:lnTo>
                      <a:lnTo>
                        <a:pt x="950" y="516"/>
                      </a:lnTo>
                      <a:lnTo>
                        <a:pt x="947" y="516"/>
                      </a:lnTo>
                      <a:lnTo>
                        <a:pt x="947" y="513"/>
                      </a:lnTo>
                      <a:lnTo>
                        <a:pt x="943" y="516"/>
                      </a:lnTo>
                      <a:lnTo>
                        <a:pt x="943" y="513"/>
                      </a:lnTo>
                      <a:lnTo>
                        <a:pt x="942" y="511"/>
                      </a:lnTo>
                      <a:lnTo>
                        <a:pt x="942" y="507"/>
                      </a:lnTo>
                      <a:lnTo>
                        <a:pt x="938" y="505"/>
                      </a:lnTo>
                      <a:lnTo>
                        <a:pt x="935" y="505"/>
                      </a:lnTo>
                      <a:lnTo>
                        <a:pt x="934" y="505"/>
                      </a:lnTo>
                      <a:lnTo>
                        <a:pt x="934" y="507"/>
                      </a:lnTo>
                      <a:lnTo>
                        <a:pt x="934" y="511"/>
                      </a:lnTo>
                      <a:lnTo>
                        <a:pt x="930" y="513"/>
                      </a:lnTo>
                      <a:lnTo>
                        <a:pt x="934" y="518"/>
                      </a:lnTo>
                      <a:lnTo>
                        <a:pt x="930" y="522"/>
                      </a:lnTo>
                      <a:lnTo>
                        <a:pt x="927" y="522"/>
                      </a:lnTo>
                      <a:lnTo>
                        <a:pt x="925" y="522"/>
                      </a:lnTo>
                      <a:lnTo>
                        <a:pt x="922" y="522"/>
                      </a:lnTo>
                      <a:lnTo>
                        <a:pt x="919" y="518"/>
                      </a:lnTo>
                      <a:lnTo>
                        <a:pt x="916" y="518"/>
                      </a:lnTo>
                      <a:lnTo>
                        <a:pt x="916" y="522"/>
                      </a:lnTo>
                      <a:lnTo>
                        <a:pt x="916" y="518"/>
                      </a:lnTo>
                      <a:lnTo>
                        <a:pt x="914" y="518"/>
                      </a:lnTo>
                      <a:lnTo>
                        <a:pt x="914" y="522"/>
                      </a:lnTo>
                      <a:lnTo>
                        <a:pt x="914" y="526"/>
                      </a:lnTo>
                      <a:lnTo>
                        <a:pt x="914" y="528"/>
                      </a:lnTo>
                      <a:lnTo>
                        <a:pt x="916" y="528"/>
                      </a:lnTo>
                      <a:lnTo>
                        <a:pt x="911" y="528"/>
                      </a:lnTo>
                      <a:lnTo>
                        <a:pt x="907" y="526"/>
                      </a:lnTo>
                      <a:lnTo>
                        <a:pt x="906" y="526"/>
                      </a:lnTo>
                      <a:lnTo>
                        <a:pt x="903" y="526"/>
                      </a:lnTo>
                      <a:lnTo>
                        <a:pt x="899" y="526"/>
                      </a:lnTo>
                      <a:lnTo>
                        <a:pt x="898" y="528"/>
                      </a:lnTo>
                      <a:lnTo>
                        <a:pt x="894" y="528"/>
                      </a:lnTo>
                      <a:lnTo>
                        <a:pt x="894" y="533"/>
                      </a:lnTo>
                      <a:lnTo>
                        <a:pt x="894" y="537"/>
                      </a:lnTo>
                      <a:lnTo>
                        <a:pt x="894" y="543"/>
                      </a:lnTo>
                      <a:lnTo>
                        <a:pt x="898" y="543"/>
                      </a:lnTo>
                      <a:lnTo>
                        <a:pt x="899" y="543"/>
                      </a:lnTo>
                      <a:lnTo>
                        <a:pt x="899" y="546"/>
                      </a:lnTo>
                      <a:lnTo>
                        <a:pt x="898" y="546"/>
                      </a:lnTo>
                      <a:lnTo>
                        <a:pt x="894" y="546"/>
                      </a:lnTo>
                      <a:lnTo>
                        <a:pt x="894" y="543"/>
                      </a:lnTo>
                      <a:lnTo>
                        <a:pt x="891" y="543"/>
                      </a:lnTo>
                      <a:lnTo>
                        <a:pt x="886" y="537"/>
                      </a:lnTo>
                      <a:lnTo>
                        <a:pt x="883" y="537"/>
                      </a:lnTo>
                      <a:lnTo>
                        <a:pt x="878" y="537"/>
                      </a:lnTo>
                      <a:lnTo>
                        <a:pt x="880" y="533"/>
                      </a:lnTo>
                      <a:lnTo>
                        <a:pt x="878" y="531"/>
                      </a:lnTo>
                      <a:lnTo>
                        <a:pt x="880" y="528"/>
                      </a:lnTo>
                      <a:lnTo>
                        <a:pt x="883" y="526"/>
                      </a:lnTo>
                      <a:lnTo>
                        <a:pt x="883" y="522"/>
                      </a:lnTo>
                      <a:lnTo>
                        <a:pt x="883" y="518"/>
                      </a:lnTo>
                      <a:lnTo>
                        <a:pt x="880" y="518"/>
                      </a:lnTo>
                      <a:lnTo>
                        <a:pt x="880" y="516"/>
                      </a:lnTo>
                      <a:lnTo>
                        <a:pt x="878" y="516"/>
                      </a:lnTo>
                      <a:lnTo>
                        <a:pt x="878" y="518"/>
                      </a:lnTo>
                      <a:lnTo>
                        <a:pt x="878" y="516"/>
                      </a:lnTo>
                      <a:lnTo>
                        <a:pt x="878" y="513"/>
                      </a:lnTo>
                      <a:lnTo>
                        <a:pt x="875" y="513"/>
                      </a:lnTo>
                      <a:lnTo>
                        <a:pt x="872" y="513"/>
                      </a:lnTo>
                      <a:lnTo>
                        <a:pt x="875" y="516"/>
                      </a:lnTo>
                      <a:lnTo>
                        <a:pt x="872" y="516"/>
                      </a:lnTo>
                      <a:lnTo>
                        <a:pt x="870" y="516"/>
                      </a:lnTo>
                      <a:lnTo>
                        <a:pt x="870" y="513"/>
                      </a:lnTo>
                      <a:lnTo>
                        <a:pt x="870" y="516"/>
                      </a:lnTo>
                      <a:lnTo>
                        <a:pt x="867" y="516"/>
                      </a:lnTo>
                      <a:lnTo>
                        <a:pt x="867" y="513"/>
                      </a:lnTo>
                      <a:lnTo>
                        <a:pt x="867" y="511"/>
                      </a:lnTo>
                      <a:lnTo>
                        <a:pt x="863" y="513"/>
                      </a:lnTo>
                      <a:lnTo>
                        <a:pt x="862" y="511"/>
                      </a:lnTo>
                      <a:lnTo>
                        <a:pt x="862" y="507"/>
                      </a:lnTo>
                      <a:lnTo>
                        <a:pt x="858" y="507"/>
                      </a:lnTo>
                      <a:lnTo>
                        <a:pt x="862" y="507"/>
                      </a:lnTo>
                      <a:lnTo>
                        <a:pt x="858" y="505"/>
                      </a:lnTo>
                      <a:lnTo>
                        <a:pt x="854" y="505"/>
                      </a:lnTo>
                      <a:lnTo>
                        <a:pt x="854" y="501"/>
                      </a:lnTo>
                      <a:lnTo>
                        <a:pt x="855" y="501"/>
                      </a:lnTo>
                      <a:lnTo>
                        <a:pt x="855" y="498"/>
                      </a:lnTo>
                      <a:lnTo>
                        <a:pt x="855" y="496"/>
                      </a:lnTo>
                      <a:lnTo>
                        <a:pt x="854" y="496"/>
                      </a:lnTo>
                      <a:lnTo>
                        <a:pt x="854" y="492"/>
                      </a:lnTo>
                      <a:lnTo>
                        <a:pt x="850" y="492"/>
                      </a:lnTo>
                      <a:lnTo>
                        <a:pt x="850" y="490"/>
                      </a:lnTo>
                      <a:lnTo>
                        <a:pt x="854" y="490"/>
                      </a:lnTo>
                      <a:lnTo>
                        <a:pt x="854" y="486"/>
                      </a:lnTo>
                      <a:lnTo>
                        <a:pt x="855" y="483"/>
                      </a:lnTo>
                      <a:lnTo>
                        <a:pt x="855" y="481"/>
                      </a:lnTo>
                      <a:lnTo>
                        <a:pt x="854" y="477"/>
                      </a:lnTo>
                      <a:lnTo>
                        <a:pt x="854" y="481"/>
                      </a:lnTo>
                      <a:lnTo>
                        <a:pt x="850" y="481"/>
                      </a:lnTo>
                      <a:lnTo>
                        <a:pt x="850" y="477"/>
                      </a:lnTo>
                      <a:lnTo>
                        <a:pt x="850" y="481"/>
                      </a:lnTo>
                      <a:lnTo>
                        <a:pt x="850" y="477"/>
                      </a:lnTo>
                      <a:lnTo>
                        <a:pt x="850" y="475"/>
                      </a:lnTo>
                      <a:lnTo>
                        <a:pt x="847" y="475"/>
                      </a:lnTo>
                      <a:lnTo>
                        <a:pt x="847" y="471"/>
                      </a:lnTo>
                      <a:lnTo>
                        <a:pt x="844" y="475"/>
                      </a:lnTo>
                      <a:lnTo>
                        <a:pt x="844" y="477"/>
                      </a:lnTo>
                      <a:lnTo>
                        <a:pt x="847" y="477"/>
                      </a:lnTo>
                      <a:lnTo>
                        <a:pt x="847" y="481"/>
                      </a:lnTo>
                      <a:lnTo>
                        <a:pt x="844" y="481"/>
                      </a:lnTo>
                      <a:lnTo>
                        <a:pt x="844" y="483"/>
                      </a:lnTo>
                      <a:lnTo>
                        <a:pt x="844" y="486"/>
                      </a:lnTo>
                      <a:lnTo>
                        <a:pt x="844" y="490"/>
                      </a:lnTo>
                      <a:lnTo>
                        <a:pt x="844" y="492"/>
                      </a:lnTo>
                      <a:lnTo>
                        <a:pt x="842" y="498"/>
                      </a:lnTo>
                      <a:lnTo>
                        <a:pt x="842" y="501"/>
                      </a:lnTo>
                      <a:lnTo>
                        <a:pt x="844" y="501"/>
                      </a:lnTo>
                      <a:lnTo>
                        <a:pt x="844" y="505"/>
                      </a:lnTo>
                      <a:lnTo>
                        <a:pt x="844" y="507"/>
                      </a:lnTo>
                      <a:lnTo>
                        <a:pt x="842" y="511"/>
                      </a:lnTo>
                      <a:lnTo>
                        <a:pt x="844" y="511"/>
                      </a:lnTo>
                      <a:lnTo>
                        <a:pt x="847" y="511"/>
                      </a:lnTo>
                      <a:lnTo>
                        <a:pt x="844" y="511"/>
                      </a:lnTo>
                      <a:lnTo>
                        <a:pt x="844" y="513"/>
                      </a:lnTo>
                      <a:lnTo>
                        <a:pt x="847" y="513"/>
                      </a:lnTo>
                      <a:lnTo>
                        <a:pt x="850" y="513"/>
                      </a:lnTo>
                      <a:lnTo>
                        <a:pt x="850" y="516"/>
                      </a:lnTo>
                      <a:lnTo>
                        <a:pt x="847" y="516"/>
                      </a:lnTo>
                      <a:lnTo>
                        <a:pt x="844" y="516"/>
                      </a:lnTo>
                      <a:lnTo>
                        <a:pt x="844" y="518"/>
                      </a:lnTo>
                      <a:lnTo>
                        <a:pt x="847" y="518"/>
                      </a:lnTo>
                      <a:lnTo>
                        <a:pt x="847" y="522"/>
                      </a:lnTo>
                      <a:lnTo>
                        <a:pt x="854" y="526"/>
                      </a:lnTo>
                      <a:lnTo>
                        <a:pt x="854" y="528"/>
                      </a:lnTo>
                      <a:lnTo>
                        <a:pt x="854" y="526"/>
                      </a:lnTo>
                      <a:lnTo>
                        <a:pt x="855" y="526"/>
                      </a:lnTo>
                      <a:lnTo>
                        <a:pt x="858" y="522"/>
                      </a:lnTo>
                      <a:lnTo>
                        <a:pt x="858" y="526"/>
                      </a:lnTo>
                      <a:lnTo>
                        <a:pt x="858" y="531"/>
                      </a:lnTo>
                      <a:lnTo>
                        <a:pt x="862" y="533"/>
                      </a:lnTo>
                      <a:lnTo>
                        <a:pt x="862" y="537"/>
                      </a:lnTo>
                      <a:lnTo>
                        <a:pt x="870" y="533"/>
                      </a:lnTo>
                      <a:lnTo>
                        <a:pt x="872" y="531"/>
                      </a:lnTo>
                      <a:lnTo>
                        <a:pt x="875" y="533"/>
                      </a:lnTo>
                      <a:lnTo>
                        <a:pt x="872" y="533"/>
                      </a:lnTo>
                      <a:lnTo>
                        <a:pt x="870" y="537"/>
                      </a:lnTo>
                      <a:lnTo>
                        <a:pt x="870" y="539"/>
                      </a:lnTo>
                      <a:lnTo>
                        <a:pt x="870" y="543"/>
                      </a:lnTo>
                      <a:lnTo>
                        <a:pt x="870" y="546"/>
                      </a:lnTo>
                      <a:lnTo>
                        <a:pt x="867" y="543"/>
                      </a:lnTo>
                      <a:lnTo>
                        <a:pt x="867" y="539"/>
                      </a:lnTo>
                      <a:lnTo>
                        <a:pt x="862" y="539"/>
                      </a:lnTo>
                      <a:lnTo>
                        <a:pt x="858" y="539"/>
                      </a:lnTo>
                      <a:lnTo>
                        <a:pt x="855" y="543"/>
                      </a:lnTo>
                      <a:lnTo>
                        <a:pt x="854" y="546"/>
                      </a:lnTo>
                      <a:lnTo>
                        <a:pt x="850" y="548"/>
                      </a:lnTo>
                      <a:lnTo>
                        <a:pt x="850" y="552"/>
                      </a:lnTo>
                      <a:lnTo>
                        <a:pt x="847" y="561"/>
                      </a:lnTo>
                      <a:lnTo>
                        <a:pt x="844" y="569"/>
                      </a:lnTo>
                      <a:lnTo>
                        <a:pt x="844" y="572"/>
                      </a:lnTo>
                      <a:lnTo>
                        <a:pt x="844" y="578"/>
                      </a:lnTo>
                      <a:lnTo>
                        <a:pt x="847" y="587"/>
                      </a:lnTo>
                      <a:lnTo>
                        <a:pt x="847" y="595"/>
                      </a:lnTo>
                      <a:lnTo>
                        <a:pt x="850" y="602"/>
                      </a:lnTo>
                      <a:lnTo>
                        <a:pt x="850" y="604"/>
                      </a:lnTo>
                      <a:lnTo>
                        <a:pt x="847" y="608"/>
                      </a:lnTo>
                      <a:lnTo>
                        <a:pt x="844" y="608"/>
                      </a:lnTo>
                      <a:lnTo>
                        <a:pt x="847" y="604"/>
                      </a:lnTo>
                      <a:lnTo>
                        <a:pt x="844" y="604"/>
                      </a:lnTo>
                      <a:lnTo>
                        <a:pt x="844" y="602"/>
                      </a:lnTo>
                      <a:lnTo>
                        <a:pt x="842" y="602"/>
                      </a:lnTo>
                      <a:lnTo>
                        <a:pt x="842" y="599"/>
                      </a:lnTo>
                      <a:lnTo>
                        <a:pt x="844" y="602"/>
                      </a:lnTo>
                      <a:lnTo>
                        <a:pt x="844" y="599"/>
                      </a:lnTo>
                      <a:lnTo>
                        <a:pt x="844" y="593"/>
                      </a:lnTo>
                      <a:lnTo>
                        <a:pt x="844" y="589"/>
                      </a:lnTo>
                      <a:lnTo>
                        <a:pt x="844" y="587"/>
                      </a:lnTo>
                      <a:lnTo>
                        <a:pt x="844" y="578"/>
                      </a:lnTo>
                      <a:lnTo>
                        <a:pt x="842" y="578"/>
                      </a:lnTo>
                      <a:lnTo>
                        <a:pt x="839" y="578"/>
                      </a:lnTo>
                      <a:lnTo>
                        <a:pt x="836" y="578"/>
                      </a:lnTo>
                      <a:lnTo>
                        <a:pt x="834" y="582"/>
                      </a:lnTo>
                      <a:lnTo>
                        <a:pt x="834" y="584"/>
                      </a:lnTo>
                      <a:lnTo>
                        <a:pt x="834" y="587"/>
                      </a:lnTo>
                      <a:lnTo>
                        <a:pt x="834" y="593"/>
                      </a:lnTo>
                      <a:lnTo>
                        <a:pt x="834" y="595"/>
                      </a:lnTo>
                      <a:lnTo>
                        <a:pt x="834" y="599"/>
                      </a:lnTo>
                      <a:lnTo>
                        <a:pt x="834" y="604"/>
                      </a:lnTo>
                      <a:lnTo>
                        <a:pt x="834" y="608"/>
                      </a:lnTo>
                      <a:lnTo>
                        <a:pt x="834" y="614"/>
                      </a:lnTo>
                      <a:lnTo>
                        <a:pt x="836" y="614"/>
                      </a:lnTo>
                      <a:lnTo>
                        <a:pt x="836" y="617"/>
                      </a:lnTo>
                      <a:lnTo>
                        <a:pt x="831" y="617"/>
                      </a:lnTo>
                      <a:lnTo>
                        <a:pt x="827" y="617"/>
                      </a:lnTo>
                      <a:lnTo>
                        <a:pt x="826" y="617"/>
                      </a:lnTo>
                      <a:lnTo>
                        <a:pt x="823" y="617"/>
                      </a:lnTo>
                      <a:lnTo>
                        <a:pt x="819" y="619"/>
                      </a:lnTo>
                      <a:lnTo>
                        <a:pt x="819" y="623"/>
                      </a:lnTo>
                      <a:lnTo>
                        <a:pt x="819" y="625"/>
                      </a:lnTo>
                      <a:lnTo>
                        <a:pt x="819" y="634"/>
                      </a:lnTo>
                      <a:lnTo>
                        <a:pt x="819" y="643"/>
                      </a:lnTo>
                      <a:lnTo>
                        <a:pt x="823" y="645"/>
                      </a:lnTo>
                      <a:lnTo>
                        <a:pt x="826" y="649"/>
                      </a:lnTo>
                      <a:lnTo>
                        <a:pt x="826" y="651"/>
                      </a:lnTo>
                      <a:lnTo>
                        <a:pt x="827" y="651"/>
                      </a:lnTo>
                      <a:lnTo>
                        <a:pt x="826" y="651"/>
                      </a:lnTo>
                      <a:lnTo>
                        <a:pt x="823" y="655"/>
                      </a:lnTo>
                      <a:lnTo>
                        <a:pt x="819" y="655"/>
                      </a:lnTo>
                      <a:lnTo>
                        <a:pt x="814" y="658"/>
                      </a:lnTo>
                      <a:lnTo>
                        <a:pt x="811" y="658"/>
                      </a:lnTo>
                      <a:lnTo>
                        <a:pt x="806" y="660"/>
                      </a:lnTo>
                      <a:lnTo>
                        <a:pt x="803" y="660"/>
                      </a:lnTo>
                      <a:lnTo>
                        <a:pt x="803" y="664"/>
                      </a:lnTo>
                      <a:lnTo>
                        <a:pt x="800" y="666"/>
                      </a:lnTo>
                      <a:lnTo>
                        <a:pt x="800" y="670"/>
                      </a:lnTo>
                      <a:lnTo>
                        <a:pt x="800" y="675"/>
                      </a:lnTo>
                      <a:lnTo>
                        <a:pt x="800" y="679"/>
                      </a:lnTo>
                      <a:lnTo>
                        <a:pt x="803" y="681"/>
                      </a:lnTo>
                      <a:lnTo>
                        <a:pt x="803" y="685"/>
                      </a:lnTo>
                      <a:lnTo>
                        <a:pt x="798" y="685"/>
                      </a:lnTo>
                      <a:lnTo>
                        <a:pt x="792" y="685"/>
                      </a:lnTo>
                      <a:lnTo>
                        <a:pt x="790" y="685"/>
                      </a:lnTo>
                      <a:lnTo>
                        <a:pt x="787" y="685"/>
                      </a:lnTo>
                      <a:lnTo>
                        <a:pt x="783" y="685"/>
                      </a:lnTo>
                      <a:lnTo>
                        <a:pt x="782" y="685"/>
                      </a:lnTo>
                      <a:lnTo>
                        <a:pt x="779" y="685"/>
                      </a:lnTo>
                      <a:lnTo>
                        <a:pt x="775" y="686"/>
                      </a:lnTo>
                      <a:lnTo>
                        <a:pt x="772" y="694"/>
                      </a:lnTo>
                      <a:lnTo>
                        <a:pt x="770" y="694"/>
                      </a:lnTo>
                      <a:lnTo>
                        <a:pt x="770" y="690"/>
                      </a:lnTo>
                      <a:lnTo>
                        <a:pt x="770" y="686"/>
                      </a:lnTo>
                      <a:lnTo>
                        <a:pt x="767" y="690"/>
                      </a:lnTo>
                      <a:lnTo>
                        <a:pt x="767" y="694"/>
                      </a:lnTo>
                      <a:lnTo>
                        <a:pt x="767" y="690"/>
                      </a:lnTo>
                      <a:lnTo>
                        <a:pt x="764" y="690"/>
                      </a:lnTo>
                      <a:lnTo>
                        <a:pt x="762" y="690"/>
                      </a:lnTo>
                      <a:lnTo>
                        <a:pt x="762" y="694"/>
                      </a:lnTo>
                      <a:lnTo>
                        <a:pt x="759" y="696"/>
                      </a:lnTo>
                      <a:lnTo>
                        <a:pt x="759" y="700"/>
                      </a:lnTo>
                      <a:lnTo>
                        <a:pt x="759" y="701"/>
                      </a:lnTo>
                      <a:lnTo>
                        <a:pt x="756" y="701"/>
                      </a:lnTo>
                      <a:lnTo>
                        <a:pt x="754" y="701"/>
                      </a:lnTo>
                      <a:lnTo>
                        <a:pt x="754" y="705"/>
                      </a:lnTo>
                      <a:lnTo>
                        <a:pt x="754" y="711"/>
                      </a:lnTo>
                      <a:lnTo>
                        <a:pt x="751" y="714"/>
                      </a:lnTo>
                      <a:lnTo>
                        <a:pt x="751" y="722"/>
                      </a:lnTo>
                      <a:lnTo>
                        <a:pt x="751" y="729"/>
                      </a:lnTo>
                      <a:lnTo>
                        <a:pt x="751" y="731"/>
                      </a:lnTo>
                      <a:lnTo>
                        <a:pt x="751" y="737"/>
                      </a:lnTo>
                      <a:lnTo>
                        <a:pt x="751" y="743"/>
                      </a:lnTo>
                      <a:lnTo>
                        <a:pt x="751" y="746"/>
                      </a:lnTo>
                      <a:lnTo>
                        <a:pt x="747" y="756"/>
                      </a:lnTo>
                      <a:lnTo>
                        <a:pt x="746" y="752"/>
                      </a:lnTo>
                      <a:lnTo>
                        <a:pt x="746" y="750"/>
                      </a:lnTo>
                      <a:lnTo>
                        <a:pt x="743" y="750"/>
                      </a:lnTo>
                      <a:lnTo>
                        <a:pt x="739" y="752"/>
                      </a:lnTo>
                      <a:lnTo>
                        <a:pt x="734" y="756"/>
                      </a:lnTo>
                      <a:lnTo>
                        <a:pt x="728" y="757"/>
                      </a:lnTo>
                      <a:lnTo>
                        <a:pt x="726" y="757"/>
                      </a:lnTo>
                      <a:lnTo>
                        <a:pt x="723" y="763"/>
                      </a:lnTo>
                      <a:lnTo>
                        <a:pt x="720" y="763"/>
                      </a:lnTo>
                      <a:lnTo>
                        <a:pt x="723" y="767"/>
                      </a:lnTo>
                      <a:lnTo>
                        <a:pt x="720" y="771"/>
                      </a:lnTo>
                      <a:lnTo>
                        <a:pt x="723" y="771"/>
                      </a:lnTo>
                      <a:lnTo>
                        <a:pt x="726" y="772"/>
                      </a:lnTo>
                      <a:lnTo>
                        <a:pt x="723" y="772"/>
                      </a:lnTo>
                      <a:lnTo>
                        <a:pt x="720" y="772"/>
                      </a:lnTo>
                      <a:lnTo>
                        <a:pt x="723" y="772"/>
                      </a:lnTo>
                      <a:lnTo>
                        <a:pt x="720" y="778"/>
                      </a:lnTo>
                      <a:lnTo>
                        <a:pt x="720" y="776"/>
                      </a:lnTo>
                      <a:lnTo>
                        <a:pt x="718" y="778"/>
                      </a:lnTo>
                      <a:lnTo>
                        <a:pt x="718" y="782"/>
                      </a:lnTo>
                      <a:lnTo>
                        <a:pt x="720" y="786"/>
                      </a:lnTo>
                      <a:lnTo>
                        <a:pt x="720" y="787"/>
                      </a:lnTo>
                      <a:lnTo>
                        <a:pt x="720" y="786"/>
                      </a:lnTo>
                      <a:lnTo>
                        <a:pt x="723" y="782"/>
                      </a:lnTo>
                      <a:lnTo>
                        <a:pt x="726" y="787"/>
                      </a:lnTo>
                      <a:lnTo>
                        <a:pt x="728" y="791"/>
                      </a:lnTo>
                      <a:lnTo>
                        <a:pt x="734" y="791"/>
                      </a:lnTo>
                      <a:lnTo>
                        <a:pt x="736" y="793"/>
                      </a:lnTo>
                      <a:lnTo>
                        <a:pt x="736" y="797"/>
                      </a:lnTo>
                      <a:lnTo>
                        <a:pt x="734" y="797"/>
                      </a:lnTo>
                      <a:lnTo>
                        <a:pt x="734" y="793"/>
                      </a:lnTo>
                      <a:lnTo>
                        <a:pt x="731" y="793"/>
                      </a:lnTo>
                      <a:lnTo>
                        <a:pt x="731" y="797"/>
                      </a:lnTo>
                      <a:lnTo>
                        <a:pt x="728" y="797"/>
                      </a:lnTo>
                      <a:lnTo>
                        <a:pt x="726" y="799"/>
                      </a:lnTo>
                      <a:lnTo>
                        <a:pt x="723" y="799"/>
                      </a:lnTo>
                      <a:lnTo>
                        <a:pt x="720" y="802"/>
                      </a:lnTo>
                      <a:lnTo>
                        <a:pt x="720" y="806"/>
                      </a:lnTo>
                      <a:lnTo>
                        <a:pt x="718" y="806"/>
                      </a:lnTo>
                      <a:lnTo>
                        <a:pt x="720" y="808"/>
                      </a:lnTo>
                      <a:lnTo>
                        <a:pt x="718" y="812"/>
                      </a:lnTo>
                      <a:lnTo>
                        <a:pt x="718" y="817"/>
                      </a:lnTo>
                      <a:lnTo>
                        <a:pt x="718" y="814"/>
                      </a:lnTo>
                      <a:lnTo>
                        <a:pt x="720" y="814"/>
                      </a:lnTo>
                      <a:lnTo>
                        <a:pt x="720" y="812"/>
                      </a:lnTo>
                      <a:lnTo>
                        <a:pt x="723" y="812"/>
                      </a:lnTo>
                      <a:lnTo>
                        <a:pt x="726" y="812"/>
                      </a:lnTo>
                      <a:lnTo>
                        <a:pt x="726" y="817"/>
                      </a:lnTo>
                      <a:lnTo>
                        <a:pt x="723" y="817"/>
                      </a:lnTo>
                      <a:lnTo>
                        <a:pt x="720" y="817"/>
                      </a:lnTo>
                      <a:lnTo>
                        <a:pt x="718" y="819"/>
                      </a:lnTo>
                      <a:lnTo>
                        <a:pt x="720" y="819"/>
                      </a:lnTo>
                      <a:lnTo>
                        <a:pt x="723" y="819"/>
                      </a:lnTo>
                      <a:lnTo>
                        <a:pt x="726" y="819"/>
                      </a:lnTo>
                      <a:lnTo>
                        <a:pt x="726" y="817"/>
                      </a:lnTo>
                      <a:lnTo>
                        <a:pt x="728" y="817"/>
                      </a:lnTo>
                      <a:lnTo>
                        <a:pt x="728" y="814"/>
                      </a:lnTo>
                      <a:lnTo>
                        <a:pt x="731" y="814"/>
                      </a:lnTo>
                      <a:lnTo>
                        <a:pt x="734" y="812"/>
                      </a:lnTo>
                      <a:lnTo>
                        <a:pt x="736" y="812"/>
                      </a:lnTo>
                      <a:lnTo>
                        <a:pt x="736" y="808"/>
                      </a:lnTo>
                      <a:lnTo>
                        <a:pt x="739" y="812"/>
                      </a:lnTo>
                      <a:lnTo>
                        <a:pt x="743" y="812"/>
                      </a:lnTo>
                      <a:lnTo>
                        <a:pt x="743" y="814"/>
                      </a:lnTo>
                      <a:lnTo>
                        <a:pt x="736" y="814"/>
                      </a:lnTo>
                      <a:lnTo>
                        <a:pt x="736" y="817"/>
                      </a:lnTo>
                      <a:lnTo>
                        <a:pt x="734" y="817"/>
                      </a:lnTo>
                      <a:lnTo>
                        <a:pt x="731" y="817"/>
                      </a:lnTo>
                      <a:lnTo>
                        <a:pt x="731" y="819"/>
                      </a:lnTo>
                      <a:lnTo>
                        <a:pt x="731" y="823"/>
                      </a:lnTo>
                      <a:lnTo>
                        <a:pt x="728" y="827"/>
                      </a:lnTo>
                      <a:lnTo>
                        <a:pt x="731" y="827"/>
                      </a:lnTo>
                      <a:lnTo>
                        <a:pt x="734" y="827"/>
                      </a:lnTo>
                      <a:lnTo>
                        <a:pt x="736" y="819"/>
                      </a:lnTo>
                      <a:lnTo>
                        <a:pt x="736" y="817"/>
                      </a:lnTo>
                      <a:lnTo>
                        <a:pt x="739" y="817"/>
                      </a:lnTo>
                      <a:lnTo>
                        <a:pt x="739" y="819"/>
                      </a:lnTo>
                      <a:lnTo>
                        <a:pt x="736" y="819"/>
                      </a:lnTo>
                      <a:lnTo>
                        <a:pt x="736" y="829"/>
                      </a:lnTo>
                      <a:lnTo>
                        <a:pt x="739" y="829"/>
                      </a:lnTo>
                      <a:lnTo>
                        <a:pt x="739" y="834"/>
                      </a:lnTo>
                      <a:lnTo>
                        <a:pt x="743" y="834"/>
                      </a:lnTo>
                      <a:lnTo>
                        <a:pt x="739" y="838"/>
                      </a:lnTo>
                      <a:lnTo>
                        <a:pt x="739" y="834"/>
                      </a:lnTo>
                      <a:lnTo>
                        <a:pt x="736" y="834"/>
                      </a:lnTo>
                      <a:lnTo>
                        <a:pt x="734" y="834"/>
                      </a:lnTo>
                      <a:lnTo>
                        <a:pt x="731" y="838"/>
                      </a:lnTo>
                      <a:lnTo>
                        <a:pt x="728" y="838"/>
                      </a:lnTo>
                      <a:lnTo>
                        <a:pt x="728" y="842"/>
                      </a:lnTo>
                      <a:lnTo>
                        <a:pt x="720" y="847"/>
                      </a:lnTo>
                      <a:lnTo>
                        <a:pt x="718" y="855"/>
                      </a:lnTo>
                      <a:lnTo>
                        <a:pt x="718" y="858"/>
                      </a:lnTo>
                      <a:lnTo>
                        <a:pt x="712" y="868"/>
                      </a:lnTo>
                      <a:lnTo>
                        <a:pt x="710" y="870"/>
                      </a:lnTo>
                      <a:lnTo>
                        <a:pt x="710" y="873"/>
                      </a:lnTo>
                      <a:lnTo>
                        <a:pt x="707" y="879"/>
                      </a:lnTo>
                      <a:lnTo>
                        <a:pt x="700" y="890"/>
                      </a:lnTo>
                      <a:lnTo>
                        <a:pt x="700" y="898"/>
                      </a:lnTo>
                      <a:lnTo>
                        <a:pt x="699" y="900"/>
                      </a:lnTo>
                      <a:lnTo>
                        <a:pt x="695" y="905"/>
                      </a:lnTo>
                      <a:lnTo>
                        <a:pt x="695" y="909"/>
                      </a:lnTo>
                      <a:lnTo>
                        <a:pt x="695" y="911"/>
                      </a:lnTo>
                      <a:lnTo>
                        <a:pt x="695" y="914"/>
                      </a:lnTo>
                      <a:lnTo>
                        <a:pt x="692" y="920"/>
                      </a:lnTo>
                      <a:lnTo>
                        <a:pt x="692" y="924"/>
                      </a:lnTo>
                      <a:lnTo>
                        <a:pt x="692" y="931"/>
                      </a:lnTo>
                      <a:lnTo>
                        <a:pt x="690" y="935"/>
                      </a:lnTo>
                      <a:lnTo>
                        <a:pt x="690" y="939"/>
                      </a:lnTo>
                      <a:lnTo>
                        <a:pt x="687" y="944"/>
                      </a:lnTo>
                      <a:lnTo>
                        <a:pt x="687" y="946"/>
                      </a:lnTo>
                      <a:lnTo>
                        <a:pt x="684" y="954"/>
                      </a:lnTo>
                      <a:lnTo>
                        <a:pt x="682" y="959"/>
                      </a:lnTo>
                      <a:lnTo>
                        <a:pt x="679" y="967"/>
                      </a:lnTo>
                      <a:lnTo>
                        <a:pt x="676" y="976"/>
                      </a:lnTo>
                      <a:lnTo>
                        <a:pt x="668" y="991"/>
                      </a:lnTo>
                      <a:lnTo>
                        <a:pt x="668" y="995"/>
                      </a:lnTo>
                      <a:lnTo>
                        <a:pt x="663" y="1002"/>
                      </a:lnTo>
                      <a:lnTo>
                        <a:pt x="659" y="1006"/>
                      </a:lnTo>
                      <a:lnTo>
                        <a:pt x="654" y="1012"/>
                      </a:lnTo>
                      <a:lnTo>
                        <a:pt x="648" y="1023"/>
                      </a:lnTo>
                      <a:lnTo>
                        <a:pt x="643" y="1030"/>
                      </a:lnTo>
                      <a:lnTo>
                        <a:pt x="640" y="1030"/>
                      </a:lnTo>
                      <a:lnTo>
                        <a:pt x="635" y="1038"/>
                      </a:lnTo>
                      <a:lnTo>
                        <a:pt x="632" y="1038"/>
                      </a:lnTo>
                      <a:lnTo>
                        <a:pt x="632" y="1042"/>
                      </a:lnTo>
                      <a:lnTo>
                        <a:pt x="628" y="1042"/>
                      </a:lnTo>
                      <a:lnTo>
                        <a:pt x="627" y="1043"/>
                      </a:lnTo>
                      <a:lnTo>
                        <a:pt x="623" y="1047"/>
                      </a:lnTo>
                      <a:lnTo>
                        <a:pt x="620" y="1051"/>
                      </a:lnTo>
                      <a:lnTo>
                        <a:pt x="612" y="1058"/>
                      </a:lnTo>
                      <a:lnTo>
                        <a:pt x="610" y="1062"/>
                      </a:lnTo>
                      <a:lnTo>
                        <a:pt x="604" y="1068"/>
                      </a:lnTo>
                      <a:lnTo>
                        <a:pt x="602" y="1073"/>
                      </a:lnTo>
                      <a:lnTo>
                        <a:pt x="596" y="1077"/>
                      </a:lnTo>
                      <a:lnTo>
                        <a:pt x="592" y="1079"/>
                      </a:lnTo>
                      <a:lnTo>
                        <a:pt x="588" y="1086"/>
                      </a:lnTo>
                      <a:lnTo>
                        <a:pt x="584" y="1086"/>
                      </a:lnTo>
                      <a:lnTo>
                        <a:pt x="584" y="1088"/>
                      </a:lnTo>
                      <a:lnTo>
                        <a:pt x="583" y="1092"/>
                      </a:lnTo>
                      <a:lnTo>
                        <a:pt x="579" y="1092"/>
                      </a:lnTo>
                      <a:lnTo>
                        <a:pt x="576" y="1094"/>
                      </a:lnTo>
                      <a:lnTo>
                        <a:pt x="571" y="1101"/>
                      </a:lnTo>
                      <a:lnTo>
                        <a:pt x="568" y="1101"/>
                      </a:lnTo>
                      <a:lnTo>
                        <a:pt x="566" y="1101"/>
                      </a:lnTo>
                      <a:lnTo>
                        <a:pt x="563" y="1101"/>
                      </a:lnTo>
                      <a:lnTo>
                        <a:pt x="560" y="1101"/>
                      </a:lnTo>
                      <a:lnTo>
                        <a:pt x="560" y="1098"/>
                      </a:lnTo>
                      <a:lnTo>
                        <a:pt x="560" y="1094"/>
                      </a:lnTo>
                      <a:lnTo>
                        <a:pt x="557" y="1092"/>
                      </a:lnTo>
                      <a:lnTo>
                        <a:pt x="555" y="1092"/>
                      </a:lnTo>
                      <a:lnTo>
                        <a:pt x="552" y="1092"/>
                      </a:lnTo>
                      <a:lnTo>
                        <a:pt x="547" y="1092"/>
                      </a:lnTo>
                      <a:lnTo>
                        <a:pt x="547" y="1088"/>
                      </a:lnTo>
                      <a:lnTo>
                        <a:pt x="547" y="1086"/>
                      </a:lnTo>
                      <a:lnTo>
                        <a:pt x="548" y="1083"/>
                      </a:lnTo>
                      <a:lnTo>
                        <a:pt x="547" y="1077"/>
                      </a:lnTo>
                      <a:lnTo>
                        <a:pt x="547" y="1073"/>
                      </a:lnTo>
                      <a:lnTo>
                        <a:pt x="547" y="1068"/>
                      </a:lnTo>
                      <a:lnTo>
                        <a:pt x="548" y="1058"/>
                      </a:lnTo>
                      <a:lnTo>
                        <a:pt x="548" y="1043"/>
                      </a:lnTo>
                      <a:lnTo>
                        <a:pt x="548" y="1042"/>
                      </a:lnTo>
                      <a:lnTo>
                        <a:pt x="552" y="1038"/>
                      </a:lnTo>
                      <a:lnTo>
                        <a:pt x="552" y="1032"/>
                      </a:lnTo>
                      <a:lnTo>
                        <a:pt x="548" y="1027"/>
                      </a:lnTo>
                      <a:lnTo>
                        <a:pt x="548" y="1021"/>
                      </a:lnTo>
                      <a:lnTo>
                        <a:pt x="548" y="1015"/>
                      </a:lnTo>
                      <a:lnTo>
                        <a:pt x="548" y="1002"/>
                      </a:lnTo>
                      <a:lnTo>
                        <a:pt x="548" y="997"/>
                      </a:lnTo>
                      <a:lnTo>
                        <a:pt x="555" y="991"/>
                      </a:lnTo>
                      <a:lnTo>
                        <a:pt x="557" y="986"/>
                      </a:lnTo>
                      <a:lnTo>
                        <a:pt x="560" y="982"/>
                      </a:lnTo>
                      <a:lnTo>
                        <a:pt x="563" y="980"/>
                      </a:lnTo>
                      <a:lnTo>
                        <a:pt x="568" y="976"/>
                      </a:lnTo>
                      <a:lnTo>
                        <a:pt x="571" y="974"/>
                      </a:lnTo>
                      <a:lnTo>
                        <a:pt x="576" y="971"/>
                      </a:lnTo>
                      <a:lnTo>
                        <a:pt x="579" y="967"/>
                      </a:lnTo>
                      <a:lnTo>
                        <a:pt x="583" y="965"/>
                      </a:lnTo>
                      <a:lnTo>
                        <a:pt x="584" y="965"/>
                      </a:lnTo>
                      <a:lnTo>
                        <a:pt x="584" y="961"/>
                      </a:lnTo>
                      <a:lnTo>
                        <a:pt x="579" y="961"/>
                      </a:lnTo>
                      <a:lnTo>
                        <a:pt x="579" y="959"/>
                      </a:lnTo>
                      <a:lnTo>
                        <a:pt x="579" y="956"/>
                      </a:lnTo>
                      <a:lnTo>
                        <a:pt x="583" y="956"/>
                      </a:lnTo>
                      <a:lnTo>
                        <a:pt x="588" y="954"/>
                      </a:lnTo>
                      <a:lnTo>
                        <a:pt x="592" y="950"/>
                      </a:lnTo>
                      <a:lnTo>
                        <a:pt x="596" y="946"/>
                      </a:lnTo>
                      <a:lnTo>
                        <a:pt x="596" y="944"/>
                      </a:lnTo>
                      <a:lnTo>
                        <a:pt x="596" y="941"/>
                      </a:lnTo>
                      <a:lnTo>
                        <a:pt x="599" y="939"/>
                      </a:lnTo>
                      <a:lnTo>
                        <a:pt x="602" y="939"/>
                      </a:lnTo>
                      <a:lnTo>
                        <a:pt x="604" y="939"/>
                      </a:lnTo>
                      <a:lnTo>
                        <a:pt x="604" y="935"/>
                      </a:lnTo>
                      <a:lnTo>
                        <a:pt x="607" y="935"/>
                      </a:lnTo>
                      <a:lnTo>
                        <a:pt x="610" y="931"/>
                      </a:lnTo>
                      <a:lnTo>
                        <a:pt x="607" y="929"/>
                      </a:lnTo>
                      <a:lnTo>
                        <a:pt x="607" y="926"/>
                      </a:lnTo>
                      <a:lnTo>
                        <a:pt x="604" y="924"/>
                      </a:lnTo>
                      <a:lnTo>
                        <a:pt x="596" y="918"/>
                      </a:lnTo>
                      <a:lnTo>
                        <a:pt x="592" y="914"/>
                      </a:lnTo>
                      <a:lnTo>
                        <a:pt x="591" y="914"/>
                      </a:lnTo>
                      <a:lnTo>
                        <a:pt x="588" y="911"/>
                      </a:lnTo>
                      <a:lnTo>
                        <a:pt x="584" y="909"/>
                      </a:lnTo>
                      <a:lnTo>
                        <a:pt x="584" y="905"/>
                      </a:lnTo>
                      <a:lnTo>
                        <a:pt x="583" y="909"/>
                      </a:lnTo>
                      <a:lnTo>
                        <a:pt x="579" y="909"/>
                      </a:lnTo>
                      <a:lnTo>
                        <a:pt x="576" y="905"/>
                      </a:lnTo>
                      <a:lnTo>
                        <a:pt x="574" y="905"/>
                      </a:lnTo>
                      <a:lnTo>
                        <a:pt x="571" y="905"/>
                      </a:lnTo>
                      <a:lnTo>
                        <a:pt x="571" y="900"/>
                      </a:lnTo>
                      <a:lnTo>
                        <a:pt x="568" y="900"/>
                      </a:lnTo>
                      <a:lnTo>
                        <a:pt x="568" y="903"/>
                      </a:lnTo>
                      <a:lnTo>
                        <a:pt x="566" y="903"/>
                      </a:lnTo>
                      <a:lnTo>
                        <a:pt x="563" y="900"/>
                      </a:lnTo>
                      <a:lnTo>
                        <a:pt x="560" y="898"/>
                      </a:lnTo>
                      <a:lnTo>
                        <a:pt x="557" y="890"/>
                      </a:lnTo>
                      <a:lnTo>
                        <a:pt x="557" y="888"/>
                      </a:lnTo>
                      <a:lnTo>
                        <a:pt x="555" y="885"/>
                      </a:lnTo>
                      <a:lnTo>
                        <a:pt x="552" y="885"/>
                      </a:lnTo>
                      <a:lnTo>
                        <a:pt x="552" y="888"/>
                      </a:lnTo>
                      <a:lnTo>
                        <a:pt x="548" y="888"/>
                      </a:lnTo>
                      <a:lnTo>
                        <a:pt x="547" y="888"/>
                      </a:lnTo>
                      <a:lnTo>
                        <a:pt x="547" y="885"/>
                      </a:lnTo>
                      <a:lnTo>
                        <a:pt x="543" y="885"/>
                      </a:lnTo>
                      <a:lnTo>
                        <a:pt x="543" y="883"/>
                      </a:lnTo>
                      <a:lnTo>
                        <a:pt x="540" y="883"/>
                      </a:lnTo>
                      <a:lnTo>
                        <a:pt x="540" y="879"/>
                      </a:lnTo>
                      <a:lnTo>
                        <a:pt x="539" y="879"/>
                      </a:lnTo>
                      <a:lnTo>
                        <a:pt x="539" y="875"/>
                      </a:lnTo>
                      <a:lnTo>
                        <a:pt x="535" y="873"/>
                      </a:lnTo>
                      <a:lnTo>
                        <a:pt x="539" y="873"/>
                      </a:lnTo>
                      <a:lnTo>
                        <a:pt x="535" y="870"/>
                      </a:lnTo>
                      <a:lnTo>
                        <a:pt x="532" y="870"/>
                      </a:lnTo>
                      <a:lnTo>
                        <a:pt x="532" y="868"/>
                      </a:lnTo>
                      <a:lnTo>
                        <a:pt x="535" y="864"/>
                      </a:lnTo>
                      <a:lnTo>
                        <a:pt x="535" y="862"/>
                      </a:lnTo>
                      <a:lnTo>
                        <a:pt x="532" y="862"/>
                      </a:lnTo>
                      <a:lnTo>
                        <a:pt x="530" y="858"/>
                      </a:lnTo>
                      <a:lnTo>
                        <a:pt x="532" y="855"/>
                      </a:lnTo>
                      <a:lnTo>
                        <a:pt x="530" y="853"/>
                      </a:lnTo>
                      <a:lnTo>
                        <a:pt x="530" y="849"/>
                      </a:lnTo>
                      <a:lnTo>
                        <a:pt x="527" y="849"/>
                      </a:lnTo>
                      <a:lnTo>
                        <a:pt x="527" y="847"/>
                      </a:lnTo>
                      <a:lnTo>
                        <a:pt x="530" y="843"/>
                      </a:lnTo>
                      <a:lnTo>
                        <a:pt x="527" y="843"/>
                      </a:lnTo>
                      <a:lnTo>
                        <a:pt x="527" y="842"/>
                      </a:lnTo>
                      <a:lnTo>
                        <a:pt x="524" y="842"/>
                      </a:lnTo>
                      <a:lnTo>
                        <a:pt x="524" y="838"/>
                      </a:lnTo>
                      <a:lnTo>
                        <a:pt x="527" y="838"/>
                      </a:lnTo>
                      <a:lnTo>
                        <a:pt x="524" y="838"/>
                      </a:lnTo>
                      <a:lnTo>
                        <a:pt x="521" y="834"/>
                      </a:lnTo>
                      <a:lnTo>
                        <a:pt x="524" y="834"/>
                      </a:lnTo>
                      <a:lnTo>
                        <a:pt x="521" y="834"/>
                      </a:lnTo>
                      <a:lnTo>
                        <a:pt x="521" y="832"/>
                      </a:lnTo>
                      <a:lnTo>
                        <a:pt x="521" y="829"/>
                      </a:lnTo>
                      <a:lnTo>
                        <a:pt x="519" y="827"/>
                      </a:lnTo>
                      <a:lnTo>
                        <a:pt x="519" y="823"/>
                      </a:lnTo>
                      <a:lnTo>
                        <a:pt x="521" y="823"/>
                      </a:lnTo>
                      <a:lnTo>
                        <a:pt x="521" y="819"/>
                      </a:lnTo>
                      <a:lnTo>
                        <a:pt x="519" y="819"/>
                      </a:lnTo>
                      <a:lnTo>
                        <a:pt x="519" y="817"/>
                      </a:lnTo>
                      <a:lnTo>
                        <a:pt x="516" y="817"/>
                      </a:lnTo>
                      <a:lnTo>
                        <a:pt x="512" y="817"/>
                      </a:lnTo>
                      <a:lnTo>
                        <a:pt x="511" y="817"/>
                      </a:lnTo>
                      <a:lnTo>
                        <a:pt x="511" y="814"/>
                      </a:lnTo>
                      <a:lnTo>
                        <a:pt x="508" y="814"/>
                      </a:lnTo>
                      <a:lnTo>
                        <a:pt x="504" y="814"/>
                      </a:lnTo>
                      <a:lnTo>
                        <a:pt x="504" y="812"/>
                      </a:lnTo>
                      <a:lnTo>
                        <a:pt x="504" y="808"/>
                      </a:lnTo>
                      <a:lnTo>
                        <a:pt x="504" y="806"/>
                      </a:lnTo>
                      <a:lnTo>
                        <a:pt x="503" y="802"/>
                      </a:lnTo>
                      <a:lnTo>
                        <a:pt x="499" y="802"/>
                      </a:lnTo>
                      <a:lnTo>
                        <a:pt x="496" y="799"/>
                      </a:lnTo>
                      <a:lnTo>
                        <a:pt x="493" y="799"/>
                      </a:lnTo>
                      <a:lnTo>
                        <a:pt x="493" y="797"/>
                      </a:lnTo>
                      <a:lnTo>
                        <a:pt x="491" y="799"/>
                      </a:lnTo>
                      <a:lnTo>
                        <a:pt x="488" y="799"/>
                      </a:lnTo>
                      <a:lnTo>
                        <a:pt x="488" y="797"/>
                      </a:lnTo>
                      <a:lnTo>
                        <a:pt x="488" y="793"/>
                      </a:lnTo>
                      <a:lnTo>
                        <a:pt x="488" y="791"/>
                      </a:lnTo>
                      <a:lnTo>
                        <a:pt x="483" y="791"/>
                      </a:lnTo>
                      <a:lnTo>
                        <a:pt x="480" y="787"/>
                      </a:lnTo>
                      <a:lnTo>
                        <a:pt x="480" y="786"/>
                      </a:lnTo>
                      <a:lnTo>
                        <a:pt x="477" y="786"/>
                      </a:lnTo>
                      <a:lnTo>
                        <a:pt x="477" y="787"/>
                      </a:lnTo>
                      <a:lnTo>
                        <a:pt x="475" y="787"/>
                      </a:lnTo>
                      <a:lnTo>
                        <a:pt x="475" y="791"/>
                      </a:lnTo>
                      <a:lnTo>
                        <a:pt x="472" y="791"/>
                      </a:lnTo>
                      <a:lnTo>
                        <a:pt x="472" y="787"/>
                      </a:lnTo>
                      <a:lnTo>
                        <a:pt x="468" y="787"/>
                      </a:lnTo>
                      <a:lnTo>
                        <a:pt x="468" y="786"/>
                      </a:lnTo>
                      <a:lnTo>
                        <a:pt x="467" y="786"/>
                      </a:lnTo>
                      <a:lnTo>
                        <a:pt x="463" y="786"/>
                      </a:lnTo>
                      <a:lnTo>
                        <a:pt x="463" y="782"/>
                      </a:lnTo>
                      <a:lnTo>
                        <a:pt x="460" y="782"/>
                      </a:lnTo>
                      <a:lnTo>
                        <a:pt x="457" y="778"/>
                      </a:lnTo>
                      <a:lnTo>
                        <a:pt x="455" y="776"/>
                      </a:lnTo>
                      <a:lnTo>
                        <a:pt x="449" y="771"/>
                      </a:lnTo>
                      <a:lnTo>
                        <a:pt x="444" y="767"/>
                      </a:lnTo>
                      <a:lnTo>
                        <a:pt x="439" y="763"/>
                      </a:lnTo>
                      <a:lnTo>
                        <a:pt x="436" y="757"/>
                      </a:lnTo>
                      <a:lnTo>
                        <a:pt x="431" y="756"/>
                      </a:lnTo>
                      <a:lnTo>
                        <a:pt x="428" y="752"/>
                      </a:lnTo>
                      <a:lnTo>
                        <a:pt x="424" y="750"/>
                      </a:lnTo>
                      <a:lnTo>
                        <a:pt x="421" y="750"/>
                      </a:lnTo>
                      <a:lnTo>
                        <a:pt x="421" y="746"/>
                      </a:lnTo>
                      <a:lnTo>
                        <a:pt x="424" y="746"/>
                      </a:lnTo>
                      <a:lnTo>
                        <a:pt x="428" y="746"/>
                      </a:lnTo>
                      <a:lnTo>
                        <a:pt x="428" y="743"/>
                      </a:lnTo>
                      <a:lnTo>
                        <a:pt x="428" y="741"/>
                      </a:lnTo>
                      <a:lnTo>
                        <a:pt x="424" y="741"/>
                      </a:lnTo>
                      <a:lnTo>
                        <a:pt x="421" y="737"/>
                      </a:lnTo>
                      <a:lnTo>
                        <a:pt x="421" y="735"/>
                      </a:lnTo>
                      <a:lnTo>
                        <a:pt x="421" y="731"/>
                      </a:lnTo>
                      <a:lnTo>
                        <a:pt x="419" y="731"/>
                      </a:lnTo>
                      <a:lnTo>
                        <a:pt x="419" y="729"/>
                      </a:lnTo>
                      <a:lnTo>
                        <a:pt x="416" y="722"/>
                      </a:lnTo>
                      <a:lnTo>
                        <a:pt x="413" y="720"/>
                      </a:lnTo>
                      <a:lnTo>
                        <a:pt x="411" y="720"/>
                      </a:lnTo>
                      <a:lnTo>
                        <a:pt x="408" y="720"/>
                      </a:lnTo>
                      <a:lnTo>
                        <a:pt x="405" y="716"/>
                      </a:lnTo>
                      <a:lnTo>
                        <a:pt x="403" y="716"/>
                      </a:lnTo>
                      <a:lnTo>
                        <a:pt x="400" y="714"/>
                      </a:lnTo>
                      <a:lnTo>
                        <a:pt x="397" y="714"/>
                      </a:lnTo>
                      <a:lnTo>
                        <a:pt x="395" y="714"/>
                      </a:lnTo>
                      <a:lnTo>
                        <a:pt x="392" y="714"/>
                      </a:lnTo>
                      <a:lnTo>
                        <a:pt x="388" y="711"/>
                      </a:lnTo>
                      <a:lnTo>
                        <a:pt x="385" y="711"/>
                      </a:lnTo>
                      <a:lnTo>
                        <a:pt x="384" y="711"/>
                      </a:lnTo>
                      <a:lnTo>
                        <a:pt x="380" y="711"/>
                      </a:lnTo>
                      <a:lnTo>
                        <a:pt x="377" y="711"/>
                      </a:lnTo>
                      <a:lnTo>
                        <a:pt x="375" y="711"/>
                      </a:lnTo>
                      <a:lnTo>
                        <a:pt x="372" y="711"/>
                      </a:lnTo>
                      <a:lnTo>
                        <a:pt x="369" y="711"/>
                      </a:lnTo>
                      <a:lnTo>
                        <a:pt x="369" y="707"/>
                      </a:lnTo>
                      <a:lnTo>
                        <a:pt x="367" y="705"/>
                      </a:lnTo>
                      <a:lnTo>
                        <a:pt x="364" y="705"/>
                      </a:lnTo>
                      <a:lnTo>
                        <a:pt x="361" y="705"/>
                      </a:lnTo>
                      <a:lnTo>
                        <a:pt x="361" y="701"/>
                      </a:lnTo>
                      <a:lnTo>
                        <a:pt x="359" y="701"/>
                      </a:lnTo>
                      <a:lnTo>
                        <a:pt x="356" y="701"/>
                      </a:lnTo>
                      <a:lnTo>
                        <a:pt x="356" y="700"/>
                      </a:lnTo>
                      <a:lnTo>
                        <a:pt x="356" y="696"/>
                      </a:lnTo>
                      <a:lnTo>
                        <a:pt x="353" y="696"/>
                      </a:lnTo>
                      <a:lnTo>
                        <a:pt x="353" y="694"/>
                      </a:lnTo>
                      <a:lnTo>
                        <a:pt x="353" y="690"/>
                      </a:lnTo>
                      <a:lnTo>
                        <a:pt x="349" y="686"/>
                      </a:lnTo>
                      <a:lnTo>
                        <a:pt x="348" y="685"/>
                      </a:lnTo>
                      <a:lnTo>
                        <a:pt x="348" y="686"/>
                      </a:lnTo>
                      <a:lnTo>
                        <a:pt x="344" y="686"/>
                      </a:lnTo>
                      <a:lnTo>
                        <a:pt x="344" y="690"/>
                      </a:lnTo>
                      <a:lnTo>
                        <a:pt x="341" y="694"/>
                      </a:lnTo>
                      <a:lnTo>
                        <a:pt x="339" y="694"/>
                      </a:lnTo>
                      <a:lnTo>
                        <a:pt x="336" y="694"/>
                      </a:lnTo>
                      <a:lnTo>
                        <a:pt x="333" y="694"/>
                      </a:lnTo>
                      <a:lnTo>
                        <a:pt x="331" y="690"/>
                      </a:lnTo>
                      <a:lnTo>
                        <a:pt x="331" y="686"/>
                      </a:lnTo>
                      <a:lnTo>
                        <a:pt x="328" y="686"/>
                      </a:lnTo>
                      <a:lnTo>
                        <a:pt x="328" y="685"/>
                      </a:lnTo>
                      <a:lnTo>
                        <a:pt x="325" y="685"/>
                      </a:lnTo>
                      <a:lnTo>
                        <a:pt x="323" y="685"/>
                      </a:lnTo>
                      <a:lnTo>
                        <a:pt x="320" y="681"/>
                      </a:lnTo>
                      <a:lnTo>
                        <a:pt x="317" y="679"/>
                      </a:lnTo>
                      <a:lnTo>
                        <a:pt x="313" y="679"/>
                      </a:lnTo>
                      <a:lnTo>
                        <a:pt x="313" y="675"/>
                      </a:lnTo>
                      <a:lnTo>
                        <a:pt x="313" y="673"/>
                      </a:lnTo>
                      <a:lnTo>
                        <a:pt x="312" y="670"/>
                      </a:lnTo>
                      <a:lnTo>
                        <a:pt x="312" y="666"/>
                      </a:lnTo>
                      <a:lnTo>
                        <a:pt x="312" y="664"/>
                      </a:lnTo>
                      <a:lnTo>
                        <a:pt x="308" y="664"/>
                      </a:lnTo>
                      <a:lnTo>
                        <a:pt x="308" y="660"/>
                      </a:lnTo>
                      <a:lnTo>
                        <a:pt x="305" y="660"/>
                      </a:lnTo>
                      <a:lnTo>
                        <a:pt x="304" y="658"/>
                      </a:lnTo>
                      <a:lnTo>
                        <a:pt x="304" y="655"/>
                      </a:lnTo>
                      <a:lnTo>
                        <a:pt x="304" y="651"/>
                      </a:lnTo>
                      <a:lnTo>
                        <a:pt x="304" y="649"/>
                      </a:lnTo>
                      <a:lnTo>
                        <a:pt x="304" y="645"/>
                      </a:lnTo>
                      <a:lnTo>
                        <a:pt x="300" y="643"/>
                      </a:lnTo>
                      <a:lnTo>
                        <a:pt x="297" y="643"/>
                      </a:lnTo>
                      <a:lnTo>
                        <a:pt x="297" y="640"/>
                      </a:lnTo>
                      <a:lnTo>
                        <a:pt x="295" y="640"/>
                      </a:lnTo>
                      <a:lnTo>
                        <a:pt x="292" y="640"/>
                      </a:lnTo>
                      <a:lnTo>
                        <a:pt x="289" y="638"/>
                      </a:lnTo>
                      <a:lnTo>
                        <a:pt x="289" y="634"/>
                      </a:lnTo>
                      <a:lnTo>
                        <a:pt x="289" y="630"/>
                      </a:lnTo>
                      <a:lnTo>
                        <a:pt x="287" y="630"/>
                      </a:lnTo>
                      <a:lnTo>
                        <a:pt x="284" y="630"/>
                      </a:lnTo>
                      <a:lnTo>
                        <a:pt x="284" y="629"/>
                      </a:lnTo>
                      <a:lnTo>
                        <a:pt x="281" y="625"/>
                      </a:lnTo>
                      <a:lnTo>
                        <a:pt x="281" y="623"/>
                      </a:lnTo>
                      <a:lnTo>
                        <a:pt x="277" y="623"/>
                      </a:lnTo>
                      <a:lnTo>
                        <a:pt x="277" y="619"/>
                      </a:lnTo>
                      <a:lnTo>
                        <a:pt x="273" y="619"/>
                      </a:lnTo>
                      <a:lnTo>
                        <a:pt x="273" y="617"/>
                      </a:lnTo>
                      <a:lnTo>
                        <a:pt x="273" y="614"/>
                      </a:lnTo>
                      <a:lnTo>
                        <a:pt x="269" y="614"/>
                      </a:lnTo>
                      <a:lnTo>
                        <a:pt x="268" y="614"/>
                      </a:lnTo>
                      <a:lnTo>
                        <a:pt x="264" y="614"/>
                      </a:lnTo>
                      <a:lnTo>
                        <a:pt x="264" y="617"/>
                      </a:lnTo>
                      <a:lnTo>
                        <a:pt x="264" y="619"/>
                      </a:lnTo>
                      <a:lnTo>
                        <a:pt x="264" y="623"/>
                      </a:lnTo>
                      <a:lnTo>
                        <a:pt x="264" y="625"/>
                      </a:lnTo>
                      <a:lnTo>
                        <a:pt x="261" y="629"/>
                      </a:lnTo>
                      <a:lnTo>
                        <a:pt x="261" y="630"/>
                      </a:lnTo>
                      <a:lnTo>
                        <a:pt x="259" y="630"/>
                      </a:lnTo>
                      <a:lnTo>
                        <a:pt x="256" y="630"/>
                      </a:lnTo>
                      <a:lnTo>
                        <a:pt x="253" y="634"/>
                      </a:lnTo>
                      <a:lnTo>
                        <a:pt x="251" y="634"/>
                      </a:lnTo>
                      <a:lnTo>
                        <a:pt x="248" y="638"/>
                      </a:lnTo>
                      <a:lnTo>
                        <a:pt x="248" y="640"/>
                      </a:lnTo>
                      <a:lnTo>
                        <a:pt x="245" y="640"/>
                      </a:lnTo>
                      <a:lnTo>
                        <a:pt x="242" y="643"/>
                      </a:lnTo>
                      <a:lnTo>
                        <a:pt x="240" y="643"/>
                      </a:lnTo>
                      <a:lnTo>
                        <a:pt x="240" y="645"/>
                      </a:lnTo>
                      <a:lnTo>
                        <a:pt x="237" y="649"/>
                      </a:lnTo>
                      <a:lnTo>
                        <a:pt x="233" y="649"/>
                      </a:lnTo>
                      <a:lnTo>
                        <a:pt x="232" y="651"/>
                      </a:lnTo>
                      <a:lnTo>
                        <a:pt x="228" y="651"/>
                      </a:lnTo>
                      <a:lnTo>
                        <a:pt x="225" y="651"/>
                      </a:lnTo>
                      <a:lnTo>
                        <a:pt x="224" y="651"/>
                      </a:lnTo>
                      <a:lnTo>
                        <a:pt x="220" y="651"/>
                      </a:lnTo>
                      <a:lnTo>
                        <a:pt x="220" y="649"/>
                      </a:lnTo>
                      <a:lnTo>
                        <a:pt x="217" y="649"/>
                      </a:lnTo>
                      <a:lnTo>
                        <a:pt x="215" y="649"/>
                      </a:lnTo>
                      <a:lnTo>
                        <a:pt x="215" y="645"/>
                      </a:lnTo>
                      <a:lnTo>
                        <a:pt x="215" y="643"/>
                      </a:lnTo>
                      <a:lnTo>
                        <a:pt x="215" y="640"/>
                      </a:lnTo>
                      <a:lnTo>
                        <a:pt x="215" y="638"/>
                      </a:lnTo>
                      <a:lnTo>
                        <a:pt x="215" y="634"/>
                      </a:lnTo>
                      <a:lnTo>
                        <a:pt x="215" y="630"/>
                      </a:lnTo>
                      <a:lnTo>
                        <a:pt x="215" y="629"/>
                      </a:lnTo>
                      <a:lnTo>
                        <a:pt x="215" y="625"/>
                      </a:lnTo>
                      <a:lnTo>
                        <a:pt x="215" y="623"/>
                      </a:lnTo>
                      <a:lnTo>
                        <a:pt x="217" y="614"/>
                      </a:lnTo>
                      <a:lnTo>
                        <a:pt x="215" y="610"/>
                      </a:lnTo>
                      <a:lnTo>
                        <a:pt x="215" y="608"/>
                      </a:lnTo>
                      <a:lnTo>
                        <a:pt x="215" y="604"/>
                      </a:lnTo>
                      <a:lnTo>
                        <a:pt x="212" y="604"/>
                      </a:lnTo>
                      <a:lnTo>
                        <a:pt x="212" y="602"/>
                      </a:lnTo>
                      <a:lnTo>
                        <a:pt x="212" y="599"/>
                      </a:lnTo>
                      <a:lnTo>
                        <a:pt x="209" y="599"/>
                      </a:lnTo>
                      <a:lnTo>
                        <a:pt x="206" y="599"/>
                      </a:lnTo>
                      <a:lnTo>
                        <a:pt x="206" y="595"/>
                      </a:lnTo>
                      <a:lnTo>
                        <a:pt x="204" y="595"/>
                      </a:lnTo>
                      <a:lnTo>
                        <a:pt x="201" y="593"/>
                      </a:lnTo>
                      <a:lnTo>
                        <a:pt x="197" y="595"/>
                      </a:lnTo>
                      <a:lnTo>
                        <a:pt x="197" y="593"/>
                      </a:lnTo>
                      <a:lnTo>
                        <a:pt x="197" y="589"/>
                      </a:lnTo>
                      <a:lnTo>
                        <a:pt x="196" y="587"/>
                      </a:lnTo>
                      <a:lnTo>
                        <a:pt x="196" y="584"/>
                      </a:lnTo>
                      <a:lnTo>
                        <a:pt x="196" y="582"/>
                      </a:lnTo>
                      <a:lnTo>
                        <a:pt x="193" y="582"/>
                      </a:lnTo>
                      <a:lnTo>
                        <a:pt x="193" y="578"/>
                      </a:lnTo>
                      <a:lnTo>
                        <a:pt x="189" y="574"/>
                      </a:lnTo>
                      <a:lnTo>
                        <a:pt x="193" y="572"/>
                      </a:lnTo>
                      <a:lnTo>
                        <a:pt x="189" y="572"/>
                      </a:lnTo>
                      <a:lnTo>
                        <a:pt x="188" y="572"/>
                      </a:lnTo>
                      <a:lnTo>
                        <a:pt x="184" y="569"/>
                      </a:lnTo>
                      <a:lnTo>
                        <a:pt x="188" y="569"/>
                      </a:lnTo>
                      <a:lnTo>
                        <a:pt x="184" y="567"/>
                      </a:lnTo>
                      <a:lnTo>
                        <a:pt x="181" y="567"/>
                      </a:lnTo>
                      <a:lnTo>
                        <a:pt x="181" y="569"/>
                      </a:lnTo>
                      <a:lnTo>
                        <a:pt x="181" y="567"/>
                      </a:lnTo>
                      <a:lnTo>
                        <a:pt x="181" y="563"/>
                      </a:lnTo>
                      <a:lnTo>
                        <a:pt x="179" y="563"/>
                      </a:lnTo>
                      <a:lnTo>
                        <a:pt x="179" y="561"/>
                      </a:lnTo>
                      <a:lnTo>
                        <a:pt x="176" y="561"/>
                      </a:lnTo>
                      <a:lnTo>
                        <a:pt x="173" y="561"/>
                      </a:lnTo>
                      <a:lnTo>
                        <a:pt x="170" y="561"/>
                      </a:lnTo>
                      <a:lnTo>
                        <a:pt x="170" y="557"/>
                      </a:lnTo>
                      <a:lnTo>
                        <a:pt x="170" y="554"/>
                      </a:lnTo>
                      <a:lnTo>
                        <a:pt x="168" y="554"/>
                      </a:lnTo>
                      <a:lnTo>
                        <a:pt x="165" y="554"/>
                      </a:lnTo>
                      <a:lnTo>
                        <a:pt x="165" y="552"/>
                      </a:lnTo>
                      <a:lnTo>
                        <a:pt x="162" y="552"/>
                      </a:lnTo>
                      <a:lnTo>
                        <a:pt x="162" y="548"/>
                      </a:lnTo>
                      <a:lnTo>
                        <a:pt x="162" y="546"/>
                      </a:lnTo>
                      <a:lnTo>
                        <a:pt x="160" y="543"/>
                      </a:lnTo>
                      <a:lnTo>
                        <a:pt x="157" y="543"/>
                      </a:lnTo>
                      <a:lnTo>
                        <a:pt x="153" y="543"/>
                      </a:lnTo>
                      <a:lnTo>
                        <a:pt x="157" y="543"/>
                      </a:lnTo>
                      <a:lnTo>
                        <a:pt x="157" y="539"/>
                      </a:lnTo>
                      <a:lnTo>
                        <a:pt x="153" y="537"/>
                      </a:lnTo>
                      <a:lnTo>
                        <a:pt x="152" y="537"/>
                      </a:lnTo>
                      <a:lnTo>
                        <a:pt x="148" y="537"/>
                      </a:lnTo>
                      <a:lnTo>
                        <a:pt x="148" y="533"/>
                      </a:lnTo>
                      <a:lnTo>
                        <a:pt x="145" y="533"/>
                      </a:lnTo>
                      <a:lnTo>
                        <a:pt x="145" y="531"/>
                      </a:lnTo>
                      <a:lnTo>
                        <a:pt x="144" y="533"/>
                      </a:lnTo>
                      <a:lnTo>
                        <a:pt x="144" y="531"/>
                      </a:lnTo>
                      <a:lnTo>
                        <a:pt x="144" y="528"/>
                      </a:lnTo>
                      <a:lnTo>
                        <a:pt x="140" y="528"/>
                      </a:lnTo>
                      <a:lnTo>
                        <a:pt x="144" y="528"/>
                      </a:lnTo>
                      <a:lnTo>
                        <a:pt x="145" y="528"/>
                      </a:lnTo>
                      <a:lnTo>
                        <a:pt x="144" y="526"/>
                      </a:lnTo>
                      <a:lnTo>
                        <a:pt x="140" y="526"/>
                      </a:lnTo>
                      <a:lnTo>
                        <a:pt x="137" y="522"/>
                      </a:lnTo>
                      <a:lnTo>
                        <a:pt x="140" y="522"/>
                      </a:lnTo>
                      <a:lnTo>
                        <a:pt x="137" y="518"/>
                      </a:lnTo>
                      <a:lnTo>
                        <a:pt x="137" y="522"/>
                      </a:lnTo>
                      <a:lnTo>
                        <a:pt x="134" y="522"/>
                      </a:lnTo>
                      <a:lnTo>
                        <a:pt x="132" y="522"/>
                      </a:lnTo>
                      <a:lnTo>
                        <a:pt x="132" y="518"/>
                      </a:lnTo>
                      <a:lnTo>
                        <a:pt x="134" y="518"/>
                      </a:lnTo>
                      <a:lnTo>
                        <a:pt x="134" y="516"/>
                      </a:lnTo>
                      <a:lnTo>
                        <a:pt x="132" y="516"/>
                      </a:lnTo>
                      <a:lnTo>
                        <a:pt x="129" y="516"/>
                      </a:lnTo>
                      <a:lnTo>
                        <a:pt x="132" y="516"/>
                      </a:lnTo>
                      <a:lnTo>
                        <a:pt x="132" y="513"/>
                      </a:lnTo>
                      <a:lnTo>
                        <a:pt x="129" y="511"/>
                      </a:lnTo>
                      <a:lnTo>
                        <a:pt x="126" y="511"/>
                      </a:lnTo>
                      <a:lnTo>
                        <a:pt x="129" y="507"/>
                      </a:lnTo>
                      <a:lnTo>
                        <a:pt x="126" y="507"/>
                      </a:lnTo>
                      <a:lnTo>
                        <a:pt x="124" y="505"/>
                      </a:lnTo>
                      <a:lnTo>
                        <a:pt x="124" y="507"/>
                      </a:lnTo>
                      <a:lnTo>
                        <a:pt x="121" y="507"/>
                      </a:lnTo>
                      <a:lnTo>
                        <a:pt x="121" y="505"/>
                      </a:lnTo>
                      <a:lnTo>
                        <a:pt x="121" y="501"/>
                      </a:lnTo>
                      <a:lnTo>
                        <a:pt x="117" y="501"/>
                      </a:lnTo>
                      <a:lnTo>
                        <a:pt x="116" y="498"/>
                      </a:lnTo>
                      <a:lnTo>
                        <a:pt x="113" y="498"/>
                      </a:lnTo>
                      <a:lnTo>
                        <a:pt x="113" y="496"/>
                      </a:lnTo>
                      <a:lnTo>
                        <a:pt x="113" y="492"/>
                      </a:lnTo>
                      <a:lnTo>
                        <a:pt x="109" y="492"/>
                      </a:lnTo>
                      <a:lnTo>
                        <a:pt x="108" y="492"/>
                      </a:lnTo>
                      <a:lnTo>
                        <a:pt x="108" y="490"/>
                      </a:lnTo>
                      <a:lnTo>
                        <a:pt x="104" y="490"/>
                      </a:lnTo>
                      <a:lnTo>
                        <a:pt x="104" y="486"/>
                      </a:lnTo>
                      <a:lnTo>
                        <a:pt x="101" y="486"/>
                      </a:lnTo>
                      <a:lnTo>
                        <a:pt x="98" y="490"/>
                      </a:lnTo>
                      <a:lnTo>
                        <a:pt x="98" y="486"/>
                      </a:lnTo>
                      <a:lnTo>
                        <a:pt x="96" y="490"/>
                      </a:lnTo>
                      <a:lnTo>
                        <a:pt x="93" y="490"/>
                      </a:lnTo>
                      <a:lnTo>
                        <a:pt x="90" y="490"/>
                      </a:lnTo>
                      <a:lnTo>
                        <a:pt x="88" y="490"/>
                      </a:lnTo>
                      <a:lnTo>
                        <a:pt x="85" y="490"/>
                      </a:lnTo>
                      <a:lnTo>
                        <a:pt x="82" y="486"/>
                      </a:lnTo>
                      <a:lnTo>
                        <a:pt x="80" y="486"/>
                      </a:lnTo>
                      <a:lnTo>
                        <a:pt x="80" y="490"/>
                      </a:lnTo>
                      <a:lnTo>
                        <a:pt x="77" y="490"/>
                      </a:lnTo>
                      <a:lnTo>
                        <a:pt x="73" y="490"/>
                      </a:lnTo>
                      <a:lnTo>
                        <a:pt x="73" y="486"/>
                      </a:lnTo>
                      <a:lnTo>
                        <a:pt x="72" y="486"/>
                      </a:lnTo>
                      <a:lnTo>
                        <a:pt x="72" y="490"/>
                      </a:lnTo>
                      <a:lnTo>
                        <a:pt x="72" y="492"/>
                      </a:lnTo>
                      <a:lnTo>
                        <a:pt x="68" y="490"/>
                      </a:lnTo>
                      <a:lnTo>
                        <a:pt x="65" y="492"/>
                      </a:lnTo>
                      <a:lnTo>
                        <a:pt x="65" y="496"/>
                      </a:lnTo>
                      <a:lnTo>
                        <a:pt x="62" y="498"/>
                      </a:lnTo>
                      <a:lnTo>
                        <a:pt x="62" y="501"/>
                      </a:lnTo>
                      <a:lnTo>
                        <a:pt x="60" y="501"/>
                      </a:lnTo>
                      <a:lnTo>
                        <a:pt x="60" y="505"/>
                      </a:lnTo>
                      <a:lnTo>
                        <a:pt x="60" y="507"/>
                      </a:lnTo>
                      <a:lnTo>
                        <a:pt x="60" y="511"/>
                      </a:lnTo>
                      <a:lnTo>
                        <a:pt x="57" y="513"/>
                      </a:lnTo>
                      <a:lnTo>
                        <a:pt x="57" y="516"/>
                      </a:lnTo>
                      <a:lnTo>
                        <a:pt x="54" y="516"/>
                      </a:lnTo>
                      <a:lnTo>
                        <a:pt x="54" y="518"/>
                      </a:lnTo>
                      <a:lnTo>
                        <a:pt x="52" y="518"/>
                      </a:lnTo>
                      <a:lnTo>
                        <a:pt x="49" y="518"/>
                      </a:lnTo>
                      <a:lnTo>
                        <a:pt x="46" y="516"/>
                      </a:lnTo>
                      <a:lnTo>
                        <a:pt x="46" y="518"/>
                      </a:lnTo>
                      <a:lnTo>
                        <a:pt x="44" y="518"/>
                      </a:lnTo>
                      <a:lnTo>
                        <a:pt x="41" y="518"/>
                      </a:lnTo>
                      <a:lnTo>
                        <a:pt x="41" y="516"/>
                      </a:lnTo>
                      <a:lnTo>
                        <a:pt x="37" y="516"/>
                      </a:lnTo>
                      <a:lnTo>
                        <a:pt x="37" y="518"/>
                      </a:lnTo>
                      <a:lnTo>
                        <a:pt x="36" y="518"/>
                      </a:lnTo>
                      <a:lnTo>
                        <a:pt x="33" y="518"/>
                      </a:lnTo>
                      <a:lnTo>
                        <a:pt x="33" y="516"/>
                      </a:lnTo>
                      <a:lnTo>
                        <a:pt x="29" y="518"/>
                      </a:lnTo>
                      <a:lnTo>
                        <a:pt x="29" y="522"/>
                      </a:lnTo>
                      <a:lnTo>
                        <a:pt x="26" y="522"/>
                      </a:lnTo>
                      <a:lnTo>
                        <a:pt x="24" y="518"/>
                      </a:lnTo>
                      <a:lnTo>
                        <a:pt x="24" y="516"/>
                      </a:lnTo>
                      <a:lnTo>
                        <a:pt x="21" y="518"/>
                      </a:lnTo>
                      <a:lnTo>
                        <a:pt x="21" y="516"/>
                      </a:lnTo>
                      <a:lnTo>
                        <a:pt x="18" y="516"/>
                      </a:lnTo>
                      <a:lnTo>
                        <a:pt x="16" y="516"/>
                      </a:lnTo>
                      <a:lnTo>
                        <a:pt x="16" y="518"/>
                      </a:lnTo>
                      <a:lnTo>
                        <a:pt x="13" y="518"/>
                      </a:lnTo>
                      <a:lnTo>
                        <a:pt x="10" y="516"/>
                      </a:lnTo>
                      <a:lnTo>
                        <a:pt x="8" y="516"/>
                      </a:lnTo>
                      <a:lnTo>
                        <a:pt x="8" y="513"/>
                      </a:lnTo>
                      <a:lnTo>
                        <a:pt x="8" y="511"/>
                      </a:lnTo>
                      <a:lnTo>
                        <a:pt x="8" y="507"/>
                      </a:lnTo>
                      <a:lnTo>
                        <a:pt x="5" y="507"/>
                      </a:lnTo>
                      <a:lnTo>
                        <a:pt x="0" y="505"/>
                      </a:lnTo>
                      <a:lnTo>
                        <a:pt x="0" y="501"/>
                      </a:lnTo>
                      <a:lnTo>
                        <a:pt x="2" y="501"/>
                      </a:lnTo>
                      <a:lnTo>
                        <a:pt x="5" y="501"/>
                      </a:lnTo>
                      <a:lnTo>
                        <a:pt x="8" y="501"/>
                      </a:lnTo>
                      <a:lnTo>
                        <a:pt x="13" y="496"/>
                      </a:lnTo>
                      <a:lnTo>
                        <a:pt x="18" y="492"/>
                      </a:lnTo>
                      <a:lnTo>
                        <a:pt x="21" y="490"/>
                      </a:lnTo>
                      <a:lnTo>
                        <a:pt x="21" y="483"/>
                      </a:lnTo>
                      <a:lnTo>
                        <a:pt x="26" y="481"/>
                      </a:lnTo>
                      <a:lnTo>
                        <a:pt x="29" y="477"/>
                      </a:lnTo>
                      <a:lnTo>
                        <a:pt x="29" y="475"/>
                      </a:lnTo>
                      <a:lnTo>
                        <a:pt x="33" y="475"/>
                      </a:lnTo>
                      <a:lnTo>
                        <a:pt x="36" y="471"/>
                      </a:lnTo>
                      <a:lnTo>
                        <a:pt x="37" y="470"/>
                      </a:lnTo>
                      <a:lnTo>
                        <a:pt x="37" y="466"/>
                      </a:lnTo>
                      <a:lnTo>
                        <a:pt x="37" y="457"/>
                      </a:lnTo>
                      <a:lnTo>
                        <a:pt x="37" y="455"/>
                      </a:lnTo>
                      <a:lnTo>
                        <a:pt x="37" y="451"/>
                      </a:lnTo>
                      <a:lnTo>
                        <a:pt x="41" y="449"/>
                      </a:lnTo>
                      <a:lnTo>
                        <a:pt x="44" y="442"/>
                      </a:lnTo>
                      <a:lnTo>
                        <a:pt x="49" y="440"/>
                      </a:lnTo>
                      <a:lnTo>
                        <a:pt x="49" y="436"/>
                      </a:lnTo>
                      <a:lnTo>
                        <a:pt x="52" y="436"/>
                      </a:lnTo>
                      <a:lnTo>
                        <a:pt x="57" y="436"/>
                      </a:lnTo>
                      <a:lnTo>
                        <a:pt x="60" y="436"/>
                      </a:lnTo>
                      <a:lnTo>
                        <a:pt x="62" y="434"/>
                      </a:lnTo>
                      <a:lnTo>
                        <a:pt x="68" y="430"/>
                      </a:lnTo>
                      <a:lnTo>
                        <a:pt x="73" y="425"/>
                      </a:lnTo>
                      <a:lnTo>
                        <a:pt x="77" y="421"/>
                      </a:lnTo>
                      <a:lnTo>
                        <a:pt x="80" y="415"/>
                      </a:lnTo>
                      <a:lnTo>
                        <a:pt x="82" y="414"/>
                      </a:lnTo>
                      <a:lnTo>
                        <a:pt x="85" y="414"/>
                      </a:lnTo>
                      <a:lnTo>
                        <a:pt x="88" y="414"/>
                      </a:lnTo>
                      <a:lnTo>
                        <a:pt x="88" y="410"/>
                      </a:lnTo>
                      <a:lnTo>
                        <a:pt x="85" y="410"/>
                      </a:lnTo>
                      <a:lnTo>
                        <a:pt x="85" y="406"/>
                      </a:lnTo>
                      <a:lnTo>
                        <a:pt x="88" y="406"/>
                      </a:lnTo>
                      <a:lnTo>
                        <a:pt x="88" y="404"/>
                      </a:lnTo>
                      <a:lnTo>
                        <a:pt x="90" y="404"/>
                      </a:lnTo>
                      <a:lnTo>
                        <a:pt x="90" y="400"/>
                      </a:lnTo>
                      <a:lnTo>
                        <a:pt x="93" y="399"/>
                      </a:lnTo>
                      <a:lnTo>
                        <a:pt x="96" y="399"/>
                      </a:lnTo>
                      <a:lnTo>
                        <a:pt x="96" y="395"/>
                      </a:lnTo>
                      <a:lnTo>
                        <a:pt x="96" y="393"/>
                      </a:lnTo>
                      <a:lnTo>
                        <a:pt x="98" y="393"/>
                      </a:lnTo>
                      <a:lnTo>
                        <a:pt x="101" y="393"/>
                      </a:lnTo>
                      <a:lnTo>
                        <a:pt x="104" y="389"/>
                      </a:lnTo>
                      <a:lnTo>
                        <a:pt x="104" y="386"/>
                      </a:lnTo>
                      <a:lnTo>
                        <a:pt x="108" y="386"/>
                      </a:lnTo>
                      <a:lnTo>
                        <a:pt x="108" y="384"/>
                      </a:lnTo>
                      <a:lnTo>
                        <a:pt x="109" y="380"/>
                      </a:lnTo>
                      <a:lnTo>
                        <a:pt x="113" y="380"/>
                      </a:lnTo>
                      <a:lnTo>
                        <a:pt x="113" y="378"/>
                      </a:lnTo>
                      <a:lnTo>
                        <a:pt x="113" y="374"/>
                      </a:lnTo>
                      <a:lnTo>
                        <a:pt x="113" y="371"/>
                      </a:lnTo>
                      <a:lnTo>
                        <a:pt x="116" y="369"/>
                      </a:lnTo>
                      <a:lnTo>
                        <a:pt x="117" y="369"/>
                      </a:lnTo>
                      <a:lnTo>
                        <a:pt x="121" y="369"/>
                      </a:lnTo>
                      <a:lnTo>
                        <a:pt x="121" y="365"/>
                      </a:lnTo>
                      <a:lnTo>
                        <a:pt x="124" y="365"/>
                      </a:lnTo>
                      <a:lnTo>
                        <a:pt x="124" y="363"/>
                      </a:lnTo>
                      <a:lnTo>
                        <a:pt x="124" y="359"/>
                      </a:lnTo>
                      <a:lnTo>
                        <a:pt x="126" y="359"/>
                      </a:lnTo>
                      <a:lnTo>
                        <a:pt x="126" y="357"/>
                      </a:lnTo>
                      <a:lnTo>
                        <a:pt x="129" y="357"/>
                      </a:lnTo>
                      <a:lnTo>
                        <a:pt x="129" y="354"/>
                      </a:lnTo>
                      <a:lnTo>
                        <a:pt x="129" y="350"/>
                      </a:lnTo>
                      <a:lnTo>
                        <a:pt x="129" y="348"/>
                      </a:lnTo>
                      <a:lnTo>
                        <a:pt x="129" y="344"/>
                      </a:lnTo>
                      <a:lnTo>
                        <a:pt x="129" y="343"/>
                      </a:lnTo>
                      <a:lnTo>
                        <a:pt x="132" y="339"/>
                      </a:lnTo>
                      <a:lnTo>
                        <a:pt x="132" y="337"/>
                      </a:lnTo>
                      <a:lnTo>
                        <a:pt x="132" y="333"/>
                      </a:lnTo>
                      <a:lnTo>
                        <a:pt x="134" y="333"/>
                      </a:lnTo>
                      <a:lnTo>
                        <a:pt x="134" y="329"/>
                      </a:lnTo>
                      <a:lnTo>
                        <a:pt x="137" y="329"/>
                      </a:lnTo>
                      <a:lnTo>
                        <a:pt x="137" y="328"/>
                      </a:lnTo>
                      <a:lnTo>
                        <a:pt x="140" y="328"/>
                      </a:lnTo>
                      <a:lnTo>
                        <a:pt x="144" y="328"/>
                      </a:lnTo>
                      <a:lnTo>
                        <a:pt x="145" y="324"/>
                      </a:lnTo>
                      <a:lnTo>
                        <a:pt x="148" y="324"/>
                      </a:lnTo>
                      <a:lnTo>
                        <a:pt x="152" y="324"/>
                      </a:lnTo>
                      <a:lnTo>
                        <a:pt x="153" y="322"/>
                      </a:lnTo>
                      <a:lnTo>
                        <a:pt x="157" y="322"/>
                      </a:lnTo>
                      <a:lnTo>
                        <a:pt x="160" y="322"/>
                      </a:lnTo>
                      <a:lnTo>
                        <a:pt x="160" y="318"/>
                      </a:lnTo>
                      <a:lnTo>
                        <a:pt x="162" y="314"/>
                      </a:lnTo>
                      <a:lnTo>
                        <a:pt x="162" y="313"/>
                      </a:lnTo>
                      <a:lnTo>
                        <a:pt x="162" y="309"/>
                      </a:lnTo>
                      <a:lnTo>
                        <a:pt x="162" y="307"/>
                      </a:lnTo>
                      <a:lnTo>
                        <a:pt x="162" y="303"/>
                      </a:lnTo>
                      <a:lnTo>
                        <a:pt x="165" y="301"/>
                      </a:lnTo>
                      <a:lnTo>
                        <a:pt x="168" y="298"/>
                      </a:lnTo>
                      <a:lnTo>
                        <a:pt x="170" y="298"/>
                      </a:lnTo>
                      <a:lnTo>
                        <a:pt x="173" y="298"/>
                      </a:lnTo>
                      <a:lnTo>
                        <a:pt x="173" y="294"/>
                      </a:lnTo>
                      <a:lnTo>
                        <a:pt x="173" y="292"/>
                      </a:lnTo>
                      <a:lnTo>
                        <a:pt x="173" y="288"/>
                      </a:lnTo>
                      <a:lnTo>
                        <a:pt x="176" y="288"/>
                      </a:lnTo>
                      <a:lnTo>
                        <a:pt x="176" y="286"/>
                      </a:lnTo>
                      <a:lnTo>
                        <a:pt x="173" y="283"/>
                      </a:lnTo>
                      <a:lnTo>
                        <a:pt x="173" y="281"/>
                      </a:lnTo>
                      <a:lnTo>
                        <a:pt x="176" y="281"/>
                      </a:lnTo>
                      <a:lnTo>
                        <a:pt x="176" y="277"/>
                      </a:lnTo>
                      <a:lnTo>
                        <a:pt x="179" y="277"/>
                      </a:lnTo>
                      <a:lnTo>
                        <a:pt x="179" y="273"/>
                      </a:lnTo>
                      <a:lnTo>
                        <a:pt x="181" y="272"/>
                      </a:lnTo>
                      <a:lnTo>
                        <a:pt x="184" y="272"/>
                      </a:lnTo>
                      <a:lnTo>
                        <a:pt x="188" y="272"/>
                      </a:lnTo>
                      <a:lnTo>
                        <a:pt x="189" y="272"/>
                      </a:lnTo>
                      <a:lnTo>
                        <a:pt x="193" y="272"/>
                      </a:lnTo>
                      <a:lnTo>
                        <a:pt x="193" y="268"/>
                      </a:lnTo>
                      <a:lnTo>
                        <a:pt x="196" y="266"/>
                      </a:lnTo>
                      <a:lnTo>
                        <a:pt x="196" y="262"/>
                      </a:lnTo>
                      <a:lnTo>
                        <a:pt x="196" y="258"/>
                      </a:lnTo>
                      <a:lnTo>
                        <a:pt x="197" y="258"/>
                      </a:lnTo>
                      <a:lnTo>
                        <a:pt x="201" y="257"/>
                      </a:lnTo>
                      <a:lnTo>
                        <a:pt x="204" y="253"/>
                      </a:lnTo>
                      <a:lnTo>
                        <a:pt x="206" y="253"/>
                      </a:lnTo>
                      <a:lnTo>
                        <a:pt x="206" y="251"/>
                      </a:lnTo>
                      <a:lnTo>
                        <a:pt x="209" y="251"/>
                      </a:lnTo>
                      <a:lnTo>
                        <a:pt x="209" y="247"/>
                      </a:lnTo>
                      <a:lnTo>
                        <a:pt x="212" y="247"/>
                      </a:lnTo>
                      <a:lnTo>
                        <a:pt x="212" y="245"/>
                      </a:lnTo>
                      <a:lnTo>
                        <a:pt x="215" y="245"/>
                      </a:lnTo>
                      <a:lnTo>
                        <a:pt x="215" y="242"/>
                      </a:lnTo>
                      <a:lnTo>
                        <a:pt x="215" y="238"/>
                      </a:lnTo>
                      <a:lnTo>
                        <a:pt x="215" y="236"/>
                      </a:lnTo>
                      <a:lnTo>
                        <a:pt x="212" y="236"/>
                      </a:lnTo>
                      <a:lnTo>
                        <a:pt x="212" y="232"/>
                      </a:lnTo>
                      <a:lnTo>
                        <a:pt x="212" y="230"/>
                      </a:lnTo>
                      <a:lnTo>
                        <a:pt x="215" y="230"/>
                      </a:lnTo>
                      <a:lnTo>
                        <a:pt x="215" y="227"/>
                      </a:lnTo>
                      <a:lnTo>
                        <a:pt x="217" y="227"/>
                      </a:lnTo>
                      <a:lnTo>
                        <a:pt x="220" y="227"/>
                      </a:lnTo>
                      <a:lnTo>
                        <a:pt x="224" y="227"/>
                      </a:lnTo>
                      <a:lnTo>
                        <a:pt x="225" y="227"/>
                      </a:lnTo>
                      <a:lnTo>
                        <a:pt x="225" y="225"/>
                      </a:lnTo>
                      <a:lnTo>
                        <a:pt x="228" y="225"/>
                      </a:lnTo>
                      <a:lnTo>
                        <a:pt x="232" y="225"/>
                      </a:lnTo>
                      <a:lnTo>
                        <a:pt x="232" y="221"/>
                      </a:lnTo>
                      <a:lnTo>
                        <a:pt x="232" y="217"/>
                      </a:lnTo>
                      <a:lnTo>
                        <a:pt x="228" y="215"/>
                      </a:lnTo>
                      <a:lnTo>
                        <a:pt x="228" y="212"/>
                      </a:lnTo>
                      <a:lnTo>
                        <a:pt x="228" y="210"/>
                      </a:lnTo>
                      <a:lnTo>
                        <a:pt x="232" y="210"/>
                      </a:lnTo>
                      <a:lnTo>
                        <a:pt x="232" y="206"/>
                      </a:lnTo>
                      <a:lnTo>
                        <a:pt x="233" y="202"/>
                      </a:lnTo>
                      <a:lnTo>
                        <a:pt x="237" y="202"/>
                      </a:lnTo>
                      <a:lnTo>
                        <a:pt x="237" y="206"/>
                      </a:lnTo>
                      <a:lnTo>
                        <a:pt x="240" y="206"/>
                      </a:lnTo>
                      <a:lnTo>
                        <a:pt x="242" y="206"/>
                      </a:lnTo>
                      <a:lnTo>
                        <a:pt x="245" y="206"/>
                      </a:lnTo>
                      <a:lnTo>
                        <a:pt x="248" y="206"/>
                      </a:lnTo>
                      <a:lnTo>
                        <a:pt x="251" y="206"/>
                      </a:lnTo>
                      <a:lnTo>
                        <a:pt x="251" y="210"/>
                      </a:lnTo>
                      <a:lnTo>
                        <a:pt x="253" y="210"/>
                      </a:lnTo>
                      <a:lnTo>
                        <a:pt x="253" y="212"/>
                      </a:lnTo>
                      <a:lnTo>
                        <a:pt x="253" y="215"/>
                      </a:lnTo>
                      <a:lnTo>
                        <a:pt x="256" y="215"/>
                      </a:lnTo>
                      <a:lnTo>
                        <a:pt x="256" y="212"/>
                      </a:lnTo>
                      <a:lnTo>
                        <a:pt x="256" y="210"/>
                      </a:lnTo>
                      <a:lnTo>
                        <a:pt x="259" y="210"/>
                      </a:lnTo>
                      <a:lnTo>
                        <a:pt x="259" y="206"/>
                      </a:lnTo>
                      <a:lnTo>
                        <a:pt x="261" y="206"/>
                      </a:lnTo>
                      <a:lnTo>
                        <a:pt x="261" y="202"/>
                      </a:lnTo>
                      <a:lnTo>
                        <a:pt x="261" y="200"/>
                      </a:lnTo>
                      <a:lnTo>
                        <a:pt x="259" y="200"/>
                      </a:lnTo>
                      <a:lnTo>
                        <a:pt x="259" y="197"/>
                      </a:lnTo>
                      <a:lnTo>
                        <a:pt x="256" y="197"/>
                      </a:lnTo>
                      <a:lnTo>
                        <a:pt x="253" y="195"/>
                      </a:lnTo>
                      <a:lnTo>
                        <a:pt x="251" y="191"/>
                      </a:lnTo>
                      <a:lnTo>
                        <a:pt x="248" y="191"/>
                      </a:lnTo>
                      <a:lnTo>
                        <a:pt x="245" y="189"/>
                      </a:lnTo>
                      <a:lnTo>
                        <a:pt x="245" y="186"/>
                      </a:lnTo>
                      <a:lnTo>
                        <a:pt x="248" y="186"/>
                      </a:lnTo>
                      <a:lnTo>
                        <a:pt x="248" y="182"/>
                      </a:lnTo>
                      <a:lnTo>
                        <a:pt x="251" y="182"/>
                      </a:lnTo>
                      <a:lnTo>
                        <a:pt x="253" y="182"/>
                      </a:lnTo>
                      <a:lnTo>
                        <a:pt x="256" y="182"/>
                      </a:lnTo>
                      <a:lnTo>
                        <a:pt x="256" y="180"/>
                      </a:lnTo>
                      <a:lnTo>
                        <a:pt x="259" y="180"/>
                      </a:lnTo>
                      <a:lnTo>
                        <a:pt x="261" y="180"/>
                      </a:lnTo>
                      <a:lnTo>
                        <a:pt x="261" y="176"/>
                      </a:lnTo>
                      <a:lnTo>
                        <a:pt x="264" y="176"/>
                      </a:lnTo>
                      <a:lnTo>
                        <a:pt x="264" y="174"/>
                      </a:lnTo>
                      <a:lnTo>
                        <a:pt x="268" y="174"/>
                      </a:lnTo>
                      <a:lnTo>
                        <a:pt x="268" y="171"/>
                      </a:lnTo>
                      <a:lnTo>
                        <a:pt x="268" y="169"/>
                      </a:lnTo>
                      <a:lnTo>
                        <a:pt x="268" y="165"/>
                      </a:lnTo>
                      <a:lnTo>
                        <a:pt x="269" y="165"/>
                      </a:lnTo>
                      <a:lnTo>
                        <a:pt x="273" y="165"/>
                      </a:lnTo>
                      <a:lnTo>
                        <a:pt x="273" y="169"/>
                      </a:lnTo>
                      <a:lnTo>
                        <a:pt x="273" y="171"/>
                      </a:lnTo>
                      <a:lnTo>
                        <a:pt x="273" y="174"/>
                      </a:lnTo>
                      <a:lnTo>
                        <a:pt x="276" y="174"/>
                      </a:lnTo>
                      <a:lnTo>
                        <a:pt x="277" y="171"/>
                      </a:lnTo>
                      <a:lnTo>
                        <a:pt x="277" y="169"/>
                      </a:lnTo>
                      <a:lnTo>
                        <a:pt x="277" y="165"/>
                      </a:lnTo>
                      <a:lnTo>
                        <a:pt x="281" y="165"/>
                      </a:lnTo>
                      <a:lnTo>
                        <a:pt x="281" y="161"/>
                      </a:lnTo>
                      <a:lnTo>
                        <a:pt x="284" y="161"/>
                      </a:lnTo>
                      <a:lnTo>
                        <a:pt x="284" y="159"/>
                      </a:lnTo>
                      <a:lnTo>
                        <a:pt x="287" y="159"/>
                      </a:lnTo>
                      <a:lnTo>
                        <a:pt x="287" y="161"/>
                      </a:lnTo>
                      <a:lnTo>
                        <a:pt x="289" y="161"/>
                      </a:lnTo>
                      <a:lnTo>
                        <a:pt x="292" y="161"/>
                      </a:lnTo>
                      <a:lnTo>
                        <a:pt x="292" y="159"/>
                      </a:lnTo>
                      <a:lnTo>
                        <a:pt x="292" y="156"/>
                      </a:lnTo>
                      <a:lnTo>
                        <a:pt x="295" y="156"/>
                      </a:lnTo>
                      <a:lnTo>
                        <a:pt x="297" y="156"/>
                      </a:lnTo>
                      <a:lnTo>
                        <a:pt x="297" y="154"/>
                      </a:lnTo>
                      <a:lnTo>
                        <a:pt x="300" y="154"/>
                      </a:lnTo>
                      <a:lnTo>
                        <a:pt x="300" y="150"/>
                      </a:lnTo>
                      <a:lnTo>
                        <a:pt x="300" y="146"/>
                      </a:lnTo>
                      <a:lnTo>
                        <a:pt x="297" y="146"/>
                      </a:lnTo>
                      <a:lnTo>
                        <a:pt x="297" y="144"/>
                      </a:lnTo>
                      <a:lnTo>
                        <a:pt x="300" y="144"/>
                      </a:lnTo>
                      <a:lnTo>
                        <a:pt x="304" y="144"/>
                      </a:lnTo>
                      <a:lnTo>
                        <a:pt x="304" y="141"/>
                      </a:lnTo>
                      <a:lnTo>
                        <a:pt x="304" y="139"/>
                      </a:lnTo>
                      <a:lnTo>
                        <a:pt x="305" y="139"/>
                      </a:lnTo>
                      <a:lnTo>
                        <a:pt x="305" y="135"/>
                      </a:lnTo>
                      <a:lnTo>
                        <a:pt x="308" y="135"/>
                      </a:lnTo>
                      <a:lnTo>
                        <a:pt x="312" y="135"/>
                      </a:lnTo>
                      <a:lnTo>
                        <a:pt x="313" y="135"/>
                      </a:lnTo>
                      <a:lnTo>
                        <a:pt x="313" y="133"/>
                      </a:lnTo>
                      <a:lnTo>
                        <a:pt x="317" y="129"/>
                      </a:lnTo>
                      <a:lnTo>
                        <a:pt x="320" y="129"/>
                      </a:lnTo>
                      <a:lnTo>
                        <a:pt x="320" y="126"/>
                      </a:lnTo>
                      <a:lnTo>
                        <a:pt x="323" y="126"/>
                      </a:lnTo>
                      <a:lnTo>
                        <a:pt x="323" y="124"/>
                      </a:lnTo>
                      <a:lnTo>
                        <a:pt x="325" y="124"/>
                      </a:lnTo>
                      <a:lnTo>
                        <a:pt x="328" y="124"/>
                      </a:lnTo>
                      <a:lnTo>
                        <a:pt x="328" y="126"/>
                      </a:lnTo>
                      <a:lnTo>
                        <a:pt x="331" y="129"/>
                      </a:lnTo>
                      <a:lnTo>
                        <a:pt x="333" y="129"/>
                      </a:lnTo>
                      <a:lnTo>
                        <a:pt x="333" y="126"/>
                      </a:lnTo>
                      <a:lnTo>
                        <a:pt x="333" y="124"/>
                      </a:lnTo>
                      <a:lnTo>
                        <a:pt x="336" y="120"/>
                      </a:lnTo>
                      <a:lnTo>
                        <a:pt x="339" y="120"/>
                      </a:lnTo>
                      <a:lnTo>
                        <a:pt x="341" y="124"/>
                      </a:lnTo>
                      <a:lnTo>
                        <a:pt x="344" y="124"/>
                      </a:lnTo>
                      <a:lnTo>
                        <a:pt x="348" y="120"/>
                      </a:lnTo>
                      <a:lnTo>
                        <a:pt x="344" y="118"/>
                      </a:lnTo>
                      <a:lnTo>
                        <a:pt x="341" y="118"/>
                      </a:lnTo>
                      <a:lnTo>
                        <a:pt x="341" y="114"/>
                      </a:lnTo>
                      <a:lnTo>
                        <a:pt x="339" y="114"/>
                      </a:lnTo>
                      <a:lnTo>
                        <a:pt x="339" y="113"/>
                      </a:lnTo>
                      <a:lnTo>
                        <a:pt x="341" y="109"/>
                      </a:lnTo>
                      <a:lnTo>
                        <a:pt x="344" y="109"/>
                      </a:lnTo>
                      <a:lnTo>
                        <a:pt x="344" y="113"/>
                      </a:lnTo>
                      <a:lnTo>
                        <a:pt x="348" y="113"/>
                      </a:lnTo>
                      <a:lnTo>
                        <a:pt x="348" y="114"/>
                      </a:lnTo>
                      <a:lnTo>
                        <a:pt x="348" y="113"/>
                      </a:lnTo>
                      <a:lnTo>
                        <a:pt x="349" y="113"/>
                      </a:lnTo>
                      <a:lnTo>
                        <a:pt x="353" y="113"/>
                      </a:lnTo>
                      <a:lnTo>
                        <a:pt x="356" y="113"/>
                      </a:lnTo>
                      <a:lnTo>
                        <a:pt x="359" y="109"/>
                      </a:lnTo>
                      <a:lnTo>
                        <a:pt x="361" y="109"/>
                      </a:lnTo>
                      <a:lnTo>
                        <a:pt x="361" y="105"/>
                      </a:lnTo>
                      <a:lnTo>
                        <a:pt x="361" y="103"/>
                      </a:lnTo>
                      <a:lnTo>
                        <a:pt x="364" y="103"/>
                      </a:lnTo>
                      <a:lnTo>
                        <a:pt x="364" y="100"/>
                      </a:lnTo>
                      <a:lnTo>
                        <a:pt x="364" y="94"/>
                      </a:lnTo>
                      <a:lnTo>
                        <a:pt x="364" y="90"/>
                      </a:lnTo>
                      <a:lnTo>
                        <a:pt x="364" y="88"/>
                      </a:lnTo>
                      <a:lnTo>
                        <a:pt x="364" y="85"/>
                      </a:lnTo>
                      <a:lnTo>
                        <a:pt x="367" y="85"/>
                      </a:lnTo>
                      <a:lnTo>
                        <a:pt x="369" y="85"/>
                      </a:lnTo>
                      <a:lnTo>
                        <a:pt x="372" y="85"/>
                      </a:lnTo>
                      <a:lnTo>
                        <a:pt x="372" y="83"/>
                      </a:lnTo>
                      <a:lnTo>
                        <a:pt x="372" y="79"/>
                      </a:lnTo>
                      <a:lnTo>
                        <a:pt x="372" y="77"/>
                      </a:lnTo>
                      <a:lnTo>
                        <a:pt x="372" y="73"/>
                      </a:lnTo>
                      <a:lnTo>
                        <a:pt x="375" y="73"/>
                      </a:lnTo>
                      <a:lnTo>
                        <a:pt x="377" y="73"/>
                      </a:lnTo>
                      <a:lnTo>
                        <a:pt x="377" y="77"/>
                      </a:lnTo>
                      <a:lnTo>
                        <a:pt x="377" y="79"/>
                      </a:lnTo>
                      <a:lnTo>
                        <a:pt x="380" y="79"/>
                      </a:lnTo>
                      <a:lnTo>
                        <a:pt x="384" y="77"/>
                      </a:lnTo>
                      <a:lnTo>
                        <a:pt x="385" y="77"/>
                      </a:lnTo>
                      <a:lnTo>
                        <a:pt x="388" y="77"/>
                      </a:lnTo>
                      <a:lnTo>
                        <a:pt x="392" y="77"/>
                      </a:lnTo>
                      <a:lnTo>
                        <a:pt x="395" y="77"/>
                      </a:lnTo>
                      <a:lnTo>
                        <a:pt x="395" y="73"/>
                      </a:lnTo>
                      <a:lnTo>
                        <a:pt x="395" y="70"/>
                      </a:lnTo>
                      <a:lnTo>
                        <a:pt x="395" y="68"/>
                      </a:lnTo>
                      <a:lnTo>
                        <a:pt x="397" y="68"/>
                      </a:lnTo>
                      <a:lnTo>
                        <a:pt x="397" y="70"/>
                      </a:lnTo>
                      <a:lnTo>
                        <a:pt x="397" y="73"/>
                      </a:lnTo>
                      <a:lnTo>
                        <a:pt x="400" y="73"/>
                      </a:lnTo>
                      <a:lnTo>
                        <a:pt x="403" y="73"/>
                      </a:lnTo>
                      <a:lnTo>
                        <a:pt x="403" y="70"/>
                      </a:lnTo>
                      <a:lnTo>
                        <a:pt x="403" y="68"/>
                      </a:lnTo>
                      <a:lnTo>
                        <a:pt x="403" y="64"/>
                      </a:lnTo>
                      <a:lnTo>
                        <a:pt x="405" y="64"/>
                      </a:lnTo>
                      <a:lnTo>
                        <a:pt x="405" y="62"/>
                      </a:lnTo>
                      <a:lnTo>
                        <a:pt x="405" y="58"/>
                      </a:lnTo>
                      <a:lnTo>
                        <a:pt x="408" y="58"/>
                      </a:lnTo>
                      <a:lnTo>
                        <a:pt x="411" y="58"/>
                      </a:lnTo>
                      <a:lnTo>
                        <a:pt x="411" y="62"/>
                      </a:lnTo>
                      <a:lnTo>
                        <a:pt x="411" y="64"/>
                      </a:lnTo>
                      <a:lnTo>
                        <a:pt x="411" y="68"/>
                      </a:lnTo>
                      <a:lnTo>
                        <a:pt x="413" y="68"/>
                      </a:lnTo>
                      <a:lnTo>
                        <a:pt x="413" y="64"/>
                      </a:lnTo>
                      <a:lnTo>
                        <a:pt x="416" y="64"/>
                      </a:lnTo>
                      <a:lnTo>
                        <a:pt x="419" y="64"/>
                      </a:lnTo>
                      <a:lnTo>
                        <a:pt x="421" y="64"/>
                      </a:lnTo>
                      <a:lnTo>
                        <a:pt x="421" y="62"/>
                      </a:lnTo>
                      <a:lnTo>
                        <a:pt x="424" y="62"/>
                      </a:lnTo>
                      <a:lnTo>
                        <a:pt x="424" y="58"/>
                      </a:lnTo>
                      <a:lnTo>
                        <a:pt x="421" y="58"/>
                      </a:lnTo>
                      <a:lnTo>
                        <a:pt x="421" y="57"/>
                      </a:lnTo>
                      <a:lnTo>
                        <a:pt x="419" y="57"/>
                      </a:lnTo>
                      <a:lnTo>
                        <a:pt x="421" y="57"/>
                      </a:lnTo>
                      <a:lnTo>
                        <a:pt x="424" y="57"/>
                      </a:lnTo>
                      <a:lnTo>
                        <a:pt x="428" y="53"/>
                      </a:lnTo>
                      <a:lnTo>
                        <a:pt x="431" y="53"/>
                      </a:lnTo>
                      <a:lnTo>
                        <a:pt x="431" y="57"/>
                      </a:lnTo>
                      <a:lnTo>
                        <a:pt x="432" y="57"/>
                      </a:lnTo>
                      <a:lnTo>
                        <a:pt x="436" y="58"/>
                      </a:lnTo>
                      <a:lnTo>
                        <a:pt x="436" y="62"/>
                      </a:lnTo>
                      <a:lnTo>
                        <a:pt x="439" y="62"/>
                      </a:lnTo>
                      <a:lnTo>
                        <a:pt x="439" y="58"/>
                      </a:lnTo>
                      <a:lnTo>
                        <a:pt x="439" y="57"/>
                      </a:lnTo>
                      <a:lnTo>
                        <a:pt x="439" y="53"/>
                      </a:lnTo>
                      <a:lnTo>
                        <a:pt x="439" y="49"/>
                      </a:lnTo>
                      <a:lnTo>
                        <a:pt x="441" y="49"/>
                      </a:lnTo>
                      <a:lnTo>
                        <a:pt x="441" y="53"/>
                      </a:lnTo>
                      <a:lnTo>
                        <a:pt x="444" y="57"/>
                      </a:lnTo>
                      <a:lnTo>
                        <a:pt x="444" y="58"/>
                      </a:lnTo>
                      <a:lnTo>
                        <a:pt x="447" y="58"/>
                      </a:lnTo>
                      <a:lnTo>
                        <a:pt x="447" y="57"/>
                      </a:lnTo>
                      <a:lnTo>
                        <a:pt x="447" y="53"/>
                      </a:lnTo>
                      <a:lnTo>
                        <a:pt x="447" y="49"/>
                      </a:lnTo>
                      <a:lnTo>
                        <a:pt x="449" y="49"/>
                      </a:lnTo>
                      <a:lnTo>
                        <a:pt x="452" y="49"/>
                      </a:lnTo>
                      <a:lnTo>
                        <a:pt x="455" y="47"/>
                      </a:lnTo>
                      <a:lnTo>
                        <a:pt x="455" y="42"/>
                      </a:lnTo>
                      <a:lnTo>
                        <a:pt x="455" y="38"/>
                      </a:lnTo>
                      <a:lnTo>
                        <a:pt x="457" y="34"/>
                      </a:lnTo>
                      <a:lnTo>
                        <a:pt x="457" y="32"/>
                      </a:lnTo>
                      <a:lnTo>
                        <a:pt x="460" y="29"/>
                      </a:lnTo>
                      <a:lnTo>
                        <a:pt x="463" y="29"/>
                      </a:lnTo>
                      <a:lnTo>
                        <a:pt x="463" y="32"/>
                      </a:lnTo>
                      <a:lnTo>
                        <a:pt x="463" y="34"/>
                      </a:lnTo>
                      <a:lnTo>
                        <a:pt x="467" y="34"/>
                      </a:lnTo>
                      <a:lnTo>
                        <a:pt x="468" y="34"/>
                      </a:lnTo>
                      <a:lnTo>
                        <a:pt x="472" y="34"/>
                      </a:lnTo>
                      <a:lnTo>
                        <a:pt x="472" y="32"/>
                      </a:lnTo>
                      <a:lnTo>
                        <a:pt x="475" y="32"/>
                      </a:lnTo>
                      <a:lnTo>
                        <a:pt x="477" y="29"/>
                      </a:lnTo>
                      <a:lnTo>
                        <a:pt x="480" y="29"/>
                      </a:lnTo>
                      <a:lnTo>
                        <a:pt x="480" y="27"/>
                      </a:lnTo>
                      <a:lnTo>
                        <a:pt x="480" y="23"/>
                      </a:lnTo>
                      <a:lnTo>
                        <a:pt x="480" y="21"/>
                      </a:lnTo>
                      <a:lnTo>
                        <a:pt x="483" y="21"/>
                      </a:lnTo>
                      <a:lnTo>
                        <a:pt x="485" y="17"/>
                      </a:lnTo>
                      <a:lnTo>
                        <a:pt x="488" y="17"/>
                      </a:lnTo>
                      <a:lnTo>
                        <a:pt x="488" y="21"/>
                      </a:lnTo>
                      <a:lnTo>
                        <a:pt x="488" y="17"/>
                      </a:lnTo>
                      <a:lnTo>
                        <a:pt x="488" y="14"/>
                      </a:lnTo>
                      <a:lnTo>
                        <a:pt x="488" y="12"/>
                      </a:lnTo>
                      <a:lnTo>
                        <a:pt x="491" y="12"/>
                      </a:lnTo>
                      <a:lnTo>
                        <a:pt x="493" y="12"/>
                      </a:lnTo>
                      <a:lnTo>
                        <a:pt x="493" y="14"/>
                      </a:lnTo>
                      <a:lnTo>
                        <a:pt x="496" y="14"/>
                      </a:lnTo>
                      <a:lnTo>
                        <a:pt x="499" y="12"/>
                      </a:lnTo>
                      <a:lnTo>
                        <a:pt x="499" y="8"/>
                      </a:lnTo>
                      <a:lnTo>
                        <a:pt x="503" y="6"/>
                      </a:lnTo>
                      <a:lnTo>
                        <a:pt x="503" y="8"/>
                      </a:lnTo>
                      <a:lnTo>
                        <a:pt x="504" y="12"/>
                      </a:lnTo>
                      <a:lnTo>
                        <a:pt x="504" y="14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14"/>
                <p:cNvSpPr/>
                <p:nvPr/>
              </p:nvSpPr>
              <p:spPr>
                <a:xfrm>
                  <a:off x="4196789" y="3399390"/>
                  <a:ext cx="422604" cy="301029"/>
                </a:xfrm>
                <a:custGeom>
                  <a:rect b="b" l="l" r="r" t="t"/>
                  <a:pathLst>
                    <a:path extrusionOk="0" h="544" w="722">
                      <a:moveTo>
                        <a:pt x="652" y="0"/>
                      </a:moveTo>
                      <a:lnTo>
                        <a:pt x="702" y="2"/>
                      </a:lnTo>
                      <a:lnTo>
                        <a:pt x="704" y="2"/>
                      </a:lnTo>
                      <a:lnTo>
                        <a:pt x="702" y="2"/>
                      </a:lnTo>
                      <a:lnTo>
                        <a:pt x="702" y="6"/>
                      </a:lnTo>
                      <a:lnTo>
                        <a:pt x="702" y="13"/>
                      </a:lnTo>
                      <a:lnTo>
                        <a:pt x="702" y="17"/>
                      </a:lnTo>
                      <a:lnTo>
                        <a:pt x="702" y="20"/>
                      </a:lnTo>
                      <a:lnTo>
                        <a:pt x="702" y="22"/>
                      </a:lnTo>
                      <a:lnTo>
                        <a:pt x="704" y="28"/>
                      </a:lnTo>
                      <a:lnTo>
                        <a:pt x="704" y="32"/>
                      </a:lnTo>
                      <a:lnTo>
                        <a:pt x="702" y="32"/>
                      </a:lnTo>
                      <a:lnTo>
                        <a:pt x="699" y="32"/>
                      </a:lnTo>
                      <a:lnTo>
                        <a:pt x="696" y="34"/>
                      </a:lnTo>
                      <a:lnTo>
                        <a:pt x="696" y="37"/>
                      </a:lnTo>
                      <a:lnTo>
                        <a:pt x="694" y="37"/>
                      </a:lnTo>
                      <a:lnTo>
                        <a:pt x="691" y="41"/>
                      </a:lnTo>
                      <a:lnTo>
                        <a:pt x="687" y="41"/>
                      </a:lnTo>
                      <a:lnTo>
                        <a:pt x="683" y="37"/>
                      </a:lnTo>
                      <a:lnTo>
                        <a:pt x="679" y="37"/>
                      </a:lnTo>
                      <a:lnTo>
                        <a:pt x="683" y="37"/>
                      </a:lnTo>
                      <a:lnTo>
                        <a:pt x="683" y="34"/>
                      </a:lnTo>
                      <a:lnTo>
                        <a:pt x="683" y="32"/>
                      </a:lnTo>
                      <a:lnTo>
                        <a:pt x="679" y="28"/>
                      </a:lnTo>
                      <a:lnTo>
                        <a:pt x="679" y="26"/>
                      </a:lnTo>
                      <a:lnTo>
                        <a:pt x="679" y="22"/>
                      </a:lnTo>
                      <a:lnTo>
                        <a:pt x="679" y="20"/>
                      </a:lnTo>
                      <a:lnTo>
                        <a:pt x="676" y="20"/>
                      </a:lnTo>
                      <a:lnTo>
                        <a:pt x="676" y="13"/>
                      </a:lnTo>
                      <a:lnTo>
                        <a:pt x="674" y="13"/>
                      </a:lnTo>
                      <a:lnTo>
                        <a:pt x="674" y="17"/>
                      </a:lnTo>
                      <a:lnTo>
                        <a:pt x="676" y="20"/>
                      </a:lnTo>
                      <a:lnTo>
                        <a:pt x="676" y="22"/>
                      </a:lnTo>
                      <a:lnTo>
                        <a:pt x="674" y="22"/>
                      </a:lnTo>
                      <a:lnTo>
                        <a:pt x="671" y="22"/>
                      </a:lnTo>
                      <a:lnTo>
                        <a:pt x="671" y="26"/>
                      </a:lnTo>
                      <a:lnTo>
                        <a:pt x="671" y="28"/>
                      </a:lnTo>
                      <a:lnTo>
                        <a:pt x="674" y="28"/>
                      </a:lnTo>
                      <a:lnTo>
                        <a:pt x="676" y="26"/>
                      </a:lnTo>
                      <a:lnTo>
                        <a:pt x="679" y="32"/>
                      </a:lnTo>
                      <a:lnTo>
                        <a:pt x="679" y="34"/>
                      </a:lnTo>
                      <a:lnTo>
                        <a:pt x="679" y="37"/>
                      </a:lnTo>
                      <a:lnTo>
                        <a:pt x="679" y="34"/>
                      </a:lnTo>
                      <a:lnTo>
                        <a:pt x="679" y="37"/>
                      </a:lnTo>
                      <a:lnTo>
                        <a:pt x="676" y="37"/>
                      </a:lnTo>
                      <a:lnTo>
                        <a:pt x="676" y="41"/>
                      </a:lnTo>
                      <a:lnTo>
                        <a:pt x="676" y="37"/>
                      </a:lnTo>
                      <a:lnTo>
                        <a:pt x="679" y="37"/>
                      </a:lnTo>
                      <a:lnTo>
                        <a:pt x="679" y="41"/>
                      </a:lnTo>
                      <a:lnTo>
                        <a:pt x="679" y="43"/>
                      </a:lnTo>
                      <a:lnTo>
                        <a:pt x="683" y="47"/>
                      </a:lnTo>
                      <a:lnTo>
                        <a:pt x="679" y="47"/>
                      </a:lnTo>
                      <a:lnTo>
                        <a:pt x="676" y="47"/>
                      </a:lnTo>
                      <a:lnTo>
                        <a:pt x="679" y="47"/>
                      </a:lnTo>
                      <a:lnTo>
                        <a:pt x="679" y="49"/>
                      </a:lnTo>
                      <a:lnTo>
                        <a:pt x="676" y="49"/>
                      </a:lnTo>
                      <a:lnTo>
                        <a:pt x="676" y="52"/>
                      </a:lnTo>
                      <a:lnTo>
                        <a:pt x="676" y="49"/>
                      </a:lnTo>
                      <a:lnTo>
                        <a:pt x="679" y="52"/>
                      </a:lnTo>
                      <a:lnTo>
                        <a:pt x="679" y="49"/>
                      </a:lnTo>
                      <a:lnTo>
                        <a:pt x="683" y="52"/>
                      </a:lnTo>
                      <a:lnTo>
                        <a:pt x="684" y="56"/>
                      </a:lnTo>
                      <a:lnTo>
                        <a:pt x="684" y="58"/>
                      </a:lnTo>
                      <a:lnTo>
                        <a:pt x="687" y="58"/>
                      </a:lnTo>
                      <a:lnTo>
                        <a:pt x="684" y="62"/>
                      </a:lnTo>
                      <a:lnTo>
                        <a:pt x="687" y="62"/>
                      </a:lnTo>
                      <a:lnTo>
                        <a:pt x="687" y="58"/>
                      </a:lnTo>
                      <a:lnTo>
                        <a:pt x="694" y="62"/>
                      </a:lnTo>
                      <a:lnTo>
                        <a:pt x="696" y="63"/>
                      </a:lnTo>
                      <a:lnTo>
                        <a:pt x="696" y="62"/>
                      </a:lnTo>
                      <a:lnTo>
                        <a:pt x="694" y="58"/>
                      </a:lnTo>
                      <a:lnTo>
                        <a:pt x="694" y="56"/>
                      </a:lnTo>
                      <a:lnTo>
                        <a:pt x="691" y="56"/>
                      </a:lnTo>
                      <a:lnTo>
                        <a:pt x="687" y="56"/>
                      </a:lnTo>
                      <a:lnTo>
                        <a:pt x="687" y="52"/>
                      </a:lnTo>
                      <a:lnTo>
                        <a:pt x="687" y="49"/>
                      </a:lnTo>
                      <a:lnTo>
                        <a:pt x="691" y="49"/>
                      </a:lnTo>
                      <a:lnTo>
                        <a:pt x="694" y="49"/>
                      </a:lnTo>
                      <a:lnTo>
                        <a:pt x="694" y="47"/>
                      </a:lnTo>
                      <a:lnTo>
                        <a:pt x="696" y="47"/>
                      </a:lnTo>
                      <a:lnTo>
                        <a:pt x="696" y="43"/>
                      </a:lnTo>
                      <a:lnTo>
                        <a:pt x="696" y="41"/>
                      </a:lnTo>
                      <a:lnTo>
                        <a:pt x="699" y="41"/>
                      </a:lnTo>
                      <a:lnTo>
                        <a:pt x="702" y="41"/>
                      </a:lnTo>
                      <a:lnTo>
                        <a:pt x="702" y="37"/>
                      </a:lnTo>
                      <a:lnTo>
                        <a:pt x="704" y="37"/>
                      </a:lnTo>
                      <a:lnTo>
                        <a:pt x="704" y="41"/>
                      </a:lnTo>
                      <a:lnTo>
                        <a:pt x="704" y="37"/>
                      </a:lnTo>
                      <a:lnTo>
                        <a:pt x="707" y="37"/>
                      </a:lnTo>
                      <a:lnTo>
                        <a:pt x="710" y="37"/>
                      </a:lnTo>
                      <a:lnTo>
                        <a:pt x="710" y="34"/>
                      </a:lnTo>
                      <a:lnTo>
                        <a:pt x="707" y="34"/>
                      </a:lnTo>
                      <a:lnTo>
                        <a:pt x="704" y="34"/>
                      </a:lnTo>
                      <a:lnTo>
                        <a:pt x="704" y="32"/>
                      </a:lnTo>
                      <a:lnTo>
                        <a:pt x="707" y="32"/>
                      </a:lnTo>
                      <a:lnTo>
                        <a:pt x="710" y="32"/>
                      </a:lnTo>
                      <a:lnTo>
                        <a:pt x="712" y="28"/>
                      </a:lnTo>
                      <a:lnTo>
                        <a:pt x="712" y="32"/>
                      </a:lnTo>
                      <a:lnTo>
                        <a:pt x="712" y="34"/>
                      </a:lnTo>
                      <a:lnTo>
                        <a:pt x="712" y="37"/>
                      </a:lnTo>
                      <a:lnTo>
                        <a:pt x="712" y="41"/>
                      </a:lnTo>
                      <a:lnTo>
                        <a:pt x="715" y="41"/>
                      </a:lnTo>
                      <a:lnTo>
                        <a:pt x="718" y="37"/>
                      </a:lnTo>
                      <a:lnTo>
                        <a:pt x="718" y="41"/>
                      </a:lnTo>
                      <a:lnTo>
                        <a:pt x="712" y="47"/>
                      </a:lnTo>
                      <a:lnTo>
                        <a:pt x="710" y="52"/>
                      </a:lnTo>
                      <a:lnTo>
                        <a:pt x="710" y="56"/>
                      </a:lnTo>
                      <a:lnTo>
                        <a:pt x="707" y="63"/>
                      </a:lnTo>
                      <a:lnTo>
                        <a:pt x="704" y="67"/>
                      </a:lnTo>
                      <a:lnTo>
                        <a:pt x="704" y="69"/>
                      </a:lnTo>
                      <a:lnTo>
                        <a:pt x="702" y="73"/>
                      </a:lnTo>
                      <a:lnTo>
                        <a:pt x="704" y="77"/>
                      </a:lnTo>
                      <a:lnTo>
                        <a:pt x="702" y="77"/>
                      </a:lnTo>
                      <a:lnTo>
                        <a:pt x="699" y="82"/>
                      </a:lnTo>
                      <a:lnTo>
                        <a:pt x="696" y="84"/>
                      </a:lnTo>
                      <a:lnTo>
                        <a:pt x="694" y="92"/>
                      </a:lnTo>
                      <a:lnTo>
                        <a:pt x="694" y="93"/>
                      </a:lnTo>
                      <a:lnTo>
                        <a:pt x="694" y="99"/>
                      </a:lnTo>
                      <a:lnTo>
                        <a:pt x="691" y="103"/>
                      </a:lnTo>
                      <a:lnTo>
                        <a:pt x="691" y="108"/>
                      </a:lnTo>
                      <a:lnTo>
                        <a:pt x="691" y="112"/>
                      </a:lnTo>
                      <a:lnTo>
                        <a:pt x="694" y="112"/>
                      </a:lnTo>
                      <a:lnTo>
                        <a:pt x="694" y="114"/>
                      </a:lnTo>
                      <a:lnTo>
                        <a:pt x="694" y="127"/>
                      </a:lnTo>
                      <a:lnTo>
                        <a:pt x="696" y="127"/>
                      </a:lnTo>
                      <a:lnTo>
                        <a:pt x="699" y="127"/>
                      </a:lnTo>
                      <a:lnTo>
                        <a:pt x="702" y="129"/>
                      </a:lnTo>
                      <a:lnTo>
                        <a:pt x="702" y="127"/>
                      </a:lnTo>
                      <a:lnTo>
                        <a:pt x="704" y="127"/>
                      </a:lnTo>
                      <a:lnTo>
                        <a:pt x="704" y="129"/>
                      </a:lnTo>
                      <a:lnTo>
                        <a:pt x="704" y="134"/>
                      </a:lnTo>
                      <a:lnTo>
                        <a:pt x="702" y="134"/>
                      </a:lnTo>
                      <a:lnTo>
                        <a:pt x="699" y="134"/>
                      </a:lnTo>
                      <a:lnTo>
                        <a:pt x="699" y="138"/>
                      </a:lnTo>
                      <a:lnTo>
                        <a:pt x="696" y="144"/>
                      </a:lnTo>
                      <a:lnTo>
                        <a:pt x="696" y="148"/>
                      </a:lnTo>
                      <a:lnTo>
                        <a:pt x="696" y="149"/>
                      </a:lnTo>
                      <a:lnTo>
                        <a:pt x="699" y="153"/>
                      </a:lnTo>
                      <a:lnTo>
                        <a:pt x="699" y="155"/>
                      </a:lnTo>
                      <a:lnTo>
                        <a:pt x="699" y="159"/>
                      </a:lnTo>
                      <a:lnTo>
                        <a:pt x="699" y="161"/>
                      </a:lnTo>
                      <a:lnTo>
                        <a:pt x="702" y="164"/>
                      </a:lnTo>
                      <a:lnTo>
                        <a:pt x="702" y="161"/>
                      </a:lnTo>
                      <a:lnTo>
                        <a:pt x="704" y="161"/>
                      </a:lnTo>
                      <a:lnTo>
                        <a:pt x="704" y="164"/>
                      </a:lnTo>
                      <a:lnTo>
                        <a:pt x="704" y="168"/>
                      </a:lnTo>
                      <a:lnTo>
                        <a:pt x="704" y="170"/>
                      </a:lnTo>
                      <a:lnTo>
                        <a:pt x="704" y="174"/>
                      </a:lnTo>
                      <a:lnTo>
                        <a:pt x="704" y="176"/>
                      </a:lnTo>
                      <a:lnTo>
                        <a:pt x="702" y="179"/>
                      </a:lnTo>
                      <a:lnTo>
                        <a:pt x="702" y="183"/>
                      </a:lnTo>
                      <a:lnTo>
                        <a:pt x="704" y="185"/>
                      </a:lnTo>
                      <a:lnTo>
                        <a:pt x="704" y="189"/>
                      </a:lnTo>
                      <a:lnTo>
                        <a:pt x="707" y="189"/>
                      </a:lnTo>
                      <a:lnTo>
                        <a:pt x="710" y="189"/>
                      </a:lnTo>
                      <a:lnTo>
                        <a:pt x="710" y="185"/>
                      </a:lnTo>
                      <a:lnTo>
                        <a:pt x="712" y="183"/>
                      </a:lnTo>
                      <a:lnTo>
                        <a:pt x="715" y="179"/>
                      </a:lnTo>
                      <a:lnTo>
                        <a:pt x="715" y="183"/>
                      </a:lnTo>
                      <a:lnTo>
                        <a:pt x="712" y="183"/>
                      </a:lnTo>
                      <a:lnTo>
                        <a:pt x="715" y="185"/>
                      </a:lnTo>
                      <a:lnTo>
                        <a:pt x="718" y="185"/>
                      </a:lnTo>
                      <a:lnTo>
                        <a:pt x="722" y="189"/>
                      </a:lnTo>
                      <a:lnTo>
                        <a:pt x="718" y="189"/>
                      </a:lnTo>
                      <a:lnTo>
                        <a:pt x="718" y="191"/>
                      </a:lnTo>
                      <a:lnTo>
                        <a:pt x="715" y="191"/>
                      </a:lnTo>
                      <a:lnTo>
                        <a:pt x="712" y="191"/>
                      </a:lnTo>
                      <a:lnTo>
                        <a:pt x="715" y="194"/>
                      </a:lnTo>
                      <a:lnTo>
                        <a:pt x="718" y="196"/>
                      </a:lnTo>
                      <a:lnTo>
                        <a:pt x="715" y="196"/>
                      </a:lnTo>
                      <a:lnTo>
                        <a:pt x="712" y="196"/>
                      </a:lnTo>
                      <a:lnTo>
                        <a:pt x="712" y="191"/>
                      </a:lnTo>
                      <a:lnTo>
                        <a:pt x="710" y="191"/>
                      </a:lnTo>
                      <a:lnTo>
                        <a:pt x="710" y="194"/>
                      </a:lnTo>
                      <a:lnTo>
                        <a:pt x="707" y="194"/>
                      </a:lnTo>
                      <a:lnTo>
                        <a:pt x="704" y="196"/>
                      </a:lnTo>
                      <a:lnTo>
                        <a:pt x="702" y="196"/>
                      </a:lnTo>
                      <a:lnTo>
                        <a:pt x="702" y="200"/>
                      </a:lnTo>
                      <a:lnTo>
                        <a:pt x="702" y="206"/>
                      </a:lnTo>
                      <a:lnTo>
                        <a:pt x="702" y="209"/>
                      </a:lnTo>
                      <a:lnTo>
                        <a:pt x="702" y="211"/>
                      </a:lnTo>
                      <a:lnTo>
                        <a:pt x="704" y="215"/>
                      </a:lnTo>
                      <a:lnTo>
                        <a:pt x="707" y="211"/>
                      </a:lnTo>
                      <a:lnTo>
                        <a:pt x="707" y="215"/>
                      </a:lnTo>
                      <a:lnTo>
                        <a:pt x="710" y="209"/>
                      </a:lnTo>
                      <a:lnTo>
                        <a:pt x="710" y="211"/>
                      </a:lnTo>
                      <a:lnTo>
                        <a:pt x="710" y="215"/>
                      </a:lnTo>
                      <a:lnTo>
                        <a:pt x="710" y="219"/>
                      </a:lnTo>
                      <a:lnTo>
                        <a:pt x="712" y="215"/>
                      </a:lnTo>
                      <a:lnTo>
                        <a:pt x="712" y="219"/>
                      </a:lnTo>
                      <a:lnTo>
                        <a:pt x="710" y="220"/>
                      </a:lnTo>
                      <a:lnTo>
                        <a:pt x="712" y="224"/>
                      </a:lnTo>
                      <a:lnTo>
                        <a:pt x="710" y="224"/>
                      </a:lnTo>
                      <a:lnTo>
                        <a:pt x="707" y="224"/>
                      </a:lnTo>
                      <a:lnTo>
                        <a:pt x="707" y="226"/>
                      </a:lnTo>
                      <a:lnTo>
                        <a:pt x="707" y="230"/>
                      </a:lnTo>
                      <a:lnTo>
                        <a:pt x="707" y="232"/>
                      </a:lnTo>
                      <a:lnTo>
                        <a:pt x="704" y="232"/>
                      </a:lnTo>
                      <a:lnTo>
                        <a:pt x="702" y="232"/>
                      </a:lnTo>
                      <a:lnTo>
                        <a:pt x="699" y="232"/>
                      </a:lnTo>
                      <a:lnTo>
                        <a:pt x="696" y="235"/>
                      </a:lnTo>
                      <a:lnTo>
                        <a:pt x="696" y="241"/>
                      </a:lnTo>
                      <a:lnTo>
                        <a:pt x="696" y="245"/>
                      </a:lnTo>
                      <a:lnTo>
                        <a:pt x="699" y="247"/>
                      </a:lnTo>
                      <a:lnTo>
                        <a:pt x="702" y="250"/>
                      </a:lnTo>
                      <a:lnTo>
                        <a:pt x="702" y="254"/>
                      </a:lnTo>
                      <a:lnTo>
                        <a:pt x="704" y="256"/>
                      </a:lnTo>
                      <a:lnTo>
                        <a:pt x="707" y="260"/>
                      </a:lnTo>
                      <a:lnTo>
                        <a:pt x="704" y="260"/>
                      </a:lnTo>
                      <a:lnTo>
                        <a:pt x="704" y="262"/>
                      </a:lnTo>
                      <a:lnTo>
                        <a:pt x="702" y="260"/>
                      </a:lnTo>
                      <a:lnTo>
                        <a:pt x="699" y="262"/>
                      </a:lnTo>
                      <a:lnTo>
                        <a:pt x="699" y="265"/>
                      </a:lnTo>
                      <a:lnTo>
                        <a:pt x="696" y="267"/>
                      </a:lnTo>
                      <a:lnTo>
                        <a:pt x="696" y="265"/>
                      </a:lnTo>
                      <a:lnTo>
                        <a:pt x="696" y="267"/>
                      </a:lnTo>
                      <a:lnTo>
                        <a:pt x="696" y="271"/>
                      </a:lnTo>
                      <a:lnTo>
                        <a:pt x="696" y="275"/>
                      </a:lnTo>
                      <a:lnTo>
                        <a:pt x="699" y="275"/>
                      </a:lnTo>
                      <a:lnTo>
                        <a:pt x="699" y="277"/>
                      </a:lnTo>
                      <a:lnTo>
                        <a:pt x="696" y="277"/>
                      </a:lnTo>
                      <a:lnTo>
                        <a:pt x="699" y="280"/>
                      </a:lnTo>
                      <a:lnTo>
                        <a:pt x="702" y="286"/>
                      </a:lnTo>
                      <a:lnTo>
                        <a:pt x="699" y="288"/>
                      </a:lnTo>
                      <a:lnTo>
                        <a:pt x="702" y="288"/>
                      </a:lnTo>
                      <a:lnTo>
                        <a:pt x="702" y="291"/>
                      </a:lnTo>
                      <a:lnTo>
                        <a:pt x="702" y="295"/>
                      </a:lnTo>
                      <a:lnTo>
                        <a:pt x="704" y="295"/>
                      </a:lnTo>
                      <a:lnTo>
                        <a:pt x="704" y="297"/>
                      </a:lnTo>
                      <a:lnTo>
                        <a:pt x="704" y="301"/>
                      </a:lnTo>
                      <a:lnTo>
                        <a:pt x="702" y="301"/>
                      </a:lnTo>
                      <a:lnTo>
                        <a:pt x="702" y="303"/>
                      </a:lnTo>
                      <a:lnTo>
                        <a:pt x="704" y="306"/>
                      </a:lnTo>
                      <a:lnTo>
                        <a:pt x="704" y="303"/>
                      </a:lnTo>
                      <a:lnTo>
                        <a:pt x="704" y="306"/>
                      </a:lnTo>
                      <a:lnTo>
                        <a:pt x="704" y="310"/>
                      </a:lnTo>
                      <a:lnTo>
                        <a:pt x="702" y="312"/>
                      </a:lnTo>
                      <a:lnTo>
                        <a:pt x="702" y="316"/>
                      </a:lnTo>
                      <a:lnTo>
                        <a:pt x="702" y="318"/>
                      </a:lnTo>
                      <a:lnTo>
                        <a:pt x="699" y="321"/>
                      </a:lnTo>
                      <a:lnTo>
                        <a:pt x="699" y="323"/>
                      </a:lnTo>
                      <a:lnTo>
                        <a:pt x="699" y="327"/>
                      </a:lnTo>
                      <a:lnTo>
                        <a:pt x="702" y="327"/>
                      </a:lnTo>
                      <a:lnTo>
                        <a:pt x="702" y="331"/>
                      </a:lnTo>
                      <a:lnTo>
                        <a:pt x="702" y="333"/>
                      </a:lnTo>
                      <a:lnTo>
                        <a:pt x="699" y="336"/>
                      </a:lnTo>
                      <a:lnTo>
                        <a:pt x="699" y="338"/>
                      </a:lnTo>
                      <a:lnTo>
                        <a:pt x="696" y="342"/>
                      </a:lnTo>
                      <a:lnTo>
                        <a:pt x="699" y="342"/>
                      </a:lnTo>
                      <a:lnTo>
                        <a:pt x="696" y="342"/>
                      </a:lnTo>
                      <a:lnTo>
                        <a:pt x="699" y="342"/>
                      </a:lnTo>
                      <a:lnTo>
                        <a:pt x="696" y="342"/>
                      </a:lnTo>
                      <a:lnTo>
                        <a:pt x="696" y="346"/>
                      </a:lnTo>
                      <a:lnTo>
                        <a:pt x="696" y="348"/>
                      </a:lnTo>
                      <a:lnTo>
                        <a:pt x="696" y="351"/>
                      </a:lnTo>
                      <a:lnTo>
                        <a:pt x="694" y="351"/>
                      </a:lnTo>
                      <a:lnTo>
                        <a:pt x="694" y="353"/>
                      </a:lnTo>
                      <a:lnTo>
                        <a:pt x="696" y="357"/>
                      </a:lnTo>
                      <a:lnTo>
                        <a:pt x="694" y="357"/>
                      </a:lnTo>
                      <a:lnTo>
                        <a:pt x="694" y="359"/>
                      </a:lnTo>
                      <a:lnTo>
                        <a:pt x="696" y="359"/>
                      </a:lnTo>
                      <a:lnTo>
                        <a:pt x="696" y="363"/>
                      </a:lnTo>
                      <a:lnTo>
                        <a:pt x="694" y="363"/>
                      </a:lnTo>
                      <a:lnTo>
                        <a:pt x="691" y="368"/>
                      </a:lnTo>
                      <a:lnTo>
                        <a:pt x="687" y="374"/>
                      </a:lnTo>
                      <a:lnTo>
                        <a:pt x="687" y="377"/>
                      </a:lnTo>
                      <a:lnTo>
                        <a:pt x="687" y="381"/>
                      </a:lnTo>
                      <a:lnTo>
                        <a:pt x="684" y="383"/>
                      </a:lnTo>
                      <a:lnTo>
                        <a:pt x="684" y="387"/>
                      </a:lnTo>
                      <a:lnTo>
                        <a:pt x="683" y="392"/>
                      </a:lnTo>
                      <a:lnTo>
                        <a:pt x="684" y="392"/>
                      </a:lnTo>
                      <a:lnTo>
                        <a:pt x="683" y="392"/>
                      </a:lnTo>
                      <a:lnTo>
                        <a:pt x="679" y="394"/>
                      </a:lnTo>
                      <a:lnTo>
                        <a:pt x="679" y="398"/>
                      </a:lnTo>
                      <a:lnTo>
                        <a:pt x="679" y="402"/>
                      </a:lnTo>
                      <a:lnTo>
                        <a:pt x="679" y="404"/>
                      </a:lnTo>
                      <a:lnTo>
                        <a:pt x="683" y="404"/>
                      </a:lnTo>
                      <a:lnTo>
                        <a:pt x="679" y="404"/>
                      </a:lnTo>
                      <a:lnTo>
                        <a:pt x="683" y="404"/>
                      </a:lnTo>
                      <a:lnTo>
                        <a:pt x="683" y="407"/>
                      </a:lnTo>
                      <a:lnTo>
                        <a:pt x="679" y="409"/>
                      </a:lnTo>
                      <a:lnTo>
                        <a:pt x="679" y="413"/>
                      </a:lnTo>
                      <a:lnTo>
                        <a:pt x="676" y="413"/>
                      </a:lnTo>
                      <a:lnTo>
                        <a:pt x="676" y="415"/>
                      </a:lnTo>
                      <a:lnTo>
                        <a:pt x="674" y="419"/>
                      </a:lnTo>
                      <a:lnTo>
                        <a:pt x="674" y="422"/>
                      </a:lnTo>
                      <a:lnTo>
                        <a:pt x="671" y="422"/>
                      </a:lnTo>
                      <a:lnTo>
                        <a:pt x="668" y="422"/>
                      </a:lnTo>
                      <a:lnTo>
                        <a:pt x="663" y="428"/>
                      </a:lnTo>
                      <a:lnTo>
                        <a:pt x="658" y="430"/>
                      </a:lnTo>
                      <a:lnTo>
                        <a:pt x="655" y="430"/>
                      </a:lnTo>
                      <a:lnTo>
                        <a:pt x="652" y="430"/>
                      </a:lnTo>
                      <a:lnTo>
                        <a:pt x="652" y="434"/>
                      </a:lnTo>
                      <a:lnTo>
                        <a:pt x="648" y="437"/>
                      </a:lnTo>
                      <a:lnTo>
                        <a:pt x="647" y="437"/>
                      </a:lnTo>
                      <a:lnTo>
                        <a:pt x="643" y="439"/>
                      </a:lnTo>
                      <a:lnTo>
                        <a:pt x="640" y="439"/>
                      </a:lnTo>
                      <a:lnTo>
                        <a:pt x="635" y="445"/>
                      </a:lnTo>
                      <a:lnTo>
                        <a:pt x="630" y="449"/>
                      </a:lnTo>
                      <a:lnTo>
                        <a:pt x="624" y="454"/>
                      </a:lnTo>
                      <a:lnTo>
                        <a:pt x="612" y="463"/>
                      </a:lnTo>
                      <a:lnTo>
                        <a:pt x="612" y="465"/>
                      </a:lnTo>
                      <a:lnTo>
                        <a:pt x="611" y="469"/>
                      </a:lnTo>
                      <a:lnTo>
                        <a:pt x="604" y="473"/>
                      </a:lnTo>
                      <a:lnTo>
                        <a:pt x="603" y="473"/>
                      </a:lnTo>
                      <a:lnTo>
                        <a:pt x="599" y="473"/>
                      </a:lnTo>
                      <a:lnTo>
                        <a:pt x="599" y="475"/>
                      </a:lnTo>
                      <a:lnTo>
                        <a:pt x="603" y="475"/>
                      </a:lnTo>
                      <a:lnTo>
                        <a:pt x="604" y="473"/>
                      </a:lnTo>
                      <a:lnTo>
                        <a:pt x="603" y="475"/>
                      </a:lnTo>
                      <a:lnTo>
                        <a:pt x="594" y="486"/>
                      </a:lnTo>
                      <a:lnTo>
                        <a:pt x="591" y="490"/>
                      </a:lnTo>
                      <a:lnTo>
                        <a:pt x="586" y="495"/>
                      </a:lnTo>
                      <a:lnTo>
                        <a:pt x="583" y="499"/>
                      </a:lnTo>
                      <a:lnTo>
                        <a:pt x="580" y="505"/>
                      </a:lnTo>
                      <a:lnTo>
                        <a:pt x="576" y="508"/>
                      </a:lnTo>
                      <a:lnTo>
                        <a:pt x="572" y="510"/>
                      </a:lnTo>
                      <a:lnTo>
                        <a:pt x="568" y="520"/>
                      </a:lnTo>
                      <a:lnTo>
                        <a:pt x="567" y="520"/>
                      </a:lnTo>
                      <a:lnTo>
                        <a:pt x="560" y="529"/>
                      </a:lnTo>
                      <a:lnTo>
                        <a:pt x="555" y="536"/>
                      </a:lnTo>
                      <a:lnTo>
                        <a:pt x="552" y="536"/>
                      </a:lnTo>
                      <a:lnTo>
                        <a:pt x="550" y="540"/>
                      </a:lnTo>
                      <a:lnTo>
                        <a:pt x="550" y="536"/>
                      </a:lnTo>
                      <a:lnTo>
                        <a:pt x="552" y="536"/>
                      </a:lnTo>
                      <a:lnTo>
                        <a:pt x="550" y="536"/>
                      </a:lnTo>
                      <a:lnTo>
                        <a:pt x="550" y="534"/>
                      </a:lnTo>
                      <a:lnTo>
                        <a:pt x="547" y="534"/>
                      </a:lnTo>
                      <a:lnTo>
                        <a:pt x="544" y="534"/>
                      </a:lnTo>
                      <a:lnTo>
                        <a:pt x="541" y="534"/>
                      </a:lnTo>
                      <a:lnTo>
                        <a:pt x="539" y="534"/>
                      </a:lnTo>
                      <a:lnTo>
                        <a:pt x="539" y="531"/>
                      </a:lnTo>
                      <a:lnTo>
                        <a:pt x="536" y="531"/>
                      </a:lnTo>
                      <a:lnTo>
                        <a:pt x="536" y="529"/>
                      </a:lnTo>
                      <a:lnTo>
                        <a:pt x="536" y="525"/>
                      </a:lnTo>
                      <a:lnTo>
                        <a:pt x="532" y="521"/>
                      </a:lnTo>
                      <a:lnTo>
                        <a:pt x="531" y="520"/>
                      </a:lnTo>
                      <a:lnTo>
                        <a:pt x="528" y="520"/>
                      </a:lnTo>
                      <a:lnTo>
                        <a:pt x="523" y="520"/>
                      </a:lnTo>
                      <a:lnTo>
                        <a:pt x="519" y="520"/>
                      </a:lnTo>
                      <a:lnTo>
                        <a:pt x="516" y="521"/>
                      </a:lnTo>
                      <a:lnTo>
                        <a:pt x="513" y="525"/>
                      </a:lnTo>
                      <a:lnTo>
                        <a:pt x="513" y="521"/>
                      </a:lnTo>
                      <a:lnTo>
                        <a:pt x="511" y="521"/>
                      </a:lnTo>
                      <a:lnTo>
                        <a:pt x="511" y="525"/>
                      </a:lnTo>
                      <a:lnTo>
                        <a:pt x="508" y="525"/>
                      </a:lnTo>
                      <a:lnTo>
                        <a:pt x="505" y="529"/>
                      </a:lnTo>
                      <a:lnTo>
                        <a:pt x="503" y="529"/>
                      </a:lnTo>
                      <a:lnTo>
                        <a:pt x="500" y="529"/>
                      </a:lnTo>
                      <a:lnTo>
                        <a:pt x="503" y="534"/>
                      </a:lnTo>
                      <a:lnTo>
                        <a:pt x="503" y="536"/>
                      </a:lnTo>
                      <a:lnTo>
                        <a:pt x="505" y="536"/>
                      </a:lnTo>
                      <a:lnTo>
                        <a:pt x="508" y="536"/>
                      </a:lnTo>
                      <a:lnTo>
                        <a:pt x="508" y="540"/>
                      </a:lnTo>
                      <a:lnTo>
                        <a:pt x="511" y="544"/>
                      </a:lnTo>
                      <a:lnTo>
                        <a:pt x="508" y="544"/>
                      </a:lnTo>
                      <a:lnTo>
                        <a:pt x="505" y="544"/>
                      </a:lnTo>
                      <a:lnTo>
                        <a:pt x="505" y="540"/>
                      </a:lnTo>
                      <a:lnTo>
                        <a:pt x="503" y="540"/>
                      </a:lnTo>
                      <a:lnTo>
                        <a:pt x="503" y="536"/>
                      </a:lnTo>
                      <a:lnTo>
                        <a:pt x="500" y="536"/>
                      </a:lnTo>
                      <a:lnTo>
                        <a:pt x="500" y="534"/>
                      </a:lnTo>
                      <a:lnTo>
                        <a:pt x="496" y="534"/>
                      </a:lnTo>
                      <a:lnTo>
                        <a:pt x="495" y="534"/>
                      </a:lnTo>
                      <a:lnTo>
                        <a:pt x="496" y="534"/>
                      </a:lnTo>
                      <a:lnTo>
                        <a:pt x="495" y="534"/>
                      </a:lnTo>
                      <a:lnTo>
                        <a:pt x="495" y="531"/>
                      </a:lnTo>
                      <a:lnTo>
                        <a:pt x="495" y="529"/>
                      </a:lnTo>
                      <a:lnTo>
                        <a:pt x="495" y="525"/>
                      </a:lnTo>
                      <a:lnTo>
                        <a:pt x="496" y="525"/>
                      </a:lnTo>
                      <a:lnTo>
                        <a:pt x="495" y="521"/>
                      </a:lnTo>
                      <a:lnTo>
                        <a:pt x="496" y="521"/>
                      </a:lnTo>
                      <a:lnTo>
                        <a:pt x="496" y="520"/>
                      </a:lnTo>
                      <a:lnTo>
                        <a:pt x="495" y="520"/>
                      </a:lnTo>
                      <a:lnTo>
                        <a:pt x="495" y="516"/>
                      </a:lnTo>
                      <a:lnTo>
                        <a:pt x="496" y="516"/>
                      </a:lnTo>
                      <a:lnTo>
                        <a:pt x="496" y="520"/>
                      </a:lnTo>
                      <a:lnTo>
                        <a:pt x="500" y="520"/>
                      </a:lnTo>
                      <a:lnTo>
                        <a:pt x="503" y="520"/>
                      </a:lnTo>
                      <a:lnTo>
                        <a:pt x="503" y="516"/>
                      </a:lnTo>
                      <a:lnTo>
                        <a:pt x="503" y="514"/>
                      </a:lnTo>
                      <a:lnTo>
                        <a:pt x="503" y="516"/>
                      </a:lnTo>
                      <a:lnTo>
                        <a:pt x="505" y="516"/>
                      </a:lnTo>
                      <a:lnTo>
                        <a:pt x="508" y="516"/>
                      </a:lnTo>
                      <a:lnTo>
                        <a:pt x="511" y="516"/>
                      </a:lnTo>
                      <a:lnTo>
                        <a:pt x="511" y="514"/>
                      </a:lnTo>
                      <a:lnTo>
                        <a:pt x="511" y="510"/>
                      </a:lnTo>
                      <a:lnTo>
                        <a:pt x="513" y="510"/>
                      </a:lnTo>
                      <a:lnTo>
                        <a:pt x="513" y="508"/>
                      </a:lnTo>
                      <a:lnTo>
                        <a:pt x="516" y="508"/>
                      </a:lnTo>
                      <a:lnTo>
                        <a:pt x="519" y="505"/>
                      </a:lnTo>
                      <a:lnTo>
                        <a:pt x="519" y="501"/>
                      </a:lnTo>
                      <a:lnTo>
                        <a:pt x="519" y="499"/>
                      </a:lnTo>
                      <a:lnTo>
                        <a:pt x="519" y="495"/>
                      </a:lnTo>
                      <a:lnTo>
                        <a:pt x="519" y="499"/>
                      </a:lnTo>
                      <a:lnTo>
                        <a:pt x="516" y="499"/>
                      </a:lnTo>
                      <a:lnTo>
                        <a:pt x="513" y="499"/>
                      </a:lnTo>
                      <a:lnTo>
                        <a:pt x="516" y="495"/>
                      </a:lnTo>
                      <a:lnTo>
                        <a:pt x="519" y="495"/>
                      </a:lnTo>
                      <a:lnTo>
                        <a:pt x="519" y="493"/>
                      </a:lnTo>
                      <a:lnTo>
                        <a:pt x="523" y="493"/>
                      </a:lnTo>
                      <a:lnTo>
                        <a:pt x="523" y="490"/>
                      </a:lnTo>
                      <a:lnTo>
                        <a:pt x="519" y="490"/>
                      </a:lnTo>
                      <a:lnTo>
                        <a:pt x="519" y="486"/>
                      </a:lnTo>
                      <a:lnTo>
                        <a:pt x="519" y="484"/>
                      </a:lnTo>
                      <a:lnTo>
                        <a:pt x="519" y="480"/>
                      </a:lnTo>
                      <a:lnTo>
                        <a:pt x="519" y="478"/>
                      </a:lnTo>
                      <a:lnTo>
                        <a:pt x="519" y="475"/>
                      </a:lnTo>
                      <a:lnTo>
                        <a:pt x="519" y="473"/>
                      </a:lnTo>
                      <a:lnTo>
                        <a:pt x="519" y="469"/>
                      </a:lnTo>
                      <a:lnTo>
                        <a:pt x="519" y="465"/>
                      </a:lnTo>
                      <a:lnTo>
                        <a:pt x="519" y="463"/>
                      </a:lnTo>
                      <a:lnTo>
                        <a:pt x="519" y="460"/>
                      </a:lnTo>
                      <a:lnTo>
                        <a:pt x="519" y="458"/>
                      </a:lnTo>
                      <a:lnTo>
                        <a:pt x="519" y="454"/>
                      </a:lnTo>
                      <a:lnTo>
                        <a:pt x="519" y="450"/>
                      </a:lnTo>
                      <a:lnTo>
                        <a:pt x="519" y="449"/>
                      </a:lnTo>
                      <a:lnTo>
                        <a:pt x="523" y="449"/>
                      </a:lnTo>
                      <a:lnTo>
                        <a:pt x="523" y="445"/>
                      </a:lnTo>
                      <a:lnTo>
                        <a:pt x="524" y="445"/>
                      </a:lnTo>
                      <a:lnTo>
                        <a:pt x="524" y="443"/>
                      </a:lnTo>
                      <a:lnTo>
                        <a:pt x="523" y="443"/>
                      </a:lnTo>
                      <a:lnTo>
                        <a:pt x="523" y="439"/>
                      </a:lnTo>
                      <a:lnTo>
                        <a:pt x="524" y="439"/>
                      </a:lnTo>
                      <a:lnTo>
                        <a:pt x="528" y="439"/>
                      </a:lnTo>
                      <a:lnTo>
                        <a:pt x="531" y="439"/>
                      </a:lnTo>
                      <a:lnTo>
                        <a:pt x="531" y="437"/>
                      </a:lnTo>
                      <a:lnTo>
                        <a:pt x="532" y="437"/>
                      </a:lnTo>
                      <a:lnTo>
                        <a:pt x="536" y="437"/>
                      </a:lnTo>
                      <a:lnTo>
                        <a:pt x="536" y="434"/>
                      </a:lnTo>
                      <a:lnTo>
                        <a:pt x="536" y="430"/>
                      </a:lnTo>
                      <a:lnTo>
                        <a:pt x="539" y="430"/>
                      </a:lnTo>
                      <a:lnTo>
                        <a:pt x="539" y="428"/>
                      </a:lnTo>
                      <a:lnTo>
                        <a:pt x="541" y="424"/>
                      </a:lnTo>
                      <a:lnTo>
                        <a:pt x="544" y="424"/>
                      </a:lnTo>
                      <a:lnTo>
                        <a:pt x="547" y="422"/>
                      </a:lnTo>
                      <a:lnTo>
                        <a:pt x="550" y="422"/>
                      </a:lnTo>
                      <a:lnTo>
                        <a:pt x="552" y="422"/>
                      </a:lnTo>
                      <a:lnTo>
                        <a:pt x="552" y="424"/>
                      </a:lnTo>
                      <a:lnTo>
                        <a:pt x="555" y="424"/>
                      </a:lnTo>
                      <a:lnTo>
                        <a:pt x="555" y="422"/>
                      </a:lnTo>
                      <a:lnTo>
                        <a:pt x="555" y="419"/>
                      </a:lnTo>
                      <a:lnTo>
                        <a:pt x="552" y="419"/>
                      </a:lnTo>
                      <a:lnTo>
                        <a:pt x="552" y="415"/>
                      </a:lnTo>
                      <a:lnTo>
                        <a:pt x="552" y="413"/>
                      </a:lnTo>
                      <a:lnTo>
                        <a:pt x="550" y="413"/>
                      </a:lnTo>
                      <a:lnTo>
                        <a:pt x="550" y="409"/>
                      </a:lnTo>
                      <a:lnTo>
                        <a:pt x="552" y="407"/>
                      </a:lnTo>
                      <a:lnTo>
                        <a:pt x="550" y="407"/>
                      </a:lnTo>
                      <a:lnTo>
                        <a:pt x="547" y="404"/>
                      </a:lnTo>
                      <a:lnTo>
                        <a:pt x="550" y="404"/>
                      </a:lnTo>
                      <a:lnTo>
                        <a:pt x="547" y="404"/>
                      </a:lnTo>
                      <a:lnTo>
                        <a:pt x="544" y="402"/>
                      </a:lnTo>
                      <a:lnTo>
                        <a:pt x="547" y="398"/>
                      </a:lnTo>
                      <a:lnTo>
                        <a:pt x="544" y="398"/>
                      </a:lnTo>
                      <a:lnTo>
                        <a:pt x="544" y="402"/>
                      </a:lnTo>
                      <a:lnTo>
                        <a:pt x="544" y="404"/>
                      </a:lnTo>
                      <a:lnTo>
                        <a:pt x="541" y="402"/>
                      </a:lnTo>
                      <a:lnTo>
                        <a:pt x="539" y="402"/>
                      </a:lnTo>
                      <a:lnTo>
                        <a:pt x="536" y="404"/>
                      </a:lnTo>
                      <a:lnTo>
                        <a:pt x="536" y="402"/>
                      </a:lnTo>
                      <a:lnTo>
                        <a:pt x="532" y="402"/>
                      </a:lnTo>
                      <a:lnTo>
                        <a:pt x="532" y="398"/>
                      </a:lnTo>
                      <a:lnTo>
                        <a:pt x="531" y="394"/>
                      </a:lnTo>
                      <a:lnTo>
                        <a:pt x="532" y="394"/>
                      </a:lnTo>
                      <a:lnTo>
                        <a:pt x="536" y="394"/>
                      </a:lnTo>
                      <a:lnTo>
                        <a:pt x="532" y="394"/>
                      </a:lnTo>
                      <a:lnTo>
                        <a:pt x="531" y="394"/>
                      </a:lnTo>
                      <a:lnTo>
                        <a:pt x="528" y="394"/>
                      </a:lnTo>
                      <a:lnTo>
                        <a:pt x="531" y="394"/>
                      </a:lnTo>
                      <a:lnTo>
                        <a:pt x="531" y="398"/>
                      </a:lnTo>
                      <a:lnTo>
                        <a:pt x="528" y="398"/>
                      </a:lnTo>
                      <a:lnTo>
                        <a:pt x="524" y="394"/>
                      </a:lnTo>
                      <a:lnTo>
                        <a:pt x="523" y="394"/>
                      </a:lnTo>
                      <a:lnTo>
                        <a:pt x="523" y="398"/>
                      </a:lnTo>
                      <a:lnTo>
                        <a:pt x="524" y="398"/>
                      </a:lnTo>
                      <a:lnTo>
                        <a:pt x="524" y="402"/>
                      </a:lnTo>
                      <a:lnTo>
                        <a:pt x="523" y="402"/>
                      </a:lnTo>
                      <a:lnTo>
                        <a:pt x="523" y="394"/>
                      </a:lnTo>
                      <a:lnTo>
                        <a:pt x="519" y="394"/>
                      </a:lnTo>
                      <a:lnTo>
                        <a:pt x="516" y="394"/>
                      </a:lnTo>
                      <a:lnTo>
                        <a:pt x="516" y="398"/>
                      </a:lnTo>
                      <a:lnTo>
                        <a:pt x="513" y="398"/>
                      </a:lnTo>
                      <a:lnTo>
                        <a:pt x="513" y="394"/>
                      </a:lnTo>
                      <a:lnTo>
                        <a:pt x="511" y="394"/>
                      </a:lnTo>
                      <a:lnTo>
                        <a:pt x="511" y="402"/>
                      </a:lnTo>
                      <a:lnTo>
                        <a:pt x="505" y="402"/>
                      </a:lnTo>
                      <a:lnTo>
                        <a:pt x="503" y="402"/>
                      </a:lnTo>
                      <a:lnTo>
                        <a:pt x="500" y="402"/>
                      </a:lnTo>
                      <a:lnTo>
                        <a:pt x="496" y="402"/>
                      </a:lnTo>
                      <a:lnTo>
                        <a:pt x="496" y="398"/>
                      </a:lnTo>
                      <a:lnTo>
                        <a:pt x="500" y="394"/>
                      </a:lnTo>
                      <a:lnTo>
                        <a:pt x="496" y="392"/>
                      </a:lnTo>
                      <a:lnTo>
                        <a:pt x="496" y="394"/>
                      </a:lnTo>
                      <a:lnTo>
                        <a:pt x="495" y="394"/>
                      </a:lnTo>
                      <a:lnTo>
                        <a:pt x="495" y="398"/>
                      </a:lnTo>
                      <a:lnTo>
                        <a:pt x="496" y="402"/>
                      </a:lnTo>
                      <a:lnTo>
                        <a:pt x="496" y="404"/>
                      </a:lnTo>
                      <a:lnTo>
                        <a:pt x="495" y="404"/>
                      </a:lnTo>
                      <a:lnTo>
                        <a:pt x="495" y="402"/>
                      </a:lnTo>
                      <a:lnTo>
                        <a:pt x="492" y="394"/>
                      </a:lnTo>
                      <a:lnTo>
                        <a:pt x="488" y="394"/>
                      </a:lnTo>
                      <a:lnTo>
                        <a:pt x="487" y="394"/>
                      </a:lnTo>
                      <a:lnTo>
                        <a:pt x="487" y="398"/>
                      </a:lnTo>
                      <a:lnTo>
                        <a:pt x="483" y="398"/>
                      </a:lnTo>
                      <a:lnTo>
                        <a:pt x="483" y="394"/>
                      </a:lnTo>
                      <a:lnTo>
                        <a:pt x="480" y="392"/>
                      </a:lnTo>
                      <a:lnTo>
                        <a:pt x="480" y="394"/>
                      </a:lnTo>
                      <a:lnTo>
                        <a:pt x="477" y="394"/>
                      </a:lnTo>
                      <a:lnTo>
                        <a:pt x="472" y="394"/>
                      </a:lnTo>
                      <a:lnTo>
                        <a:pt x="472" y="392"/>
                      </a:lnTo>
                      <a:lnTo>
                        <a:pt x="469" y="394"/>
                      </a:lnTo>
                      <a:lnTo>
                        <a:pt x="469" y="398"/>
                      </a:lnTo>
                      <a:lnTo>
                        <a:pt x="469" y="394"/>
                      </a:lnTo>
                      <a:lnTo>
                        <a:pt x="469" y="392"/>
                      </a:lnTo>
                      <a:lnTo>
                        <a:pt x="467" y="392"/>
                      </a:lnTo>
                      <a:lnTo>
                        <a:pt x="464" y="392"/>
                      </a:lnTo>
                      <a:lnTo>
                        <a:pt x="464" y="394"/>
                      </a:lnTo>
                      <a:lnTo>
                        <a:pt x="461" y="392"/>
                      </a:lnTo>
                      <a:lnTo>
                        <a:pt x="459" y="392"/>
                      </a:lnTo>
                      <a:lnTo>
                        <a:pt x="456" y="392"/>
                      </a:lnTo>
                      <a:lnTo>
                        <a:pt x="452" y="392"/>
                      </a:lnTo>
                      <a:lnTo>
                        <a:pt x="448" y="389"/>
                      </a:lnTo>
                      <a:lnTo>
                        <a:pt x="444" y="389"/>
                      </a:lnTo>
                      <a:lnTo>
                        <a:pt x="444" y="392"/>
                      </a:lnTo>
                      <a:lnTo>
                        <a:pt x="441" y="392"/>
                      </a:lnTo>
                      <a:lnTo>
                        <a:pt x="439" y="392"/>
                      </a:lnTo>
                      <a:lnTo>
                        <a:pt x="439" y="387"/>
                      </a:lnTo>
                      <a:lnTo>
                        <a:pt x="436" y="387"/>
                      </a:lnTo>
                      <a:lnTo>
                        <a:pt x="433" y="387"/>
                      </a:lnTo>
                      <a:lnTo>
                        <a:pt x="431" y="387"/>
                      </a:lnTo>
                      <a:lnTo>
                        <a:pt x="431" y="383"/>
                      </a:lnTo>
                      <a:lnTo>
                        <a:pt x="428" y="381"/>
                      </a:lnTo>
                      <a:lnTo>
                        <a:pt x="428" y="377"/>
                      </a:lnTo>
                      <a:lnTo>
                        <a:pt x="428" y="374"/>
                      </a:lnTo>
                      <a:lnTo>
                        <a:pt x="425" y="374"/>
                      </a:lnTo>
                      <a:lnTo>
                        <a:pt x="423" y="372"/>
                      </a:lnTo>
                      <a:lnTo>
                        <a:pt x="423" y="368"/>
                      </a:lnTo>
                      <a:lnTo>
                        <a:pt x="423" y="366"/>
                      </a:lnTo>
                      <a:lnTo>
                        <a:pt x="420" y="366"/>
                      </a:lnTo>
                      <a:lnTo>
                        <a:pt x="415" y="366"/>
                      </a:lnTo>
                      <a:lnTo>
                        <a:pt x="415" y="363"/>
                      </a:lnTo>
                      <a:lnTo>
                        <a:pt x="415" y="359"/>
                      </a:lnTo>
                      <a:lnTo>
                        <a:pt x="415" y="357"/>
                      </a:lnTo>
                      <a:lnTo>
                        <a:pt x="412" y="357"/>
                      </a:lnTo>
                      <a:lnTo>
                        <a:pt x="408" y="357"/>
                      </a:lnTo>
                      <a:lnTo>
                        <a:pt x="412" y="353"/>
                      </a:lnTo>
                      <a:lnTo>
                        <a:pt x="412" y="351"/>
                      </a:lnTo>
                      <a:lnTo>
                        <a:pt x="408" y="351"/>
                      </a:lnTo>
                      <a:lnTo>
                        <a:pt x="408" y="348"/>
                      </a:lnTo>
                      <a:lnTo>
                        <a:pt x="412" y="348"/>
                      </a:lnTo>
                      <a:lnTo>
                        <a:pt x="408" y="348"/>
                      </a:lnTo>
                      <a:lnTo>
                        <a:pt x="405" y="348"/>
                      </a:lnTo>
                      <a:lnTo>
                        <a:pt x="405" y="346"/>
                      </a:lnTo>
                      <a:lnTo>
                        <a:pt x="403" y="342"/>
                      </a:lnTo>
                      <a:lnTo>
                        <a:pt x="400" y="346"/>
                      </a:lnTo>
                      <a:lnTo>
                        <a:pt x="397" y="348"/>
                      </a:lnTo>
                      <a:lnTo>
                        <a:pt x="397" y="346"/>
                      </a:lnTo>
                      <a:lnTo>
                        <a:pt x="397" y="342"/>
                      </a:lnTo>
                      <a:lnTo>
                        <a:pt x="397" y="338"/>
                      </a:lnTo>
                      <a:lnTo>
                        <a:pt x="395" y="338"/>
                      </a:lnTo>
                      <a:lnTo>
                        <a:pt x="395" y="336"/>
                      </a:lnTo>
                      <a:lnTo>
                        <a:pt x="397" y="333"/>
                      </a:lnTo>
                      <a:lnTo>
                        <a:pt x="397" y="331"/>
                      </a:lnTo>
                      <a:lnTo>
                        <a:pt x="395" y="327"/>
                      </a:lnTo>
                      <a:lnTo>
                        <a:pt x="392" y="327"/>
                      </a:lnTo>
                      <a:lnTo>
                        <a:pt x="392" y="323"/>
                      </a:lnTo>
                      <a:lnTo>
                        <a:pt x="392" y="321"/>
                      </a:lnTo>
                      <a:lnTo>
                        <a:pt x="389" y="321"/>
                      </a:lnTo>
                      <a:lnTo>
                        <a:pt x="387" y="318"/>
                      </a:lnTo>
                      <a:lnTo>
                        <a:pt x="384" y="316"/>
                      </a:lnTo>
                      <a:lnTo>
                        <a:pt x="381" y="316"/>
                      </a:lnTo>
                      <a:lnTo>
                        <a:pt x="381" y="318"/>
                      </a:lnTo>
                      <a:lnTo>
                        <a:pt x="379" y="318"/>
                      </a:lnTo>
                      <a:lnTo>
                        <a:pt x="379" y="316"/>
                      </a:lnTo>
                      <a:lnTo>
                        <a:pt x="379" y="312"/>
                      </a:lnTo>
                      <a:lnTo>
                        <a:pt x="376" y="310"/>
                      </a:lnTo>
                      <a:lnTo>
                        <a:pt x="372" y="310"/>
                      </a:lnTo>
                      <a:lnTo>
                        <a:pt x="372" y="306"/>
                      </a:lnTo>
                      <a:lnTo>
                        <a:pt x="372" y="303"/>
                      </a:lnTo>
                      <a:lnTo>
                        <a:pt x="369" y="303"/>
                      </a:lnTo>
                      <a:lnTo>
                        <a:pt x="369" y="301"/>
                      </a:lnTo>
                      <a:lnTo>
                        <a:pt x="369" y="297"/>
                      </a:lnTo>
                      <a:lnTo>
                        <a:pt x="368" y="295"/>
                      </a:lnTo>
                      <a:lnTo>
                        <a:pt x="364" y="297"/>
                      </a:lnTo>
                      <a:lnTo>
                        <a:pt x="364" y="295"/>
                      </a:lnTo>
                      <a:lnTo>
                        <a:pt x="361" y="295"/>
                      </a:lnTo>
                      <a:lnTo>
                        <a:pt x="361" y="291"/>
                      </a:lnTo>
                      <a:lnTo>
                        <a:pt x="359" y="288"/>
                      </a:lnTo>
                      <a:lnTo>
                        <a:pt x="356" y="288"/>
                      </a:lnTo>
                      <a:lnTo>
                        <a:pt x="353" y="288"/>
                      </a:lnTo>
                      <a:lnTo>
                        <a:pt x="353" y="286"/>
                      </a:lnTo>
                      <a:lnTo>
                        <a:pt x="351" y="286"/>
                      </a:lnTo>
                      <a:lnTo>
                        <a:pt x="351" y="288"/>
                      </a:lnTo>
                      <a:lnTo>
                        <a:pt x="348" y="288"/>
                      </a:lnTo>
                      <a:lnTo>
                        <a:pt x="348" y="286"/>
                      </a:lnTo>
                      <a:lnTo>
                        <a:pt x="345" y="286"/>
                      </a:lnTo>
                      <a:lnTo>
                        <a:pt x="345" y="282"/>
                      </a:lnTo>
                      <a:lnTo>
                        <a:pt x="345" y="280"/>
                      </a:lnTo>
                      <a:lnTo>
                        <a:pt x="341" y="280"/>
                      </a:lnTo>
                      <a:lnTo>
                        <a:pt x="340" y="280"/>
                      </a:lnTo>
                      <a:lnTo>
                        <a:pt x="340" y="277"/>
                      </a:lnTo>
                      <a:lnTo>
                        <a:pt x="340" y="275"/>
                      </a:lnTo>
                      <a:lnTo>
                        <a:pt x="340" y="271"/>
                      </a:lnTo>
                      <a:lnTo>
                        <a:pt x="337" y="271"/>
                      </a:lnTo>
                      <a:lnTo>
                        <a:pt x="333" y="271"/>
                      </a:lnTo>
                      <a:lnTo>
                        <a:pt x="332" y="271"/>
                      </a:lnTo>
                      <a:lnTo>
                        <a:pt x="332" y="267"/>
                      </a:lnTo>
                      <a:lnTo>
                        <a:pt x="332" y="265"/>
                      </a:lnTo>
                      <a:lnTo>
                        <a:pt x="332" y="262"/>
                      </a:lnTo>
                      <a:lnTo>
                        <a:pt x="328" y="262"/>
                      </a:lnTo>
                      <a:lnTo>
                        <a:pt x="328" y="265"/>
                      </a:lnTo>
                      <a:lnTo>
                        <a:pt x="325" y="265"/>
                      </a:lnTo>
                      <a:lnTo>
                        <a:pt x="325" y="267"/>
                      </a:lnTo>
                      <a:lnTo>
                        <a:pt x="323" y="267"/>
                      </a:lnTo>
                      <a:lnTo>
                        <a:pt x="323" y="265"/>
                      </a:lnTo>
                      <a:lnTo>
                        <a:pt x="323" y="262"/>
                      </a:lnTo>
                      <a:lnTo>
                        <a:pt x="320" y="262"/>
                      </a:lnTo>
                      <a:lnTo>
                        <a:pt x="320" y="260"/>
                      </a:lnTo>
                      <a:lnTo>
                        <a:pt x="317" y="260"/>
                      </a:lnTo>
                      <a:lnTo>
                        <a:pt x="315" y="256"/>
                      </a:lnTo>
                      <a:lnTo>
                        <a:pt x="315" y="254"/>
                      </a:lnTo>
                      <a:lnTo>
                        <a:pt x="312" y="254"/>
                      </a:lnTo>
                      <a:lnTo>
                        <a:pt x="309" y="254"/>
                      </a:lnTo>
                      <a:lnTo>
                        <a:pt x="306" y="254"/>
                      </a:lnTo>
                      <a:lnTo>
                        <a:pt x="306" y="256"/>
                      </a:lnTo>
                      <a:lnTo>
                        <a:pt x="304" y="256"/>
                      </a:lnTo>
                      <a:lnTo>
                        <a:pt x="304" y="254"/>
                      </a:lnTo>
                      <a:lnTo>
                        <a:pt x="304" y="250"/>
                      </a:lnTo>
                      <a:lnTo>
                        <a:pt x="304" y="247"/>
                      </a:lnTo>
                      <a:lnTo>
                        <a:pt x="301" y="247"/>
                      </a:lnTo>
                      <a:lnTo>
                        <a:pt x="297" y="250"/>
                      </a:lnTo>
                      <a:lnTo>
                        <a:pt x="297" y="247"/>
                      </a:lnTo>
                      <a:lnTo>
                        <a:pt x="297" y="245"/>
                      </a:lnTo>
                      <a:lnTo>
                        <a:pt x="297" y="241"/>
                      </a:lnTo>
                      <a:lnTo>
                        <a:pt x="296" y="241"/>
                      </a:lnTo>
                      <a:lnTo>
                        <a:pt x="296" y="245"/>
                      </a:lnTo>
                      <a:lnTo>
                        <a:pt x="292" y="245"/>
                      </a:lnTo>
                      <a:lnTo>
                        <a:pt x="289" y="245"/>
                      </a:lnTo>
                      <a:lnTo>
                        <a:pt x="289" y="241"/>
                      </a:lnTo>
                      <a:lnTo>
                        <a:pt x="288" y="241"/>
                      </a:lnTo>
                      <a:lnTo>
                        <a:pt x="284" y="245"/>
                      </a:lnTo>
                      <a:lnTo>
                        <a:pt x="281" y="245"/>
                      </a:lnTo>
                      <a:lnTo>
                        <a:pt x="281" y="241"/>
                      </a:lnTo>
                      <a:lnTo>
                        <a:pt x="279" y="241"/>
                      </a:lnTo>
                      <a:lnTo>
                        <a:pt x="276" y="241"/>
                      </a:lnTo>
                      <a:lnTo>
                        <a:pt x="273" y="241"/>
                      </a:lnTo>
                      <a:lnTo>
                        <a:pt x="273" y="245"/>
                      </a:lnTo>
                      <a:lnTo>
                        <a:pt x="276" y="245"/>
                      </a:lnTo>
                      <a:lnTo>
                        <a:pt x="276" y="247"/>
                      </a:lnTo>
                      <a:lnTo>
                        <a:pt x="273" y="247"/>
                      </a:lnTo>
                      <a:lnTo>
                        <a:pt x="273" y="245"/>
                      </a:lnTo>
                      <a:lnTo>
                        <a:pt x="270" y="245"/>
                      </a:lnTo>
                      <a:lnTo>
                        <a:pt x="268" y="247"/>
                      </a:lnTo>
                      <a:lnTo>
                        <a:pt x="268" y="245"/>
                      </a:lnTo>
                      <a:lnTo>
                        <a:pt x="268" y="241"/>
                      </a:lnTo>
                      <a:lnTo>
                        <a:pt x="268" y="239"/>
                      </a:lnTo>
                      <a:lnTo>
                        <a:pt x="265" y="239"/>
                      </a:lnTo>
                      <a:lnTo>
                        <a:pt x="265" y="241"/>
                      </a:lnTo>
                      <a:lnTo>
                        <a:pt x="265" y="245"/>
                      </a:lnTo>
                      <a:lnTo>
                        <a:pt x="261" y="245"/>
                      </a:lnTo>
                      <a:lnTo>
                        <a:pt x="261" y="247"/>
                      </a:lnTo>
                      <a:lnTo>
                        <a:pt x="261" y="245"/>
                      </a:lnTo>
                      <a:lnTo>
                        <a:pt x="261" y="241"/>
                      </a:lnTo>
                      <a:lnTo>
                        <a:pt x="261" y="239"/>
                      </a:lnTo>
                      <a:lnTo>
                        <a:pt x="260" y="239"/>
                      </a:lnTo>
                      <a:lnTo>
                        <a:pt x="260" y="235"/>
                      </a:lnTo>
                      <a:lnTo>
                        <a:pt x="257" y="235"/>
                      </a:lnTo>
                      <a:lnTo>
                        <a:pt x="257" y="239"/>
                      </a:lnTo>
                      <a:lnTo>
                        <a:pt x="253" y="239"/>
                      </a:lnTo>
                      <a:lnTo>
                        <a:pt x="253" y="235"/>
                      </a:lnTo>
                      <a:lnTo>
                        <a:pt x="257" y="232"/>
                      </a:lnTo>
                      <a:lnTo>
                        <a:pt x="253" y="232"/>
                      </a:lnTo>
                      <a:lnTo>
                        <a:pt x="253" y="230"/>
                      </a:lnTo>
                      <a:lnTo>
                        <a:pt x="252" y="230"/>
                      </a:lnTo>
                      <a:lnTo>
                        <a:pt x="248" y="230"/>
                      </a:lnTo>
                      <a:lnTo>
                        <a:pt x="245" y="226"/>
                      </a:lnTo>
                      <a:lnTo>
                        <a:pt x="248" y="226"/>
                      </a:lnTo>
                      <a:lnTo>
                        <a:pt x="252" y="226"/>
                      </a:lnTo>
                      <a:lnTo>
                        <a:pt x="253" y="226"/>
                      </a:lnTo>
                      <a:lnTo>
                        <a:pt x="253" y="224"/>
                      </a:lnTo>
                      <a:lnTo>
                        <a:pt x="252" y="224"/>
                      </a:lnTo>
                      <a:lnTo>
                        <a:pt x="248" y="224"/>
                      </a:lnTo>
                      <a:lnTo>
                        <a:pt x="245" y="224"/>
                      </a:lnTo>
                      <a:lnTo>
                        <a:pt x="245" y="220"/>
                      </a:lnTo>
                      <a:lnTo>
                        <a:pt x="245" y="219"/>
                      </a:lnTo>
                      <a:lnTo>
                        <a:pt x="245" y="215"/>
                      </a:lnTo>
                      <a:lnTo>
                        <a:pt x="245" y="219"/>
                      </a:lnTo>
                      <a:lnTo>
                        <a:pt x="243" y="219"/>
                      </a:lnTo>
                      <a:lnTo>
                        <a:pt x="240" y="219"/>
                      </a:lnTo>
                      <a:lnTo>
                        <a:pt x="237" y="219"/>
                      </a:lnTo>
                      <a:lnTo>
                        <a:pt x="234" y="219"/>
                      </a:lnTo>
                      <a:lnTo>
                        <a:pt x="232" y="219"/>
                      </a:lnTo>
                      <a:lnTo>
                        <a:pt x="232" y="215"/>
                      </a:lnTo>
                      <a:lnTo>
                        <a:pt x="232" y="211"/>
                      </a:lnTo>
                      <a:lnTo>
                        <a:pt x="229" y="211"/>
                      </a:lnTo>
                      <a:lnTo>
                        <a:pt x="226" y="211"/>
                      </a:lnTo>
                      <a:lnTo>
                        <a:pt x="224" y="215"/>
                      </a:lnTo>
                      <a:lnTo>
                        <a:pt x="224" y="211"/>
                      </a:lnTo>
                      <a:lnTo>
                        <a:pt x="224" y="209"/>
                      </a:lnTo>
                      <a:lnTo>
                        <a:pt x="224" y="206"/>
                      </a:lnTo>
                      <a:lnTo>
                        <a:pt x="224" y="209"/>
                      </a:lnTo>
                      <a:lnTo>
                        <a:pt x="221" y="209"/>
                      </a:lnTo>
                      <a:lnTo>
                        <a:pt x="221" y="211"/>
                      </a:lnTo>
                      <a:lnTo>
                        <a:pt x="221" y="215"/>
                      </a:lnTo>
                      <a:lnTo>
                        <a:pt x="217" y="215"/>
                      </a:lnTo>
                      <a:lnTo>
                        <a:pt x="216" y="215"/>
                      </a:lnTo>
                      <a:lnTo>
                        <a:pt x="216" y="211"/>
                      </a:lnTo>
                      <a:lnTo>
                        <a:pt x="212" y="211"/>
                      </a:lnTo>
                      <a:lnTo>
                        <a:pt x="209" y="211"/>
                      </a:lnTo>
                      <a:lnTo>
                        <a:pt x="209" y="209"/>
                      </a:lnTo>
                      <a:lnTo>
                        <a:pt x="212" y="209"/>
                      </a:lnTo>
                      <a:lnTo>
                        <a:pt x="212" y="206"/>
                      </a:lnTo>
                      <a:lnTo>
                        <a:pt x="216" y="206"/>
                      </a:lnTo>
                      <a:lnTo>
                        <a:pt x="212" y="206"/>
                      </a:lnTo>
                      <a:lnTo>
                        <a:pt x="209" y="206"/>
                      </a:lnTo>
                      <a:lnTo>
                        <a:pt x="208" y="206"/>
                      </a:lnTo>
                      <a:lnTo>
                        <a:pt x="208" y="209"/>
                      </a:lnTo>
                      <a:lnTo>
                        <a:pt x="208" y="211"/>
                      </a:lnTo>
                      <a:lnTo>
                        <a:pt x="208" y="215"/>
                      </a:lnTo>
                      <a:lnTo>
                        <a:pt x="204" y="215"/>
                      </a:lnTo>
                      <a:lnTo>
                        <a:pt x="204" y="211"/>
                      </a:lnTo>
                      <a:lnTo>
                        <a:pt x="201" y="209"/>
                      </a:lnTo>
                      <a:lnTo>
                        <a:pt x="198" y="209"/>
                      </a:lnTo>
                      <a:lnTo>
                        <a:pt x="196" y="211"/>
                      </a:lnTo>
                      <a:lnTo>
                        <a:pt x="196" y="209"/>
                      </a:lnTo>
                      <a:lnTo>
                        <a:pt x="196" y="206"/>
                      </a:lnTo>
                      <a:lnTo>
                        <a:pt x="196" y="204"/>
                      </a:lnTo>
                      <a:lnTo>
                        <a:pt x="193" y="204"/>
                      </a:lnTo>
                      <a:lnTo>
                        <a:pt x="193" y="206"/>
                      </a:lnTo>
                      <a:lnTo>
                        <a:pt x="193" y="209"/>
                      </a:lnTo>
                      <a:lnTo>
                        <a:pt x="190" y="209"/>
                      </a:lnTo>
                      <a:lnTo>
                        <a:pt x="190" y="206"/>
                      </a:lnTo>
                      <a:lnTo>
                        <a:pt x="188" y="206"/>
                      </a:lnTo>
                      <a:lnTo>
                        <a:pt x="188" y="204"/>
                      </a:lnTo>
                      <a:lnTo>
                        <a:pt x="188" y="200"/>
                      </a:lnTo>
                      <a:lnTo>
                        <a:pt x="188" y="196"/>
                      </a:lnTo>
                      <a:lnTo>
                        <a:pt x="185" y="200"/>
                      </a:lnTo>
                      <a:lnTo>
                        <a:pt x="181" y="200"/>
                      </a:lnTo>
                      <a:lnTo>
                        <a:pt x="181" y="204"/>
                      </a:lnTo>
                      <a:lnTo>
                        <a:pt x="181" y="206"/>
                      </a:lnTo>
                      <a:lnTo>
                        <a:pt x="180" y="206"/>
                      </a:lnTo>
                      <a:lnTo>
                        <a:pt x="177" y="206"/>
                      </a:lnTo>
                      <a:lnTo>
                        <a:pt x="177" y="204"/>
                      </a:lnTo>
                      <a:lnTo>
                        <a:pt x="173" y="204"/>
                      </a:lnTo>
                      <a:lnTo>
                        <a:pt x="173" y="200"/>
                      </a:lnTo>
                      <a:lnTo>
                        <a:pt x="170" y="200"/>
                      </a:lnTo>
                      <a:lnTo>
                        <a:pt x="168" y="200"/>
                      </a:lnTo>
                      <a:lnTo>
                        <a:pt x="165" y="204"/>
                      </a:lnTo>
                      <a:lnTo>
                        <a:pt x="165" y="206"/>
                      </a:lnTo>
                      <a:lnTo>
                        <a:pt x="162" y="206"/>
                      </a:lnTo>
                      <a:lnTo>
                        <a:pt x="160" y="204"/>
                      </a:lnTo>
                      <a:lnTo>
                        <a:pt x="160" y="200"/>
                      </a:lnTo>
                      <a:lnTo>
                        <a:pt x="157" y="200"/>
                      </a:lnTo>
                      <a:lnTo>
                        <a:pt x="157" y="204"/>
                      </a:lnTo>
                      <a:lnTo>
                        <a:pt x="157" y="206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52" y="204"/>
                      </a:lnTo>
                      <a:lnTo>
                        <a:pt x="152" y="200"/>
                      </a:lnTo>
                      <a:lnTo>
                        <a:pt x="149" y="200"/>
                      </a:lnTo>
                      <a:lnTo>
                        <a:pt x="149" y="204"/>
                      </a:lnTo>
                      <a:lnTo>
                        <a:pt x="146" y="204"/>
                      </a:lnTo>
                      <a:lnTo>
                        <a:pt x="146" y="200"/>
                      </a:lnTo>
                      <a:lnTo>
                        <a:pt x="146" y="196"/>
                      </a:lnTo>
                      <a:lnTo>
                        <a:pt x="144" y="196"/>
                      </a:lnTo>
                      <a:lnTo>
                        <a:pt x="141" y="196"/>
                      </a:lnTo>
                      <a:lnTo>
                        <a:pt x="141" y="194"/>
                      </a:lnTo>
                      <a:lnTo>
                        <a:pt x="137" y="194"/>
                      </a:lnTo>
                      <a:lnTo>
                        <a:pt x="134" y="194"/>
                      </a:lnTo>
                      <a:lnTo>
                        <a:pt x="133" y="194"/>
                      </a:lnTo>
                      <a:lnTo>
                        <a:pt x="133" y="191"/>
                      </a:lnTo>
                      <a:lnTo>
                        <a:pt x="133" y="189"/>
                      </a:lnTo>
                      <a:lnTo>
                        <a:pt x="129" y="189"/>
                      </a:lnTo>
                      <a:lnTo>
                        <a:pt x="129" y="191"/>
                      </a:lnTo>
                      <a:lnTo>
                        <a:pt x="126" y="191"/>
                      </a:lnTo>
                      <a:lnTo>
                        <a:pt x="126" y="194"/>
                      </a:lnTo>
                      <a:lnTo>
                        <a:pt x="124" y="194"/>
                      </a:lnTo>
                      <a:lnTo>
                        <a:pt x="121" y="194"/>
                      </a:lnTo>
                      <a:lnTo>
                        <a:pt x="121" y="191"/>
                      </a:lnTo>
                      <a:lnTo>
                        <a:pt x="121" y="189"/>
                      </a:lnTo>
                      <a:lnTo>
                        <a:pt x="118" y="189"/>
                      </a:lnTo>
                      <a:lnTo>
                        <a:pt x="116" y="189"/>
                      </a:lnTo>
                      <a:lnTo>
                        <a:pt x="116" y="191"/>
                      </a:lnTo>
                      <a:lnTo>
                        <a:pt x="116" y="194"/>
                      </a:lnTo>
                      <a:lnTo>
                        <a:pt x="116" y="196"/>
                      </a:lnTo>
                      <a:lnTo>
                        <a:pt x="113" y="196"/>
                      </a:lnTo>
                      <a:lnTo>
                        <a:pt x="113" y="194"/>
                      </a:lnTo>
                      <a:lnTo>
                        <a:pt x="113" y="191"/>
                      </a:lnTo>
                      <a:lnTo>
                        <a:pt x="113" y="189"/>
                      </a:lnTo>
                      <a:lnTo>
                        <a:pt x="116" y="189"/>
                      </a:lnTo>
                      <a:lnTo>
                        <a:pt x="113" y="185"/>
                      </a:lnTo>
                      <a:lnTo>
                        <a:pt x="113" y="183"/>
                      </a:lnTo>
                      <a:lnTo>
                        <a:pt x="113" y="185"/>
                      </a:lnTo>
                      <a:lnTo>
                        <a:pt x="110" y="189"/>
                      </a:lnTo>
                      <a:lnTo>
                        <a:pt x="108" y="189"/>
                      </a:lnTo>
                      <a:lnTo>
                        <a:pt x="108" y="185"/>
                      </a:lnTo>
                      <a:lnTo>
                        <a:pt x="108" y="183"/>
                      </a:lnTo>
                      <a:lnTo>
                        <a:pt x="108" y="179"/>
                      </a:lnTo>
                      <a:lnTo>
                        <a:pt x="110" y="179"/>
                      </a:lnTo>
                      <a:lnTo>
                        <a:pt x="108" y="176"/>
                      </a:lnTo>
                      <a:lnTo>
                        <a:pt x="105" y="176"/>
                      </a:lnTo>
                      <a:lnTo>
                        <a:pt x="105" y="179"/>
                      </a:lnTo>
                      <a:lnTo>
                        <a:pt x="101" y="179"/>
                      </a:lnTo>
                      <a:lnTo>
                        <a:pt x="101" y="183"/>
                      </a:lnTo>
                      <a:lnTo>
                        <a:pt x="105" y="183"/>
                      </a:lnTo>
                      <a:lnTo>
                        <a:pt x="105" y="185"/>
                      </a:lnTo>
                      <a:lnTo>
                        <a:pt x="105" y="189"/>
                      </a:lnTo>
                      <a:lnTo>
                        <a:pt x="101" y="189"/>
                      </a:lnTo>
                      <a:lnTo>
                        <a:pt x="98" y="189"/>
                      </a:lnTo>
                      <a:lnTo>
                        <a:pt x="97" y="191"/>
                      </a:lnTo>
                      <a:lnTo>
                        <a:pt x="93" y="191"/>
                      </a:lnTo>
                      <a:lnTo>
                        <a:pt x="93" y="189"/>
                      </a:lnTo>
                      <a:lnTo>
                        <a:pt x="90" y="185"/>
                      </a:lnTo>
                      <a:lnTo>
                        <a:pt x="90" y="189"/>
                      </a:lnTo>
                      <a:lnTo>
                        <a:pt x="90" y="191"/>
                      </a:lnTo>
                      <a:lnTo>
                        <a:pt x="88" y="191"/>
                      </a:lnTo>
                      <a:lnTo>
                        <a:pt x="88" y="194"/>
                      </a:lnTo>
                      <a:lnTo>
                        <a:pt x="85" y="194"/>
                      </a:lnTo>
                      <a:lnTo>
                        <a:pt x="85" y="191"/>
                      </a:lnTo>
                      <a:lnTo>
                        <a:pt x="82" y="191"/>
                      </a:lnTo>
                      <a:lnTo>
                        <a:pt x="80" y="191"/>
                      </a:lnTo>
                      <a:lnTo>
                        <a:pt x="77" y="191"/>
                      </a:lnTo>
                      <a:lnTo>
                        <a:pt x="74" y="191"/>
                      </a:lnTo>
                      <a:lnTo>
                        <a:pt x="74" y="194"/>
                      </a:lnTo>
                      <a:lnTo>
                        <a:pt x="72" y="196"/>
                      </a:lnTo>
                      <a:lnTo>
                        <a:pt x="69" y="196"/>
                      </a:lnTo>
                      <a:lnTo>
                        <a:pt x="72" y="194"/>
                      </a:lnTo>
                      <a:lnTo>
                        <a:pt x="72" y="191"/>
                      </a:lnTo>
                      <a:lnTo>
                        <a:pt x="72" y="189"/>
                      </a:lnTo>
                      <a:lnTo>
                        <a:pt x="74" y="189"/>
                      </a:lnTo>
                      <a:lnTo>
                        <a:pt x="74" y="185"/>
                      </a:lnTo>
                      <a:lnTo>
                        <a:pt x="74" y="183"/>
                      </a:lnTo>
                      <a:lnTo>
                        <a:pt x="72" y="183"/>
                      </a:lnTo>
                      <a:lnTo>
                        <a:pt x="69" y="183"/>
                      </a:lnTo>
                      <a:lnTo>
                        <a:pt x="66" y="183"/>
                      </a:lnTo>
                      <a:lnTo>
                        <a:pt x="66" y="179"/>
                      </a:lnTo>
                      <a:lnTo>
                        <a:pt x="62" y="179"/>
                      </a:lnTo>
                      <a:lnTo>
                        <a:pt x="61" y="179"/>
                      </a:lnTo>
                      <a:lnTo>
                        <a:pt x="57" y="179"/>
                      </a:lnTo>
                      <a:lnTo>
                        <a:pt x="57" y="183"/>
                      </a:lnTo>
                      <a:lnTo>
                        <a:pt x="57" y="185"/>
                      </a:lnTo>
                      <a:lnTo>
                        <a:pt x="54" y="189"/>
                      </a:lnTo>
                      <a:lnTo>
                        <a:pt x="53" y="189"/>
                      </a:lnTo>
                      <a:lnTo>
                        <a:pt x="49" y="189"/>
                      </a:lnTo>
                      <a:lnTo>
                        <a:pt x="49" y="185"/>
                      </a:lnTo>
                      <a:lnTo>
                        <a:pt x="46" y="185"/>
                      </a:lnTo>
                      <a:lnTo>
                        <a:pt x="44" y="189"/>
                      </a:lnTo>
                      <a:lnTo>
                        <a:pt x="46" y="189"/>
                      </a:lnTo>
                      <a:lnTo>
                        <a:pt x="46" y="191"/>
                      </a:lnTo>
                      <a:lnTo>
                        <a:pt x="46" y="194"/>
                      </a:lnTo>
                      <a:lnTo>
                        <a:pt x="46" y="196"/>
                      </a:lnTo>
                      <a:lnTo>
                        <a:pt x="44" y="196"/>
                      </a:lnTo>
                      <a:lnTo>
                        <a:pt x="41" y="196"/>
                      </a:lnTo>
                      <a:lnTo>
                        <a:pt x="41" y="194"/>
                      </a:lnTo>
                      <a:lnTo>
                        <a:pt x="41" y="191"/>
                      </a:lnTo>
                      <a:lnTo>
                        <a:pt x="38" y="191"/>
                      </a:lnTo>
                      <a:lnTo>
                        <a:pt x="36" y="191"/>
                      </a:lnTo>
                      <a:lnTo>
                        <a:pt x="33" y="191"/>
                      </a:lnTo>
                      <a:lnTo>
                        <a:pt x="33" y="194"/>
                      </a:lnTo>
                      <a:lnTo>
                        <a:pt x="30" y="194"/>
                      </a:lnTo>
                      <a:lnTo>
                        <a:pt x="30" y="196"/>
                      </a:lnTo>
                      <a:lnTo>
                        <a:pt x="26" y="196"/>
                      </a:lnTo>
                      <a:lnTo>
                        <a:pt x="25" y="196"/>
                      </a:lnTo>
                      <a:lnTo>
                        <a:pt x="25" y="194"/>
                      </a:lnTo>
                      <a:lnTo>
                        <a:pt x="25" y="191"/>
                      </a:lnTo>
                      <a:lnTo>
                        <a:pt x="25" y="189"/>
                      </a:lnTo>
                      <a:lnTo>
                        <a:pt x="22" y="189"/>
                      </a:lnTo>
                      <a:lnTo>
                        <a:pt x="18" y="191"/>
                      </a:lnTo>
                      <a:lnTo>
                        <a:pt x="17" y="191"/>
                      </a:lnTo>
                      <a:lnTo>
                        <a:pt x="13" y="194"/>
                      </a:lnTo>
                      <a:lnTo>
                        <a:pt x="13" y="191"/>
                      </a:lnTo>
                      <a:lnTo>
                        <a:pt x="10" y="191"/>
                      </a:lnTo>
                      <a:lnTo>
                        <a:pt x="10" y="189"/>
                      </a:lnTo>
                      <a:lnTo>
                        <a:pt x="8" y="189"/>
                      </a:lnTo>
                      <a:lnTo>
                        <a:pt x="5" y="189"/>
                      </a:lnTo>
                      <a:lnTo>
                        <a:pt x="5" y="191"/>
                      </a:lnTo>
                      <a:lnTo>
                        <a:pt x="2" y="191"/>
                      </a:lnTo>
                      <a:lnTo>
                        <a:pt x="0" y="191"/>
                      </a:lnTo>
                      <a:lnTo>
                        <a:pt x="0" y="189"/>
                      </a:lnTo>
                      <a:lnTo>
                        <a:pt x="2" y="189"/>
                      </a:lnTo>
                      <a:lnTo>
                        <a:pt x="5" y="189"/>
                      </a:lnTo>
                      <a:lnTo>
                        <a:pt x="5" y="185"/>
                      </a:lnTo>
                      <a:lnTo>
                        <a:pt x="2" y="185"/>
                      </a:lnTo>
                      <a:lnTo>
                        <a:pt x="2" y="183"/>
                      </a:lnTo>
                      <a:lnTo>
                        <a:pt x="5" y="183"/>
                      </a:lnTo>
                      <a:lnTo>
                        <a:pt x="5" y="179"/>
                      </a:lnTo>
                      <a:lnTo>
                        <a:pt x="8" y="179"/>
                      </a:lnTo>
                      <a:lnTo>
                        <a:pt x="5" y="179"/>
                      </a:lnTo>
                      <a:lnTo>
                        <a:pt x="5" y="176"/>
                      </a:lnTo>
                      <a:lnTo>
                        <a:pt x="5" y="174"/>
                      </a:lnTo>
                      <a:lnTo>
                        <a:pt x="8" y="176"/>
                      </a:lnTo>
                      <a:lnTo>
                        <a:pt x="8" y="174"/>
                      </a:lnTo>
                      <a:lnTo>
                        <a:pt x="5" y="174"/>
                      </a:lnTo>
                      <a:lnTo>
                        <a:pt x="5" y="170"/>
                      </a:lnTo>
                      <a:lnTo>
                        <a:pt x="8" y="170"/>
                      </a:lnTo>
                      <a:lnTo>
                        <a:pt x="8" y="174"/>
                      </a:lnTo>
                      <a:lnTo>
                        <a:pt x="10" y="174"/>
                      </a:lnTo>
                      <a:lnTo>
                        <a:pt x="8" y="174"/>
                      </a:lnTo>
                      <a:lnTo>
                        <a:pt x="8" y="170"/>
                      </a:lnTo>
                      <a:lnTo>
                        <a:pt x="8" y="168"/>
                      </a:lnTo>
                      <a:lnTo>
                        <a:pt x="10" y="170"/>
                      </a:lnTo>
                      <a:lnTo>
                        <a:pt x="13" y="170"/>
                      </a:lnTo>
                      <a:lnTo>
                        <a:pt x="13" y="168"/>
                      </a:lnTo>
                      <a:lnTo>
                        <a:pt x="10" y="164"/>
                      </a:lnTo>
                      <a:lnTo>
                        <a:pt x="13" y="164"/>
                      </a:lnTo>
                      <a:lnTo>
                        <a:pt x="13" y="161"/>
                      </a:lnTo>
                      <a:lnTo>
                        <a:pt x="17" y="161"/>
                      </a:lnTo>
                      <a:lnTo>
                        <a:pt x="13" y="161"/>
                      </a:lnTo>
                      <a:lnTo>
                        <a:pt x="13" y="159"/>
                      </a:lnTo>
                      <a:lnTo>
                        <a:pt x="17" y="159"/>
                      </a:lnTo>
                      <a:lnTo>
                        <a:pt x="17" y="155"/>
                      </a:lnTo>
                      <a:lnTo>
                        <a:pt x="17" y="159"/>
                      </a:lnTo>
                      <a:lnTo>
                        <a:pt x="17" y="155"/>
                      </a:lnTo>
                      <a:lnTo>
                        <a:pt x="18" y="155"/>
                      </a:lnTo>
                      <a:lnTo>
                        <a:pt x="17" y="153"/>
                      </a:lnTo>
                      <a:lnTo>
                        <a:pt x="18" y="153"/>
                      </a:lnTo>
                      <a:lnTo>
                        <a:pt x="22" y="155"/>
                      </a:lnTo>
                      <a:lnTo>
                        <a:pt x="22" y="153"/>
                      </a:lnTo>
                      <a:lnTo>
                        <a:pt x="18" y="153"/>
                      </a:lnTo>
                      <a:lnTo>
                        <a:pt x="22" y="153"/>
                      </a:lnTo>
                      <a:lnTo>
                        <a:pt x="22" y="149"/>
                      </a:lnTo>
                      <a:lnTo>
                        <a:pt x="22" y="148"/>
                      </a:lnTo>
                      <a:lnTo>
                        <a:pt x="22" y="144"/>
                      </a:lnTo>
                      <a:lnTo>
                        <a:pt x="22" y="140"/>
                      </a:lnTo>
                      <a:lnTo>
                        <a:pt x="25" y="144"/>
                      </a:lnTo>
                      <a:lnTo>
                        <a:pt x="25" y="140"/>
                      </a:lnTo>
                      <a:lnTo>
                        <a:pt x="22" y="138"/>
                      </a:lnTo>
                      <a:lnTo>
                        <a:pt x="18" y="138"/>
                      </a:lnTo>
                      <a:lnTo>
                        <a:pt x="22" y="138"/>
                      </a:lnTo>
                      <a:lnTo>
                        <a:pt x="18" y="134"/>
                      </a:lnTo>
                      <a:lnTo>
                        <a:pt x="18" y="133"/>
                      </a:lnTo>
                      <a:lnTo>
                        <a:pt x="17" y="129"/>
                      </a:lnTo>
                      <a:lnTo>
                        <a:pt x="18" y="129"/>
                      </a:lnTo>
                      <a:lnTo>
                        <a:pt x="18" y="127"/>
                      </a:lnTo>
                      <a:lnTo>
                        <a:pt x="17" y="127"/>
                      </a:lnTo>
                      <a:lnTo>
                        <a:pt x="17" y="129"/>
                      </a:lnTo>
                      <a:lnTo>
                        <a:pt x="13" y="127"/>
                      </a:lnTo>
                      <a:lnTo>
                        <a:pt x="17" y="127"/>
                      </a:lnTo>
                      <a:lnTo>
                        <a:pt x="17" y="123"/>
                      </a:lnTo>
                      <a:lnTo>
                        <a:pt x="17" y="120"/>
                      </a:lnTo>
                      <a:lnTo>
                        <a:pt x="13" y="120"/>
                      </a:lnTo>
                      <a:lnTo>
                        <a:pt x="13" y="123"/>
                      </a:lnTo>
                      <a:lnTo>
                        <a:pt x="13" y="120"/>
                      </a:lnTo>
                      <a:lnTo>
                        <a:pt x="13" y="118"/>
                      </a:lnTo>
                      <a:lnTo>
                        <a:pt x="13" y="120"/>
                      </a:lnTo>
                      <a:lnTo>
                        <a:pt x="13" y="118"/>
                      </a:lnTo>
                      <a:lnTo>
                        <a:pt x="13" y="114"/>
                      </a:lnTo>
                      <a:lnTo>
                        <a:pt x="13" y="112"/>
                      </a:lnTo>
                      <a:lnTo>
                        <a:pt x="17" y="114"/>
                      </a:lnTo>
                      <a:lnTo>
                        <a:pt x="17" y="112"/>
                      </a:lnTo>
                      <a:lnTo>
                        <a:pt x="17" y="108"/>
                      </a:lnTo>
                      <a:lnTo>
                        <a:pt x="13" y="108"/>
                      </a:lnTo>
                      <a:lnTo>
                        <a:pt x="13" y="105"/>
                      </a:lnTo>
                      <a:lnTo>
                        <a:pt x="17" y="103"/>
                      </a:lnTo>
                      <a:lnTo>
                        <a:pt x="13" y="99"/>
                      </a:lnTo>
                      <a:lnTo>
                        <a:pt x="17" y="99"/>
                      </a:lnTo>
                      <a:lnTo>
                        <a:pt x="17" y="97"/>
                      </a:lnTo>
                      <a:lnTo>
                        <a:pt x="17" y="93"/>
                      </a:lnTo>
                      <a:lnTo>
                        <a:pt x="13" y="93"/>
                      </a:lnTo>
                      <a:lnTo>
                        <a:pt x="17" y="93"/>
                      </a:lnTo>
                      <a:lnTo>
                        <a:pt x="17" y="92"/>
                      </a:lnTo>
                      <a:lnTo>
                        <a:pt x="13" y="92"/>
                      </a:lnTo>
                      <a:lnTo>
                        <a:pt x="17" y="92"/>
                      </a:lnTo>
                      <a:lnTo>
                        <a:pt x="17" y="84"/>
                      </a:lnTo>
                      <a:lnTo>
                        <a:pt x="17" y="82"/>
                      </a:lnTo>
                      <a:lnTo>
                        <a:pt x="17" y="84"/>
                      </a:lnTo>
                      <a:lnTo>
                        <a:pt x="17" y="82"/>
                      </a:lnTo>
                      <a:lnTo>
                        <a:pt x="17" y="84"/>
                      </a:lnTo>
                      <a:lnTo>
                        <a:pt x="18" y="84"/>
                      </a:lnTo>
                      <a:lnTo>
                        <a:pt x="18" y="82"/>
                      </a:lnTo>
                      <a:lnTo>
                        <a:pt x="18" y="78"/>
                      </a:lnTo>
                      <a:lnTo>
                        <a:pt x="17" y="78"/>
                      </a:lnTo>
                      <a:lnTo>
                        <a:pt x="17" y="77"/>
                      </a:lnTo>
                      <a:lnTo>
                        <a:pt x="18" y="77"/>
                      </a:lnTo>
                      <a:lnTo>
                        <a:pt x="18" y="73"/>
                      </a:lnTo>
                      <a:lnTo>
                        <a:pt x="22" y="77"/>
                      </a:lnTo>
                      <a:lnTo>
                        <a:pt x="22" y="73"/>
                      </a:lnTo>
                      <a:lnTo>
                        <a:pt x="22" y="69"/>
                      </a:lnTo>
                      <a:lnTo>
                        <a:pt x="22" y="73"/>
                      </a:lnTo>
                      <a:lnTo>
                        <a:pt x="22" y="69"/>
                      </a:lnTo>
                      <a:lnTo>
                        <a:pt x="25" y="69"/>
                      </a:lnTo>
                      <a:lnTo>
                        <a:pt x="25" y="67"/>
                      </a:lnTo>
                      <a:lnTo>
                        <a:pt x="26" y="67"/>
                      </a:lnTo>
                      <a:lnTo>
                        <a:pt x="25" y="63"/>
                      </a:lnTo>
                      <a:lnTo>
                        <a:pt x="26" y="63"/>
                      </a:lnTo>
                      <a:lnTo>
                        <a:pt x="26" y="62"/>
                      </a:lnTo>
                      <a:lnTo>
                        <a:pt x="30" y="62"/>
                      </a:lnTo>
                      <a:lnTo>
                        <a:pt x="26" y="62"/>
                      </a:lnTo>
                      <a:lnTo>
                        <a:pt x="26" y="58"/>
                      </a:lnTo>
                      <a:lnTo>
                        <a:pt x="30" y="58"/>
                      </a:lnTo>
                      <a:lnTo>
                        <a:pt x="30" y="56"/>
                      </a:lnTo>
                      <a:lnTo>
                        <a:pt x="30" y="52"/>
                      </a:lnTo>
                      <a:lnTo>
                        <a:pt x="30" y="49"/>
                      </a:lnTo>
                      <a:lnTo>
                        <a:pt x="30" y="47"/>
                      </a:lnTo>
                      <a:lnTo>
                        <a:pt x="33" y="47"/>
                      </a:lnTo>
                      <a:lnTo>
                        <a:pt x="36" y="47"/>
                      </a:lnTo>
                      <a:lnTo>
                        <a:pt x="38" y="49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6" y="49"/>
                      </a:lnTo>
                      <a:lnTo>
                        <a:pt x="49" y="49"/>
                      </a:lnTo>
                      <a:lnTo>
                        <a:pt x="53" y="49"/>
                      </a:lnTo>
                      <a:lnTo>
                        <a:pt x="54" y="47"/>
                      </a:lnTo>
                      <a:lnTo>
                        <a:pt x="57" y="43"/>
                      </a:lnTo>
                      <a:lnTo>
                        <a:pt x="61" y="41"/>
                      </a:lnTo>
                      <a:lnTo>
                        <a:pt x="66" y="41"/>
                      </a:lnTo>
                      <a:lnTo>
                        <a:pt x="69" y="41"/>
                      </a:lnTo>
                      <a:lnTo>
                        <a:pt x="72" y="41"/>
                      </a:lnTo>
                      <a:lnTo>
                        <a:pt x="74" y="41"/>
                      </a:lnTo>
                      <a:lnTo>
                        <a:pt x="74" y="43"/>
                      </a:lnTo>
                      <a:lnTo>
                        <a:pt x="77" y="43"/>
                      </a:lnTo>
                      <a:lnTo>
                        <a:pt x="80" y="47"/>
                      </a:lnTo>
                      <a:lnTo>
                        <a:pt x="80" y="49"/>
                      </a:lnTo>
                      <a:lnTo>
                        <a:pt x="82" y="52"/>
                      </a:lnTo>
                      <a:lnTo>
                        <a:pt x="85" y="56"/>
                      </a:lnTo>
                      <a:lnTo>
                        <a:pt x="88" y="58"/>
                      </a:lnTo>
                      <a:lnTo>
                        <a:pt x="90" y="58"/>
                      </a:lnTo>
                      <a:lnTo>
                        <a:pt x="97" y="62"/>
                      </a:lnTo>
                      <a:lnTo>
                        <a:pt x="98" y="63"/>
                      </a:lnTo>
                      <a:lnTo>
                        <a:pt x="101" y="63"/>
                      </a:lnTo>
                      <a:lnTo>
                        <a:pt x="105" y="63"/>
                      </a:lnTo>
                      <a:lnTo>
                        <a:pt x="108" y="62"/>
                      </a:lnTo>
                      <a:lnTo>
                        <a:pt x="108" y="58"/>
                      </a:lnTo>
                      <a:lnTo>
                        <a:pt x="110" y="58"/>
                      </a:lnTo>
                      <a:lnTo>
                        <a:pt x="113" y="58"/>
                      </a:lnTo>
                      <a:lnTo>
                        <a:pt x="116" y="58"/>
                      </a:lnTo>
                      <a:lnTo>
                        <a:pt x="118" y="58"/>
                      </a:lnTo>
                      <a:lnTo>
                        <a:pt x="121" y="58"/>
                      </a:lnTo>
                      <a:lnTo>
                        <a:pt x="124" y="58"/>
                      </a:lnTo>
                      <a:lnTo>
                        <a:pt x="126" y="58"/>
                      </a:lnTo>
                      <a:lnTo>
                        <a:pt x="129" y="58"/>
                      </a:lnTo>
                      <a:lnTo>
                        <a:pt x="133" y="58"/>
                      </a:lnTo>
                      <a:lnTo>
                        <a:pt x="137" y="58"/>
                      </a:lnTo>
                      <a:lnTo>
                        <a:pt x="141" y="58"/>
                      </a:lnTo>
                      <a:lnTo>
                        <a:pt x="144" y="58"/>
                      </a:lnTo>
                      <a:lnTo>
                        <a:pt x="146" y="58"/>
                      </a:lnTo>
                      <a:lnTo>
                        <a:pt x="149" y="62"/>
                      </a:lnTo>
                      <a:lnTo>
                        <a:pt x="152" y="62"/>
                      </a:lnTo>
                      <a:lnTo>
                        <a:pt x="154" y="63"/>
                      </a:lnTo>
                      <a:lnTo>
                        <a:pt x="157" y="63"/>
                      </a:lnTo>
                      <a:lnTo>
                        <a:pt x="160" y="67"/>
                      </a:lnTo>
                      <a:lnTo>
                        <a:pt x="162" y="67"/>
                      </a:lnTo>
                      <a:lnTo>
                        <a:pt x="165" y="67"/>
                      </a:lnTo>
                      <a:lnTo>
                        <a:pt x="168" y="67"/>
                      </a:lnTo>
                      <a:lnTo>
                        <a:pt x="170" y="67"/>
                      </a:lnTo>
                      <a:lnTo>
                        <a:pt x="173" y="67"/>
                      </a:lnTo>
                      <a:lnTo>
                        <a:pt x="177" y="67"/>
                      </a:lnTo>
                      <a:lnTo>
                        <a:pt x="180" y="67"/>
                      </a:lnTo>
                      <a:lnTo>
                        <a:pt x="181" y="69"/>
                      </a:lnTo>
                      <a:lnTo>
                        <a:pt x="185" y="73"/>
                      </a:lnTo>
                      <a:lnTo>
                        <a:pt x="188" y="69"/>
                      </a:lnTo>
                      <a:lnTo>
                        <a:pt x="190" y="69"/>
                      </a:lnTo>
                      <a:lnTo>
                        <a:pt x="193" y="69"/>
                      </a:lnTo>
                      <a:lnTo>
                        <a:pt x="196" y="69"/>
                      </a:lnTo>
                      <a:lnTo>
                        <a:pt x="196" y="73"/>
                      </a:lnTo>
                      <a:lnTo>
                        <a:pt x="198" y="73"/>
                      </a:lnTo>
                      <a:lnTo>
                        <a:pt x="201" y="73"/>
                      </a:lnTo>
                      <a:lnTo>
                        <a:pt x="204" y="73"/>
                      </a:lnTo>
                      <a:lnTo>
                        <a:pt x="208" y="73"/>
                      </a:lnTo>
                      <a:lnTo>
                        <a:pt x="208" y="77"/>
                      </a:lnTo>
                      <a:lnTo>
                        <a:pt x="209" y="77"/>
                      </a:lnTo>
                      <a:lnTo>
                        <a:pt x="212" y="77"/>
                      </a:lnTo>
                      <a:lnTo>
                        <a:pt x="216" y="77"/>
                      </a:lnTo>
                      <a:lnTo>
                        <a:pt x="221" y="77"/>
                      </a:lnTo>
                      <a:lnTo>
                        <a:pt x="224" y="78"/>
                      </a:lnTo>
                      <a:lnTo>
                        <a:pt x="229" y="82"/>
                      </a:lnTo>
                      <a:lnTo>
                        <a:pt x="232" y="82"/>
                      </a:lnTo>
                      <a:lnTo>
                        <a:pt x="232" y="84"/>
                      </a:lnTo>
                      <a:lnTo>
                        <a:pt x="234" y="84"/>
                      </a:lnTo>
                      <a:lnTo>
                        <a:pt x="237" y="84"/>
                      </a:lnTo>
                      <a:lnTo>
                        <a:pt x="240" y="88"/>
                      </a:lnTo>
                      <a:lnTo>
                        <a:pt x="315" y="103"/>
                      </a:lnTo>
                      <a:lnTo>
                        <a:pt x="320" y="103"/>
                      </a:lnTo>
                      <a:lnTo>
                        <a:pt x="323" y="99"/>
                      </a:lnTo>
                      <a:lnTo>
                        <a:pt x="323" y="97"/>
                      </a:lnTo>
                      <a:lnTo>
                        <a:pt x="325" y="93"/>
                      </a:lnTo>
                      <a:lnTo>
                        <a:pt x="328" y="93"/>
                      </a:lnTo>
                      <a:lnTo>
                        <a:pt x="332" y="93"/>
                      </a:lnTo>
                      <a:lnTo>
                        <a:pt x="333" y="93"/>
                      </a:lnTo>
                      <a:lnTo>
                        <a:pt x="337" y="92"/>
                      </a:lnTo>
                      <a:lnTo>
                        <a:pt x="337" y="88"/>
                      </a:lnTo>
                      <a:lnTo>
                        <a:pt x="340" y="88"/>
                      </a:lnTo>
                      <a:lnTo>
                        <a:pt x="340" y="84"/>
                      </a:lnTo>
                      <a:lnTo>
                        <a:pt x="341" y="84"/>
                      </a:lnTo>
                      <a:lnTo>
                        <a:pt x="345" y="84"/>
                      </a:lnTo>
                      <a:lnTo>
                        <a:pt x="345" y="82"/>
                      </a:lnTo>
                      <a:lnTo>
                        <a:pt x="348" y="78"/>
                      </a:lnTo>
                      <a:lnTo>
                        <a:pt x="348" y="77"/>
                      </a:lnTo>
                      <a:lnTo>
                        <a:pt x="345" y="77"/>
                      </a:lnTo>
                      <a:lnTo>
                        <a:pt x="345" y="73"/>
                      </a:lnTo>
                      <a:lnTo>
                        <a:pt x="341" y="73"/>
                      </a:lnTo>
                      <a:lnTo>
                        <a:pt x="340" y="69"/>
                      </a:lnTo>
                      <a:lnTo>
                        <a:pt x="341" y="69"/>
                      </a:lnTo>
                      <a:lnTo>
                        <a:pt x="341" y="67"/>
                      </a:lnTo>
                      <a:lnTo>
                        <a:pt x="345" y="67"/>
                      </a:lnTo>
                      <a:lnTo>
                        <a:pt x="345" y="63"/>
                      </a:lnTo>
                      <a:lnTo>
                        <a:pt x="348" y="63"/>
                      </a:lnTo>
                      <a:lnTo>
                        <a:pt x="345" y="63"/>
                      </a:lnTo>
                      <a:lnTo>
                        <a:pt x="345" y="62"/>
                      </a:lnTo>
                      <a:lnTo>
                        <a:pt x="348" y="58"/>
                      </a:lnTo>
                      <a:lnTo>
                        <a:pt x="345" y="58"/>
                      </a:lnTo>
                      <a:lnTo>
                        <a:pt x="345" y="56"/>
                      </a:lnTo>
                      <a:lnTo>
                        <a:pt x="345" y="52"/>
                      </a:lnTo>
                      <a:lnTo>
                        <a:pt x="345" y="49"/>
                      </a:lnTo>
                      <a:lnTo>
                        <a:pt x="341" y="49"/>
                      </a:lnTo>
                      <a:lnTo>
                        <a:pt x="345" y="49"/>
                      </a:lnTo>
                      <a:lnTo>
                        <a:pt x="345" y="47"/>
                      </a:lnTo>
                      <a:lnTo>
                        <a:pt x="341" y="47"/>
                      </a:lnTo>
                      <a:lnTo>
                        <a:pt x="345" y="47"/>
                      </a:lnTo>
                      <a:lnTo>
                        <a:pt x="345" y="43"/>
                      </a:lnTo>
                      <a:lnTo>
                        <a:pt x="345" y="41"/>
                      </a:lnTo>
                      <a:lnTo>
                        <a:pt x="345" y="43"/>
                      </a:lnTo>
                      <a:lnTo>
                        <a:pt x="341" y="43"/>
                      </a:lnTo>
                      <a:lnTo>
                        <a:pt x="341" y="41"/>
                      </a:lnTo>
                      <a:lnTo>
                        <a:pt x="345" y="41"/>
                      </a:lnTo>
                      <a:lnTo>
                        <a:pt x="345" y="37"/>
                      </a:lnTo>
                      <a:lnTo>
                        <a:pt x="341" y="37"/>
                      </a:lnTo>
                      <a:lnTo>
                        <a:pt x="345" y="37"/>
                      </a:lnTo>
                      <a:lnTo>
                        <a:pt x="345" y="34"/>
                      </a:lnTo>
                      <a:lnTo>
                        <a:pt x="341" y="32"/>
                      </a:lnTo>
                      <a:lnTo>
                        <a:pt x="341" y="28"/>
                      </a:lnTo>
                      <a:lnTo>
                        <a:pt x="345" y="28"/>
                      </a:lnTo>
                      <a:lnTo>
                        <a:pt x="345" y="26"/>
                      </a:lnTo>
                      <a:lnTo>
                        <a:pt x="345" y="22"/>
                      </a:lnTo>
                      <a:lnTo>
                        <a:pt x="348" y="22"/>
                      </a:lnTo>
                      <a:lnTo>
                        <a:pt x="348" y="26"/>
                      </a:lnTo>
                      <a:lnTo>
                        <a:pt x="348" y="28"/>
                      </a:lnTo>
                      <a:lnTo>
                        <a:pt x="353" y="28"/>
                      </a:lnTo>
                      <a:lnTo>
                        <a:pt x="356" y="28"/>
                      </a:lnTo>
                      <a:lnTo>
                        <a:pt x="356" y="32"/>
                      </a:lnTo>
                      <a:lnTo>
                        <a:pt x="359" y="32"/>
                      </a:lnTo>
                      <a:lnTo>
                        <a:pt x="361" y="32"/>
                      </a:lnTo>
                      <a:lnTo>
                        <a:pt x="364" y="34"/>
                      </a:lnTo>
                      <a:lnTo>
                        <a:pt x="364" y="37"/>
                      </a:lnTo>
                      <a:lnTo>
                        <a:pt x="364" y="41"/>
                      </a:lnTo>
                      <a:lnTo>
                        <a:pt x="364" y="43"/>
                      </a:lnTo>
                      <a:lnTo>
                        <a:pt x="368" y="43"/>
                      </a:lnTo>
                      <a:lnTo>
                        <a:pt x="368" y="41"/>
                      </a:lnTo>
                      <a:lnTo>
                        <a:pt x="368" y="37"/>
                      </a:lnTo>
                      <a:lnTo>
                        <a:pt x="369" y="37"/>
                      </a:lnTo>
                      <a:lnTo>
                        <a:pt x="369" y="41"/>
                      </a:lnTo>
                      <a:lnTo>
                        <a:pt x="372" y="41"/>
                      </a:lnTo>
                      <a:lnTo>
                        <a:pt x="379" y="41"/>
                      </a:lnTo>
                      <a:lnTo>
                        <a:pt x="381" y="41"/>
                      </a:lnTo>
                      <a:lnTo>
                        <a:pt x="384" y="41"/>
                      </a:lnTo>
                      <a:lnTo>
                        <a:pt x="387" y="43"/>
                      </a:lnTo>
                      <a:lnTo>
                        <a:pt x="387" y="47"/>
                      </a:lnTo>
                      <a:lnTo>
                        <a:pt x="389" y="47"/>
                      </a:lnTo>
                      <a:lnTo>
                        <a:pt x="389" y="41"/>
                      </a:lnTo>
                      <a:lnTo>
                        <a:pt x="392" y="41"/>
                      </a:lnTo>
                      <a:lnTo>
                        <a:pt x="392" y="43"/>
                      </a:lnTo>
                      <a:lnTo>
                        <a:pt x="395" y="43"/>
                      </a:lnTo>
                      <a:lnTo>
                        <a:pt x="395" y="47"/>
                      </a:lnTo>
                      <a:lnTo>
                        <a:pt x="395" y="49"/>
                      </a:lnTo>
                      <a:lnTo>
                        <a:pt x="397" y="49"/>
                      </a:lnTo>
                      <a:lnTo>
                        <a:pt x="397" y="47"/>
                      </a:lnTo>
                      <a:lnTo>
                        <a:pt x="397" y="43"/>
                      </a:lnTo>
                      <a:lnTo>
                        <a:pt x="397" y="41"/>
                      </a:lnTo>
                      <a:lnTo>
                        <a:pt x="400" y="43"/>
                      </a:lnTo>
                      <a:lnTo>
                        <a:pt x="400" y="47"/>
                      </a:lnTo>
                      <a:lnTo>
                        <a:pt x="403" y="47"/>
                      </a:lnTo>
                      <a:lnTo>
                        <a:pt x="403" y="43"/>
                      </a:lnTo>
                      <a:lnTo>
                        <a:pt x="405" y="41"/>
                      </a:lnTo>
                      <a:lnTo>
                        <a:pt x="408" y="41"/>
                      </a:lnTo>
                      <a:lnTo>
                        <a:pt x="415" y="37"/>
                      </a:lnTo>
                      <a:lnTo>
                        <a:pt x="415" y="41"/>
                      </a:lnTo>
                      <a:lnTo>
                        <a:pt x="415" y="43"/>
                      </a:lnTo>
                      <a:lnTo>
                        <a:pt x="417" y="43"/>
                      </a:lnTo>
                      <a:lnTo>
                        <a:pt x="420" y="41"/>
                      </a:lnTo>
                      <a:lnTo>
                        <a:pt x="417" y="37"/>
                      </a:lnTo>
                      <a:lnTo>
                        <a:pt x="417" y="34"/>
                      </a:lnTo>
                      <a:lnTo>
                        <a:pt x="420" y="34"/>
                      </a:lnTo>
                      <a:lnTo>
                        <a:pt x="420" y="32"/>
                      </a:lnTo>
                      <a:lnTo>
                        <a:pt x="423" y="32"/>
                      </a:lnTo>
                      <a:lnTo>
                        <a:pt x="423" y="28"/>
                      </a:lnTo>
                      <a:lnTo>
                        <a:pt x="428" y="26"/>
                      </a:lnTo>
                      <a:lnTo>
                        <a:pt x="428" y="22"/>
                      </a:lnTo>
                      <a:lnTo>
                        <a:pt x="428" y="20"/>
                      </a:lnTo>
                      <a:lnTo>
                        <a:pt x="428" y="17"/>
                      </a:lnTo>
                      <a:lnTo>
                        <a:pt x="431" y="13"/>
                      </a:lnTo>
                      <a:lnTo>
                        <a:pt x="433" y="13"/>
                      </a:lnTo>
                      <a:lnTo>
                        <a:pt x="436" y="13"/>
                      </a:lnTo>
                      <a:lnTo>
                        <a:pt x="439" y="13"/>
                      </a:lnTo>
                      <a:lnTo>
                        <a:pt x="439" y="11"/>
                      </a:lnTo>
                      <a:lnTo>
                        <a:pt x="436" y="11"/>
                      </a:lnTo>
                      <a:lnTo>
                        <a:pt x="436" y="7"/>
                      </a:lnTo>
                      <a:lnTo>
                        <a:pt x="436" y="6"/>
                      </a:lnTo>
                      <a:lnTo>
                        <a:pt x="439" y="6"/>
                      </a:lnTo>
                      <a:lnTo>
                        <a:pt x="441" y="11"/>
                      </a:lnTo>
                      <a:lnTo>
                        <a:pt x="444" y="11"/>
                      </a:lnTo>
                      <a:lnTo>
                        <a:pt x="444" y="7"/>
                      </a:lnTo>
                      <a:lnTo>
                        <a:pt x="448" y="7"/>
                      </a:lnTo>
                      <a:lnTo>
                        <a:pt x="451" y="7"/>
                      </a:lnTo>
                      <a:lnTo>
                        <a:pt x="452" y="11"/>
                      </a:lnTo>
                      <a:lnTo>
                        <a:pt x="452" y="6"/>
                      </a:lnTo>
                      <a:lnTo>
                        <a:pt x="452" y="7"/>
                      </a:lnTo>
                      <a:lnTo>
                        <a:pt x="452" y="11"/>
                      </a:lnTo>
                      <a:lnTo>
                        <a:pt x="452" y="7"/>
                      </a:lnTo>
                      <a:lnTo>
                        <a:pt x="456" y="7"/>
                      </a:lnTo>
                      <a:lnTo>
                        <a:pt x="456" y="11"/>
                      </a:lnTo>
                      <a:lnTo>
                        <a:pt x="456" y="13"/>
                      </a:lnTo>
                      <a:lnTo>
                        <a:pt x="459" y="13"/>
                      </a:lnTo>
                      <a:lnTo>
                        <a:pt x="461" y="13"/>
                      </a:lnTo>
                      <a:lnTo>
                        <a:pt x="464" y="17"/>
                      </a:lnTo>
                      <a:lnTo>
                        <a:pt x="467" y="20"/>
                      </a:lnTo>
                      <a:lnTo>
                        <a:pt x="464" y="20"/>
                      </a:lnTo>
                      <a:lnTo>
                        <a:pt x="467" y="22"/>
                      </a:lnTo>
                      <a:lnTo>
                        <a:pt x="469" y="22"/>
                      </a:lnTo>
                      <a:lnTo>
                        <a:pt x="472" y="22"/>
                      </a:lnTo>
                      <a:lnTo>
                        <a:pt x="469" y="20"/>
                      </a:lnTo>
                      <a:lnTo>
                        <a:pt x="472" y="20"/>
                      </a:lnTo>
                      <a:lnTo>
                        <a:pt x="469" y="17"/>
                      </a:lnTo>
                      <a:lnTo>
                        <a:pt x="472" y="17"/>
                      </a:lnTo>
                      <a:lnTo>
                        <a:pt x="472" y="13"/>
                      </a:lnTo>
                      <a:lnTo>
                        <a:pt x="475" y="13"/>
                      </a:lnTo>
                      <a:lnTo>
                        <a:pt x="477" y="11"/>
                      </a:lnTo>
                      <a:lnTo>
                        <a:pt x="480" y="11"/>
                      </a:lnTo>
                      <a:lnTo>
                        <a:pt x="480" y="7"/>
                      </a:lnTo>
                      <a:lnTo>
                        <a:pt x="483" y="11"/>
                      </a:lnTo>
                      <a:lnTo>
                        <a:pt x="487" y="13"/>
                      </a:lnTo>
                      <a:lnTo>
                        <a:pt x="488" y="13"/>
                      </a:lnTo>
                      <a:lnTo>
                        <a:pt x="492" y="13"/>
                      </a:lnTo>
                      <a:lnTo>
                        <a:pt x="495" y="11"/>
                      </a:lnTo>
                      <a:lnTo>
                        <a:pt x="492" y="11"/>
                      </a:lnTo>
                      <a:lnTo>
                        <a:pt x="492" y="7"/>
                      </a:lnTo>
                      <a:lnTo>
                        <a:pt x="495" y="7"/>
                      </a:lnTo>
                      <a:lnTo>
                        <a:pt x="496" y="7"/>
                      </a:lnTo>
                      <a:lnTo>
                        <a:pt x="495" y="11"/>
                      </a:lnTo>
                      <a:lnTo>
                        <a:pt x="496" y="11"/>
                      </a:lnTo>
                      <a:lnTo>
                        <a:pt x="496" y="13"/>
                      </a:lnTo>
                      <a:lnTo>
                        <a:pt x="500" y="13"/>
                      </a:lnTo>
                      <a:lnTo>
                        <a:pt x="500" y="11"/>
                      </a:lnTo>
                      <a:lnTo>
                        <a:pt x="503" y="11"/>
                      </a:lnTo>
                      <a:lnTo>
                        <a:pt x="503" y="7"/>
                      </a:lnTo>
                      <a:lnTo>
                        <a:pt x="505" y="7"/>
                      </a:lnTo>
                      <a:lnTo>
                        <a:pt x="503" y="11"/>
                      </a:lnTo>
                      <a:lnTo>
                        <a:pt x="505" y="11"/>
                      </a:lnTo>
                      <a:lnTo>
                        <a:pt x="508" y="7"/>
                      </a:lnTo>
                      <a:lnTo>
                        <a:pt x="511" y="7"/>
                      </a:lnTo>
                      <a:lnTo>
                        <a:pt x="513" y="11"/>
                      </a:lnTo>
                      <a:lnTo>
                        <a:pt x="513" y="7"/>
                      </a:lnTo>
                      <a:lnTo>
                        <a:pt x="513" y="6"/>
                      </a:lnTo>
                      <a:lnTo>
                        <a:pt x="516" y="6"/>
                      </a:lnTo>
                      <a:lnTo>
                        <a:pt x="519" y="6"/>
                      </a:lnTo>
                      <a:lnTo>
                        <a:pt x="519" y="7"/>
                      </a:lnTo>
                      <a:lnTo>
                        <a:pt x="519" y="11"/>
                      </a:lnTo>
                      <a:lnTo>
                        <a:pt x="523" y="7"/>
                      </a:lnTo>
                      <a:lnTo>
                        <a:pt x="523" y="6"/>
                      </a:lnTo>
                      <a:lnTo>
                        <a:pt x="524" y="6"/>
                      </a:lnTo>
                      <a:lnTo>
                        <a:pt x="523" y="7"/>
                      </a:lnTo>
                      <a:lnTo>
                        <a:pt x="524" y="7"/>
                      </a:lnTo>
                      <a:lnTo>
                        <a:pt x="528" y="7"/>
                      </a:lnTo>
                      <a:lnTo>
                        <a:pt x="531" y="7"/>
                      </a:lnTo>
                      <a:lnTo>
                        <a:pt x="532" y="11"/>
                      </a:lnTo>
                      <a:lnTo>
                        <a:pt x="536" y="13"/>
                      </a:lnTo>
                      <a:lnTo>
                        <a:pt x="539" y="13"/>
                      </a:lnTo>
                      <a:lnTo>
                        <a:pt x="536" y="13"/>
                      </a:lnTo>
                      <a:lnTo>
                        <a:pt x="539" y="13"/>
                      </a:lnTo>
                      <a:lnTo>
                        <a:pt x="539" y="17"/>
                      </a:lnTo>
                      <a:lnTo>
                        <a:pt x="539" y="20"/>
                      </a:lnTo>
                      <a:lnTo>
                        <a:pt x="541" y="20"/>
                      </a:lnTo>
                      <a:lnTo>
                        <a:pt x="544" y="22"/>
                      </a:lnTo>
                      <a:lnTo>
                        <a:pt x="544" y="20"/>
                      </a:lnTo>
                      <a:lnTo>
                        <a:pt x="544" y="22"/>
                      </a:lnTo>
                      <a:lnTo>
                        <a:pt x="544" y="20"/>
                      </a:lnTo>
                      <a:lnTo>
                        <a:pt x="547" y="20"/>
                      </a:lnTo>
                      <a:lnTo>
                        <a:pt x="547" y="22"/>
                      </a:lnTo>
                      <a:lnTo>
                        <a:pt x="550" y="22"/>
                      </a:lnTo>
                      <a:lnTo>
                        <a:pt x="547" y="22"/>
                      </a:lnTo>
                      <a:lnTo>
                        <a:pt x="550" y="26"/>
                      </a:lnTo>
                      <a:lnTo>
                        <a:pt x="552" y="26"/>
                      </a:lnTo>
                      <a:lnTo>
                        <a:pt x="552" y="28"/>
                      </a:lnTo>
                      <a:lnTo>
                        <a:pt x="555" y="28"/>
                      </a:lnTo>
                      <a:lnTo>
                        <a:pt x="555" y="32"/>
                      </a:lnTo>
                      <a:lnTo>
                        <a:pt x="559" y="32"/>
                      </a:lnTo>
                      <a:lnTo>
                        <a:pt x="555" y="32"/>
                      </a:lnTo>
                      <a:lnTo>
                        <a:pt x="559" y="32"/>
                      </a:lnTo>
                      <a:lnTo>
                        <a:pt x="560" y="32"/>
                      </a:lnTo>
                      <a:lnTo>
                        <a:pt x="560" y="34"/>
                      </a:lnTo>
                      <a:lnTo>
                        <a:pt x="560" y="37"/>
                      </a:lnTo>
                      <a:lnTo>
                        <a:pt x="563" y="37"/>
                      </a:lnTo>
                      <a:lnTo>
                        <a:pt x="563" y="34"/>
                      </a:lnTo>
                      <a:lnTo>
                        <a:pt x="563" y="37"/>
                      </a:lnTo>
                      <a:lnTo>
                        <a:pt x="567" y="37"/>
                      </a:lnTo>
                      <a:lnTo>
                        <a:pt x="568" y="37"/>
                      </a:lnTo>
                      <a:lnTo>
                        <a:pt x="568" y="41"/>
                      </a:lnTo>
                      <a:lnTo>
                        <a:pt x="568" y="37"/>
                      </a:lnTo>
                      <a:lnTo>
                        <a:pt x="572" y="41"/>
                      </a:lnTo>
                      <a:lnTo>
                        <a:pt x="572" y="37"/>
                      </a:lnTo>
                      <a:lnTo>
                        <a:pt x="575" y="41"/>
                      </a:lnTo>
                      <a:lnTo>
                        <a:pt x="576" y="41"/>
                      </a:lnTo>
                      <a:lnTo>
                        <a:pt x="576" y="37"/>
                      </a:lnTo>
                      <a:lnTo>
                        <a:pt x="580" y="41"/>
                      </a:lnTo>
                      <a:lnTo>
                        <a:pt x="583" y="37"/>
                      </a:lnTo>
                      <a:lnTo>
                        <a:pt x="586" y="32"/>
                      </a:lnTo>
                      <a:lnTo>
                        <a:pt x="588" y="28"/>
                      </a:lnTo>
                      <a:lnTo>
                        <a:pt x="591" y="32"/>
                      </a:lnTo>
                      <a:lnTo>
                        <a:pt x="594" y="28"/>
                      </a:lnTo>
                      <a:lnTo>
                        <a:pt x="596" y="28"/>
                      </a:lnTo>
                      <a:lnTo>
                        <a:pt x="599" y="28"/>
                      </a:lnTo>
                      <a:lnTo>
                        <a:pt x="604" y="22"/>
                      </a:lnTo>
                      <a:lnTo>
                        <a:pt x="604" y="20"/>
                      </a:lnTo>
                      <a:lnTo>
                        <a:pt x="607" y="20"/>
                      </a:lnTo>
                      <a:lnTo>
                        <a:pt x="611" y="20"/>
                      </a:lnTo>
                      <a:lnTo>
                        <a:pt x="611" y="17"/>
                      </a:lnTo>
                      <a:lnTo>
                        <a:pt x="612" y="17"/>
                      </a:lnTo>
                      <a:lnTo>
                        <a:pt x="612" y="13"/>
                      </a:lnTo>
                      <a:lnTo>
                        <a:pt x="612" y="11"/>
                      </a:lnTo>
                      <a:lnTo>
                        <a:pt x="616" y="11"/>
                      </a:lnTo>
                      <a:lnTo>
                        <a:pt x="619" y="7"/>
                      </a:lnTo>
                      <a:lnTo>
                        <a:pt x="622" y="6"/>
                      </a:lnTo>
                      <a:lnTo>
                        <a:pt x="627" y="6"/>
                      </a:lnTo>
                      <a:lnTo>
                        <a:pt x="630" y="6"/>
                      </a:lnTo>
                      <a:lnTo>
                        <a:pt x="635" y="6"/>
                      </a:lnTo>
                      <a:lnTo>
                        <a:pt x="638" y="6"/>
                      </a:lnTo>
                      <a:lnTo>
                        <a:pt x="640" y="2"/>
                      </a:lnTo>
                      <a:lnTo>
                        <a:pt x="643" y="0"/>
                      </a:lnTo>
                      <a:lnTo>
                        <a:pt x="643" y="2"/>
                      </a:lnTo>
                      <a:lnTo>
                        <a:pt x="647" y="2"/>
                      </a:lnTo>
                      <a:lnTo>
                        <a:pt x="648" y="0"/>
                      </a:lnTo>
                      <a:lnTo>
                        <a:pt x="652" y="0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14"/>
                <p:cNvSpPr/>
                <p:nvPr/>
              </p:nvSpPr>
              <p:spPr>
                <a:xfrm>
                  <a:off x="4436421" y="1711265"/>
                  <a:ext cx="389551" cy="649279"/>
                </a:xfrm>
                <a:custGeom>
                  <a:rect b="b" l="l" r="r" t="t"/>
                  <a:pathLst>
                    <a:path extrusionOk="0" h="1173" w="664">
                      <a:moveTo>
                        <a:pt x="299" y="5"/>
                      </a:moveTo>
                      <a:lnTo>
                        <a:pt x="302" y="1"/>
                      </a:lnTo>
                      <a:lnTo>
                        <a:pt x="304" y="0"/>
                      </a:lnTo>
                      <a:lnTo>
                        <a:pt x="307" y="0"/>
                      </a:lnTo>
                      <a:lnTo>
                        <a:pt x="310" y="0"/>
                      </a:lnTo>
                      <a:lnTo>
                        <a:pt x="312" y="0"/>
                      </a:lnTo>
                      <a:lnTo>
                        <a:pt x="318" y="0"/>
                      </a:lnTo>
                      <a:lnTo>
                        <a:pt x="320" y="0"/>
                      </a:lnTo>
                      <a:lnTo>
                        <a:pt x="323" y="0"/>
                      </a:lnTo>
                      <a:lnTo>
                        <a:pt x="327" y="1"/>
                      </a:lnTo>
                      <a:lnTo>
                        <a:pt x="328" y="5"/>
                      </a:lnTo>
                      <a:lnTo>
                        <a:pt x="331" y="5"/>
                      </a:lnTo>
                      <a:lnTo>
                        <a:pt x="335" y="5"/>
                      </a:lnTo>
                      <a:lnTo>
                        <a:pt x="336" y="7"/>
                      </a:lnTo>
                      <a:lnTo>
                        <a:pt x="340" y="7"/>
                      </a:lnTo>
                      <a:lnTo>
                        <a:pt x="343" y="11"/>
                      </a:lnTo>
                      <a:lnTo>
                        <a:pt x="348" y="11"/>
                      </a:lnTo>
                      <a:lnTo>
                        <a:pt x="351" y="13"/>
                      </a:lnTo>
                      <a:lnTo>
                        <a:pt x="353" y="13"/>
                      </a:lnTo>
                      <a:lnTo>
                        <a:pt x="356" y="13"/>
                      </a:lnTo>
                      <a:lnTo>
                        <a:pt x="359" y="13"/>
                      </a:lnTo>
                      <a:lnTo>
                        <a:pt x="362" y="13"/>
                      </a:lnTo>
                      <a:lnTo>
                        <a:pt x="362" y="11"/>
                      </a:lnTo>
                      <a:lnTo>
                        <a:pt x="362" y="7"/>
                      </a:lnTo>
                      <a:lnTo>
                        <a:pt x="364" y="7"/>
                      </a:lnTo>
                      <a:lnTo>
                        <a:pt x="367" y="7"/>
                      </a:lnTo>
                      <a:lnTo>
                        <a:pt x="371" y="7"/>
                      </a:lnTo>
                      <a:lnTo>
                        <a:pt x="376" y="7"/>
                      </a:lnTo>
                      <a:lnTo>
                        <a:pt x="379" y="11"/>
                      </a:lnTo>
                      <a:lnTo>
                        <a:pt x="384" y="13"/>
                      </a:lnTo>
                      <a:lnTo>
                        <a:pt x="384" y="16"/>
                      </a:lnTo>
                      <a:lnTo>
                        <a:pt x="387" y="16"/>
                      </a:lnTo>
                      <a:lnTo>
                        <a:pt x="387" y="20"/>
                      </a:lnTo>
                      <a:lnTo>
                        <a:pt x="387" y="22"/>
                      </a:lnTo>
                      <a:lnTo>
                        <a:pt x="387" y="26"/>
                      </a:lnTo>
                      <a:lnTo>
                        <a:pt x="387" y="28"/>
                      </a:lnTo>
                      <a:lnTo>
                        <a:pt x="389" y="28"/>
                      </a:lnTo>
                      <a:lnTo>
                        <a:pt x="392" y="31"/>
                      </a:lnTo>
                      <a:lnTo>
                        <a:pt x="395" y="31"/>
                      </a:lnTo>
                      <a:lnTo>
                        <a:pt x="395" y="28"/>
                      </a:lnTo>
                      <a:lnTo>
                        <a:pt x="400" y="28"/>
                      </a:lnTo>
                      <a:lnTo>
                        <a:pt x="403" y="31"/>
                      </a:lnTo>
                      <a:lnTo>
                        <a:pt x="405" y="31"/>
                      </a:lnTo>
                      <a:lnTo>
                        <a:pt x="408" y="35"/>
                      </a:lnTo>
                      <a:lnTo>
                        <a:pt x="411" y="37"/>
                      </a:lnTo>
                      <a:lnTo>
                        <a:pt x="416" y="41"/>
                      </a:lnTo>
                      <a:lnTo>
                        <a:pt x="420" y="41"/>
                      </a:lnTo>
                      <a:lnTo>
                        <a:pt x="420" y="43"/>
                      </a:lnTo>
                      <a:lnTo>
                        <a:pt x="425" y="41"/>
                      </a:lnTo>
                      <a:lnTo>
                        <a:pt x="428" y="43"/>
                      </a:lnTo>
                      <a:lnTo>
                        <a:pt x="431" y="48"/>
                      </a:lnTo>
                      <a:lnTo>
                        <a:pt x="433" y="48"/>
                      </a:lnTo>
                      <a:lnTo>
                        <a:pt x="433" y="52"/>
                      </a:lnTo>
                      <a:lnTo>
                        <a:pt x="433" y="56"/>
                      </a:lnTo>
                      <a:lnTo>
                        <a:pt x="433" y="57"/>
                      </a:lnTo>
                      <a:lnTo>
                        <a:pt x="433" y="61"/>
                      </a:lnTo>
                      <a:lnTo>
                        <a:pt x="436" y="61"/>
                      </a:lnTo>
                      <a:lnTo>
                        <a:pt x="436" y="63"/>
                      </a:lnTo>
                      <a:lnTo>
                        <a:pt x="436" y="67"/>
                      </a:lnTo>
                      <a:lnTo>
                        <a:pt x="436" y="71"/>
                      </a:lnTo>
                      <a:lnTo>
                        <a:pt x="433" y="71"/>
                      </a:lnTo>
                      <a:lnTo>
                        <a:pt x="433" y="72"/>
                      </a:lnTo>
                      <a:lnTo>
                        <a:pt x="433" y="76"/>
                      </a:lnTo>
                      <a:lnTo>
                        <a:pt x="433" y="78"/>
                      </a:lnTo>
                      <a:lnTo>
                        <a:pt x="436" y="82"/>
                      </a:lnTo>
                      <a:lnTo>
                        <a:pt x="439" y="87"/>
                      </a:lnTo>
                      <a:lnTo>
                        <a:pt x="441" y="93"/>
                      </a:lnTo>
                      <a:lnTo>
                        <a:pt x="441" y="97"/>
                      </a:lnTo>
                      <a:lnTo>
                        <a:pt x="444" y="99"/>
                      </a:lnTo>
                      <a:lnTo>
                        <a:pt x="444" y="102"/>
                      </a:lnTo>
                      <a:lnTo>
                        <a:pt x="441" y="102"/>
                      </a:lnTo>
                      <a:lnTo>
                        <a:pt x="441" y="106"/>
                      </a:lnTo>
                      <a:lnTo>
                        <a:pt x="441" y="108"/>
                      </a:lnTo>
                      <a:lnTo>
                        <a:pt x="441" y="112"/>
                      </a:lnTo>
                      <a:lnTo>
                        <a:pt x="441" y="114"/>
                      </a:lnTo>
                      <a:lnTo>
                        <a:pt x="441" y="117"/>
                      </a:lnTo>
                      <a:lnTo>
                        <a:pt x="441" y="121"/>
                      </a:lnTo>
                      <a:lnTo>
                        <a:pt x="441" y="123"/>
                      </a:lnTo>
                      <a:lnTo>
                        <a:pt x="444" y="123"/>
                      </a:lnTo>
                      <a:lnTo>
                        <a:pt x="444" y="127"/>
                      </a:lnTo>
                      <a:lnTo>
                        <a:pt x="441" y="128"/>
                      </a:lnTo>
                      <a:lnTo>
                        <a:pt x="441" y="132"/>
                      </a:lnTo>
                      <a:lnTo>
                        <a:pt x="441" y="134"/>
                      </a:lnTo>
                      <a:lnTo>
                        <a:pt x="444" y="138"/>
                      </a:lnTo>
                      <a:lnTo>
                        <a:pt x="444" y="142"/>
                      </a:lnTo>
                      <a:lnTo>
                        <a:pt x="444" y="143"/>
                      </a:lnTo>
                      <a:lnTo>
                        <a:pt x="447" y="147"/>
                      </a:lnTo>
                      <a:lnTo>
                        <a:pt x="449" y="147"/>
                      </a:lnTo>
                      <a:lnTo>
                        <a:pt x="449" y="149"/>
                      </a:lnTo>
                      <a:lnTo>
                        <a:pt x="452" y="157"/>
                      </a:lnTo>
                      <a:lnTo>
                        <a:pt x="449" y="157"/>
                      </a:lnTo>
                      <a:lnTo>
                        <a:pt x="449" y="158"/>
                      </a:lnTo>
                      <a:lnTo>
                        <a:pt x="449" y="162"/>
                      </a:lnTo>
                      <a:lnTo>
                        <a:pt x="447" y="164"/>
                      </a:lnTo>
                      <a:lnTo>
                        <a:pt x="444" y="164"/>
                      </a:lnTo>
                      <a:lnTo>
                        <a:pt x="444" y="168"/>
                      </a:lnTo>
                      <a:lnTo>
                        <a:pt x="444" y="170"/>
                      </a:lnTo>
                      <a:lnTo>
                        <a:pt x="444" y="173"/>
                      </a:lnTo>
                      <a:lnTo>
                        <a:pt x="444" y="177"/>
                      </a:lnTo>
                      <a:lnTo>
                        <a:pt x="441" y="177"/>
                      </a:lnTo>
                      <a:lnTo>
                        <a:pt x="441" y="183"/>
                      </a:lnTo>
                      <a:lnTo>
                        <a:pt x="444" y="183"/>
                      </a:lnTo>
                      <a:lnTo>
                        <a:pt x="444" y="185"/>
                      </a:lnTo>
                      <a:lnTo>
                        <a:pt x="444" y="188"/>
                      </a:lnTo>
                      <a:lnTo>
                        <a:pt x="441" y="192"/>
                      </a:lnTo>
                      <a:lnTo>
                        <a:pt x="441" y="194"/>
                      </a:lnTo>
                      <a:lnTo>
                        <a:pt x="439" y="194"/>
                      </a:lnTo>
                      <a:lnTo>
                        <a:pt x="439" y="198"/>
                      </a:lnTo>
                      <a:lnTo>
                        <a:pt x="439" y="200"/>
                      </a:lnTo>
                      <a:lnTo>
                        <a:pt x="436" y="200"/>
                      </a:lnTo>
                      <a:lnTo>
                        <a:pt x="436" y="203"/>
                      </a:lnTo>
                      <a:lnTo>
                        <a:pt x="436" y="209"/>
                      </a:lnTo>
                      <a:lnTo>
                        <a:pt x="433" y="213"/>
                      </a:lnTo>
                      <a:lnTo>
                        <a:pt x="433" y="214"/>
                      </a:lnTo>
                      <a:lnTo>
                        <a:pt x="433" y="218"/>
                      </a:lnTo>
                      <a:lnTo>
                        <a:pt x="433" y="220"/>
                      </a:lnTo>
                      <a:lnTo>
                        <a:pt x="433" y="228"/>
                      </a:lnTo>
                      <a:lnTo>
                        <a:pt x="431" y="229"/>
                      </a:lnTo>
                      <a:lnTo>
                        <a:pt x="431" y="233"/>
                      </a:lnTo>
                      <a:lnTo>
                        <a:pt x="431" y="235"/>
                      </a:lnTo>
                      <a:lnTo>
                        <a:pt x="433" y="239"/>
                      </a:lnTo>
                      <a:lnTo>
                        <a:pt x="433" y="243"/>
                      </a:lnTo>
                      <a:lnTo>
                        <a:pt x="433" y="244"/>
                      </a:lnTo>
                      <a:lnTo>
                        <a:pt x="433" y="248"/>
                      </a:lnTo>
                      <a:lnTo>
                        <a:pt x="433" y="254"/>
                      </a:lnTo>
                      <a:lnTo>
                        <a:pt x="431" y="254"/>
                      </a:lnTo>
                      <a:lnTo>
                        <a:pt x="431" y="256"/>
                      </a:lnTo>
                      <a:lnTo>
                        <a:pt x="431" y="259"/>
                      </a:lnTo>
                      <a:lnTo>
                        <a:pt x="428" y="263"/>
                      </a:lnTo>
                      <a:lnTo>
                        <a:pt x="425" y="265"/>
                      </a:lnTo>
                      <a:lnTo>
                        <a:pt x="423" y="265"/>
                      </a:lnTo>
                      <a:lnTo>
                        <a:pt x="423" y="271"/>
                      </a:lnTo>
                      <a:lnTo>
                        <a:pt x="420" y="274"/>
                      </a:lnTo>
                      <a:lnTo>
                        <a:pt x="416" y="278"/>
                      </a:lnTo>
                      <a:lnTo>
                        <a:pt x="416" y="280"/>
                      </a:lnTo>
                      <a:lnTo>
                        <a:pt x="413" y="284"/>
                      </a:lnTo>
                      <a:lnTo>
                        <a:pt x="411" y="284"/>
                      </a:lnTo>
                      <a:lnTo>
                        <a:pt x="408" y="284"/>
                      </a:lnTo>
                      <a:lnTo>
                        <a:pt x="403" y="284"/>
                      </a:lnTo>
                      <a:lnTo>
                        <a:pt x="400" y="285"/>
                      </a:lnTo>
                      <a:lnTo>
                        <a:pt x="400" y="289"/>
                      </a:lnTo>
                      <a:lnTo>
                        <a:pt x="400" y="293"/>
                      </a:lnTo>
                      <a:lnTo>
                        <a:pt x="403" y="293"/>
                      </a:lnTo>
                      <a:lnTo>
                        <a:pt x="403" y="295"/>
                      </a:lnTo>
                      <a:lnTo>
                        <a:pt x="408" y="299"/>
                      </a:lnTo>
                      <a:lnTo>
                        <a:pt x="411" y="300"/>
                      </a:lnTo>
                      <a:lnTo>
                        <a:pt x="411" y="304"/>
                      </a:lnTo>
                      <a:lnTo>
                        <a:pt x="413" y="304"/>
                      </a:lnTo>
                      <a:lnTo>
                        <a:pt x="416" y="304"/>
                      </a:lnTo>
                      <a:lnTo>
                        <a:pt x="416" y="300"/>
                      </a:lnTo>
                      <a:lnTo>
                        <a:pt x="416" y="299"/>
                      </a:lnTo>
                      <a:lnTo>
                        <a:pt x="420" y="299"/>
                      </a:lnTo>
                      <a:lnTo>
                        <a:pt x="423" y="299"/>
                      </a:lnTo>
                      <a:lnTo>
                        <a:pt x="425" y="300"/>
                      </a:lnTo>
                      <a:lnTo>
                        <a:pt x="431" y="300"/>
                      </a:lnTo>
                      <a:lnTo>
                        <a:pt x="433" y="304"/>
                      </a:lnTo>
                      <a:lnTo>
                        <a:pt x="436" y="306"/>
                      </a:lnTo>
                      <a:lnTo>
                        <a:pt x="436" y="310"/>
                      </a:lnTo>
                      <a:lnTo>
                        <a:pt x="436" y="315"/>
                      </a:lnTo>
                      <a:lnTo>
                        <a:pt x="433" y="315"/>
                      </a:lnTo>
                      <a:lnTo>
                        <a:pt x="431" y="319"/>
                      </a:lnTo>
                      <a:lnTo>
                        <a:pt x="428" y="319"/>
                      </a:lnTo>
                      <a:lnTo>
                        <a:pt x="425" y="321"/>
                      </a:lnTo>
                      <a:lnTo>
                        <a:pt x="423" y="325"/>
                      </a:lnTo>
                      <a:lnTo>
                        <a:pt x="425" y="325"/>
                      </a:lnTo>
                      <a:lnTo>
                        <a:pt x="428" y="325"/>
                      </a:lnTo>
                      <a:lnTo>
                        <a:pt x="431" y="325"/>
                      </a:lnTo>
                      <a:lnTo>
                        <a:pt x="433" y="325"/>
                      </a:lnTo>
                      <a:lnTo>
                        <a:pt x="433" y="328"/>
                      </a:lnTo>
                      <a:lnTo>
                        <a:pt x="433" y="330"/>
                      </a:lnTo>
                      <a:lnTo>
                        <a:pt x="436" y="334"/>
                      </a:lnTo>
                      <a:lnTo>
                        <a:pt x="436" y="336"/>
                      </a:lnTo>
                      <a:lnTo>
                        <a:pt x="439" y="336"/>
                      </a:lnTo>
                      <a:lnTo>
                        <a:pt x="441" y="336"/>
                      </a:lnTo>
                      <a:lnTo>
                        <a:pt x="444" y="336"/>
                      </a:lnTo>
                      <a:lnTo>
                        <a:pt x="444" y="340"/>
                      </a:lnTo>
                      <a:lnTo>
                        <a:pt x="444" y="342"/>
                      </a:lnTo>
                      <a:lnTo>
                        <a:pt x="444" y="345"/>
                      </a:lnTo>
                      <a:lnTo>
                        <a:pt x="447" y="342"/>
                      </a:lnTo>
                      <a:lnTo>
                        <a:pt x="449" y="342"/>
                      </a:lnTo>
                      <a:lnTo>
                        <a:pt x="449" y="345"/>
                      </a:lnTo>
                      <a:lnTo>
                        <a:pt x="452" y="349"/>
                      </a:lnTo>
                      <a:lnTo>
                        <a:pt x="452" y="351"/>
                      </a:lnTo>
                      <a:lnTo>
                        <a:pt x="452" y="355"/>
                      </a:lnTo>
                      <a:lnTo>
                        <a:pt x="456" y="357"/>
                      </a:lnTo>
                      <a:lnTo>
                        <a:pt x="456" y="355"/>
                      </a:lnTo>
                      <a:lnTo>
                        <a:pt x="452" y="351"/>
                      </a:lnTo>
                      <a:lnTo>
                        <a:pt x="456" y="351"/>
                      </a:lnTo>
                      <a:lnTo>
                        <a:pt x="457" y="351"/>
                      </a:lnTo>
                      <a:lnTo>
                        <a:pt x="457" y="355"/>
                      </a:lnTo>
                      <a:lnTo>
                        <a:pt x="460" y="355"/>
                      </a:lnTo>
                      <a:lnTo>
                        <a:pt x="460" y="357"/>
                      </a:lnTo>
                      <a:lnTo>
                        <a:pt x="457" y="357"/>
                      </a:lnTo>
                      <a:lnTo>
                        <a:pt x="457" y="360"/>
                      </a:lnTo>
                      <a:lnTo>
                        <a:pt x="460" y="360"/>
                      </a:lnTo>
                      <a:lnTo>
                        <a:pt x="460" y="364"/>
                      </a:lnTo>
                      <a:lnTo>
                        <a:pt x="460" y="366"/>
                      </a:lnTo>
                      <a:lnTo>
                        <a:pt x="464" y="366"/>
                      </a:lnTo>
                      <a:lnTo>
                        <a:pt x="465" y="366"/>
                      </a:lnTo>
                      <a:lnTo>
                        <a:pt x="465" y="370"/>
                      </a:lnTo>
                      <a:lnTo>
                        <a:pt x="465" y="371"/>
                      </a:lnTo>
                      <a:lnTo>
                        <a:pt x="469" y="371"/>
                      </a:lnTo>
                      <a:lnTo>
                        <a:pt x="469" y="375"/>
                      </a:lnTo>
                      <a:lnTo>
                        <a:pt x="469" y="377"/>
                      </a:lnTo>
                      <a:lnTo>
                        <a:pt x="469" y="381"/>
                      </a:lnTo>
                      <a:lnTo>
                        <a:pt x="472" y="381"/>
                      </a:lnTo>
                      <a:lnTo>
                        <a:pt x="473" y="381"/>
                      </a:lnTo>
                      <a:lnTo>
                        <a:pt x="477" y="381"/>
                      </a:lnTo>
                      <a:lnTo>
                        <a:pt x="477" y="385"/>
                      </a:lnTo>
                      <a:lnTo>
                        <a:pt x="480" y="386"/>
                      </a:lnTo>
                      <a:lnTo>
                        <a:pt x="483" y="390"/>
                      </a:lnTo>
                      <a:lnTo>
                        <a:pt x="483" y="392"/>
                      </a:lnTo>
                      <a:lnTo>
                        <a:pt x="485" y="392"/>
                      </a:lnTo>
                      <a:lnTo>
                        <a:pt x="485" y="396"/>
                      </a:lnTo>
                      <a:lnTo>
                        <a:pt x="485" y="400"/>
                      </a:lnTo>
                      <a:lnTo>
                        <a:pt x="488" y="400"/>
                      </a:lnTo>
                      <a:lnTo>
                        <a:pt x="488" y="401"/>
                      </a:lnTo>
                      <a:lnTo>
                        <a:pt x="491" y="401"/>
                      </a:lnTo>
                      <a:lnTo>
                        <a:pt x="491" y="405"/>
                      </a:lnTo>
                      <a:lnTo>
                        <a:pt x="493" y="405"/>
                      </a:lnTo>
                      <a:lnTo>
                        <a:pt x="493" y="407"/>
                      </a:lnTo>
                      <a:lnTo>
                        <a:pt x="493" y="411"/>
                      </a:lnTo>
                      <a:lnTo>
                        <a:pt x="496" y="414"/>
                      </a:lnTo>
                      <a:lnTo>
                        <a:pt x="500" y="414"/>
                      </a:lnTo>
                      <a:lnTo>
                        <a:pt x="501" y="414"/>
                      </a:lnTo>
                      <a:lnTo>
                        <a:pt x="501" y="411"/>
                      </a:lnTo>
                      <a:lnTo>
                        <a:pt x="504" y="411"/>
                      </a:lnTo>
                      <a:lnTo>
                        <a:pt x="504" y="407"/>
                      </a:lnTo>
                      <a:lnTo>
                        <a:pt x="508" y="411"/>
                      </a:lnTo>
                      <a:lnTo>
                        <a:pt x="508" y="407"/>
                      </a:lnTo>
                      <a:lnTo>
                        <a:pt x="508" y="405"/>
                      </a:lnTo>
                      <a:lnTo>
                        <a:pt x="509" y="405"/>
                      </a:lnTo>
                      <a:lnTo>
                        <a:pt x="509" y="401"/>
                      </a:lnTo>
                      <a:lnTo>
                        <a:pt x="509" y="400"/>
                      </a:lnTo>
                      <a:lnTo>
                        <a:pt x="513" y="401"/>
                      </a:lnTo>
                      <a:lnTo>
                        <a:pt x="516" y="400"/>
                      </a:lnTo>
                      <a:lnTo>
                        <a:pt x="518" y="400"/>
                      </a:lnTo>
                      <a:lnTo>
                        <a:pt x="521" y="400"/>
                      </a:lnTo>
                      <a:lnTo>
                        <a:pt x="524" y="400"/>
                      </a:lnTo>
                      <a:lnTo>
                        <a:pt x="526" y="400"/>
                      </a:lnTo>
                      <a:lnTo>
                        <a:pt x="526" y="396"/>
                      </a:lnTo>
                      <a:lnTo>
                        <a:pt x="529" y="396"/>
                      </a:lnTo>
                      <a:lnTo>
                        <a:pt x="529" y="400"/>
                      </a:lnTo>
                      <a:lnTo>
                        <a:pt x="529" y="396"/>
                      </a:lnTo>
                      <a:lnTo>
                        <a:pt x="532" y="396"/>
                      </a:lnTo>
                      <a:lnTo>
                        <a:pt x="534" y="396"/>
                      </a:lnTo>
                      <a:lnTo>
                        <a:pt x="537" y="392"/>
                      </a:lnTo>
                      <a:lnTo>
                        <a:pt x="540" y="392"/>
                      </a:lnTo>
                      <a:lnTo>
                        <a:pt x="544" y="392"/>
                      </a:lnTo>
                      <a:lnTo>
                        <a:pt x="545" y="390"/>
                      </a:lnTo>
                      <a:lnTo>
                        <a:pt x="549" y="392"/>
                      </a:lnTo>
                      <a:lnTo>
                        <a:pt x="552" y="390"/>
                      </a:lnTo>
                      <a:lnTo>
                        <a:pt x="553" y="390"/>
                      </a:lnTo>
                      <a:lnTo>
                        <a:pt x="557" y="392"/>
                      </a:lnTo>
                      <a:lnTo>
                        <a:pt x="557" y="396"/>
                      </a:lnTo>
                      <a:lnTo>
                        <a:pt x="560" y="396"/>
                      </a:lnTo>
                      <a:lnTo>
                        <a:pt x="562" y="400"/>
                      </a:lnTo>
                      <a:lnTo>
                        <a:pt x="565" y="400"/>
                      </a:lnTo>
                      <a:lnTo>
                        <a:pt x="568" y="401"/>
                      </a:lnTo>
                      <a:lnTo>
                        <a:pt x="568" y="405"/>
                      </a:lnTo>
                      <a:lnTo>
                        <a:pt x="568" y="407"/>
                      </a:lnTo>
                      <a:lnTo>
                        <a:pt x="568" y="411"/>
                      </a:lnTo>
                      <a:lnTo>
                        <a:pt x="568" y="414"/>
                      </a:lnTo>
                      <a:lnTo>
                        <a:pt x="570" y="414"/>
                      </a:lnTo>
                      <a:lnTo>
                        <a:pt x="570" y="416"/>
                      </a:lnTo>
                      <a:lnTo>
                        <a:pt x="568" y="416"/>
                      </a:lnTo>
                      <a:lnTo>
                        <a:pt x="568" y="420"/>
                      </a:lnTo>
                      <a:lnTo>
                        <a:pt x="568" y="422"/>
                      </a:lnTo>
                      <a:lnTo>
                        <a:pt x="565" y="426"/>
                      </a:lnTo>
                      <a:lnTo>
                        <a:pt x="565" y="428"/>
                      </a:lnTo>
                      <a:lnTo>
                        <a:pt x="565" y="431"/>
                      </a:lnTo>
                      <a:lnTo>
                        <a:pt x="565" y="435"/>
                      </a:lnTo>
                      <a:lnTo>
                        <a:pt x="568" y="435"/>
                      </a:lnTo>
                      <a:lnTo>
                        <a:pt x="565" y="437"/>
                      </a:lnTo>
                      <a:lnTo>
                        <a:pt x="565" y="441"/>
                      </a:lnTo>
                      <a:lnTo>
                        <a:pt x="565" y="443"/>
                      </a:lnTo>
                      <a:lnTo>
                        <a:pt x="565" y="446"/>
                      </a:lnTo>
                      <a:lnTo>
                        <a:pt x="562" y="450"/>
                      </a:lnTo>
                      <a:lnTo>
                        <a:pt x="560" y="450"/>
                      </a:lnTo>
                      <a:lnTo>
                        <a:pt x="560" y="452"/>
                      </a:lnTo>
                      <a:lnTo>
                        <a:pt x="562" y="456"/>
                      </a:lnTo>
                      <a:lnTo>
                        <a:pt x="562" y="457"/>
                      </a:lnTo>
                      <a:lnTo>
                        <a:pt x="565" y="461"/>
                      </a:lnTo>
                      <a:lnTo>
                        <a:pt x="568" y="463"/>
                      </a:lnTo>
                      <a:lnTo>
                        <a:pt x="565" y="463"/>
                      </a:lnTo>
                      <a:lnTo>
                        <a:pt x="562" y="463"/>
                      </a:lnTo>
                      <a:lnTo>
                        <a:pt x="560" y="463"/>
                      </a:lnTo>
                      <a:lnTo>
                        <a:pt x="557" y="463"/>
                      </a:lnTo>
                      <a:lnTo>
                        <a:pt x="549" y="463"/>
                      </a:lnTo>
                      <a:lnTo>
                        <a:pt x="545" y="463"/>
                      </a:lnTo>
                      <a:lnTo>
                        <a:pt x="544" y="463"/>
                      </a:lnTo>
                      <a:lnTo>
                        <a:pt x="540" y="463"/>
                      </a:lnTo>
                      <a:lnTo>
                        <a:pt x="537" y="463"/>
                      </a:lnTo>
                      <a:lnTo>
                        <a:pt x="534" y="463"/>
                      </a:lnTo>
                      <a:lnTo>
                        <a:pt x="532" y="467"/>
                      </a:lnTo>
                      <a:lnTo>
                        <a:pt x="529" y="467"/>
                      </a:lnTo>
                      <a:lnTo>
                        <a:pt x="526" y="467"/>
                      </a:lnTo>
                      <a:lnTo>
                        <a:pt x="526" y="471"/>
                      </a:lnTo>
                      <a:lnTo>
                        <a:pt x="524" y="471"/>
                      </a:lnTo>
                      <a:lnTo>
                        <a:pt x="524" y="472"/>
                      </a:lnTo>
                      <a:lnTo>
                        <a:pt x="521" y="476"/>
                      </a:lnTo>
                      <a:lnTo>
                        <a:pt x="518" y="476"/>
                      </a:lnTo>
                      <a:lnTo>
                        <a:pt x="518" y="478"/>
                      </a:lnTo>
                      <a:lnTo>
                        <a:pt x="516" y="478"/>
                      </a:lnTo>
                      <a:lnTo>
                        <a:pt x="516" y="485"/>
                      </a:lnTo>
                      <a:lnTo>
                        <a:pt x="516" y="487"/>
                      </a:lnTo>
                      <a:lnTo>
                        <a:pt x="516" y="491"/>
                      </a:lnTo>
                      <a:lnTo>
                        <a:pt x="516" y="493"/>
                      </a:lnTo>
                      <a:lnTo>
                        <a:pt x="516" y="497"/>
                      </a:lnTo>
                      <a:lnTo>
                        <a:pt x="513" y="497"/>
                      </a:lnTo>
                      <a:lnTo>
                        <a:pt x="513" y="502"/>
                      </a:lnTo>
                      <a:lnTo>
                        <a:pt x="509" y="502"/>
                      </a:lnTo>
                      <a:lnTo>
                        <a:pt x="509" y="506"/>
                      </a:lnTo>
                      <a:lnTo>
                        <a:pt x="509" y="512"/>
                      </a:lnTo>
                      <a:lnTo>
                        <a:pt x="509" y="514"/>
                      </a:lnTo>
                      <a:lnTo>
                        <a:pt x="509" y="517"/>
                      </a:lnTo>
                      <a:lnTo>
                        <a:pt x="509" y="521"/>
                      </a:lnTo>
                      <a:lnTo>
                        <a:pt x="513" y="521"/>
                      </a:lnTo>
                      <a:lnTo>
                        <a:pt x="513" y="523"/>
                      </a:lnTo>
                      <a:lnTo>
                        <a:pt x="509" y="527"/>
                      </a:lnTo>
                      <a:lnTo>
                        <a:pt x="508" y="528"/>
                      </a:lnTo>
                      <a:lnTo>
                        <a:pt x="504" y="528"/>
                      </a:lnTo>
                      <a:lnTo>
                        <a:pt x="501" y="532"/>
                      </a:lnTo>
                      <a:lnTo>
                        <a:pt x="501" y="536"/>
                      </a:lnTo>
                      <a:lnTo>
                        <a:pt x="500" y="538"/>
                      </a:lnTo>
                      <a:lnTo>
                        <a:pt x="496" y="542"/>
                      </a:lnTo>
                      <a:lnTo>
                        <a:pt x="493" y="542"/>
                      </a:lnTo>
                      <a:lnTo>
                        <a:pt x="493" y="543"/>
                      </a:lnTo>
                      <a:lnTo>
                        <a:pt x="491" y="547"/>
                      </a:lnTo>
                      <a:lnTo>
                        <a:pt x="488" y="553"/>
                      </a:lnTo>
                      <a:lnTo>
                        <a:pt x="488" y="557"/>
                      </a:lnTo>
                      <a:lnTo>
                        <a:pt x="491" y="557"/>
                      </a:lnTo>
                      <a:lnTo>
                        <a:pt x="491" y="558"/>
                      </a:lnTo>
                      <a:lnTo>
                        <a:pt x="493" y="558"/>
                      </a:lnTo>
                      <a:lnTo>
                        <a:pt x="496" y="558"/>
                      </a:lnTo>
                      <a:lnTo>
                        <a:pt x="500" y="558"/>
                      </a:lnTo>
                      <a:lnTo>
                        <a:pt x="501" y="558"/>
                      </a:lnTo>
                      <a:lnTo>
                        <a:pt x="504" y="558"/>
                      </a:lnTo>
                      <a:lnTo>
                        <a:pt x="508" y="558"/>
                      </a:lnTo>
                      <a:lnTo>
                        <a:pt x="509" y="558"/>
                      </a:lnTo>
                      <a:lnTo>
                        <a:pt x="509" y="562"/>
                      </a:lnTo>
                      <a:lnTo>
                        <a:pt x="513" y="564"/>
                      </a:lnTo>
                      <a:lnTo>
                        <a:pt x="516" y="568"/>
                      </a:lnTo>
                      <a:lnTo>
                        <a:pt x="518" y="568"/>
                      </a:lnTo>
                      <a:lnTo>
                        <a:pt x="518" y="571"/>
                      </a:lnTo>
                      <a:lnTo>
                        <a:pt x="521" y="573"/>
                      </a:lnTo>
                      <a:lnTo>
                        <a:pt x="524" y="577"/>
                      </a:lnTo>
                      <a:lnTo>
                        <a:pt x="524" y="579"/>
                      </a:lnTo>
                      <a:lnTo>
                        <a:pt x="521" y="583"/>
                      </a:lnTo>
                      <a:lnTo>
                        <a:pt x="521" y="586"/>
                      </a:lnTo>
                      <a:lnTo>
                        <a:pt x="521" y="592"/>
                      </a:lnTo>
                      <a:lnTo>
                        <a:pt x="521" y="594"/>
                      </a:lnTo>
                      <a:lnTo>
                        <a:pt x="524" y="598"/>
                      </a:lnTo>
                      <a:lnTo>
                        <a:pt x="524" y="600"/>
                      </a:lnTo>
                      <a:lnTo>
                        <a:pt x="526" y="603"/>
                      </a:lnTo>
                      <a:lnTo>
                        <a:pt x="532" y="609"/>
                      </a:lnTo>
                      <a:lnTo>
                        <a:pt x="534" y="609"/>
                      </a:lnTo>
                      <a:lnTo>
                        <a:pt x="534" y="613"/>
                      </a:lnTo>
                      <a:lnTo>
                        <a:pt x="537" y="613"/>
                      </a:lnTo>
                      <a:lnTo>
                        <a:pt x="540" y="613"/>
                      </a:lnTo>
                      <a:lnTo>
                        <a:pt x="540" y="614"/>
                      </a:lnTo>
                      <a:lnTo>
                        <a:pt x="544" y="614"/>
                      </a:lnTo>
                      <a:lnTo>
                        <a:pt x="545" y="618"/>
                      </a:lnTo>
                      <a:lnTo>
                        <a:pt x="549" y="618"/>
                      </a:lnTo>
                      <a:lnTo>
                        <a:pt x="552" y="618"/>
                      </a:lnTo>
                      <a:lnTo>
                        <a:pt x="553" y="618"/>
                      </a:lnTo>
                      <a:lnTo>
                        <a:pt x="557" y="618"/>
                      </a:lnTo>
                      <a:lnTo>
                        <a:pt x="557" y="622"/>
                      </a:lnTo>
                      <a:lnTo>
                        <a:pt x="560" y="622"/>
                      </a:lnTo>
                      <a:lnTo>
                        <a:pt x="560" y="624"/>
                      </a:lnTo>
                      <a:lnTo>
                        <a:pt x="562" y="628"/>
                      </a:lnTo>
                      <a:lnTo>
                        <a:pt x="562" y="629"/>
                      </a:lnTo>
                      <a:lnTo>
                        <a:pt x="560" y="629"/>
                      </a:lnTo>
                      <a:lnTo>
                        <a:pt x="560" y="633"/>
                      </a:lnTo>
                      <a:lnTo>
                        <a:pt x="557" y="633"/>
                      </a:lnTo>
                      <a:lnTo>
                        <a:pt x="557" y="635"/>
                      </a:lnTo>
                      <a:lnTo>
                        <a:pt x="553" y="635"/>
                      </a:lnTo>
                      <a:lnTo>
                        <a:pt x="553" y="639"/>
                      </a:lnTo>
                      <a:lnTo>
                        <a:pt x="552" y="642"/>
                      </a:lnTo>
                      <a:lnTo>
                        <a:pt x="552" y="644"/>
                      </a:lnTo>
                      <a:lnTo>
                        <a:pt x="549" y="644"/>
                      </a:lnTo>
                      <a:lnTo>
                        <a:pt x="545" y="644"/>
                      </a:lnTo>
                      <a:lnTo>
                        <a:pt x="545" y="648"/>
                      </a:lnTo>
                      <a:lnTo>
                        <a:pt x="544" y="648"/>
                      </a:lnTo>
                      <a:lnTo>
                        <a:pt x="544" y="650"/>
                      </a:lnTo>
                      <a:lnTo>
                        <a:pt x="544" y="654"/>
                      </a:lnTo>
                      <a:lnTo>
                        <a:pt x="544" y="657"/>
                      </a:lnTo>
                      <a:lnTo>
                        <a:pt x="544" y="659"/>
                      </a:lnTo>
                      <a:lnTo>
                        <a:pt x="549" y="663"/>
                      </a:lnTo>
                      <a:lnTo>
                        <a:pt x="552" y="663"/>
                      </a:lnTo>
                      <a:lnTo>
                        <a:pt x="553" y="665"/>
                      </a:lnTo>
                      <a:lnTo>
                        <a:pt x="557" y="665"/>
                      </a:lnTo>
                      <a:lnTo>
                        <a:pt x="557" y="669"/>
                      </a:lnTo>
                      <a:lnTo>
                        <a:pt x="560" y="671"/>
                      </a:lnTo>
                      <a:lnTo>
                        <a:pt x="565" y="671"/>
                      </a:lnTo>
                      <a:lnTo>
                        <a:pt x="568" y="674"/>
                      </a:lnTo>
                      <a:lnTo>
                        <a:pt x="568" y="678"/>
                      </a:lnTo>
                      <a:lnTo>
                        <a:pt x="568" y="680"/>
                      </a:lnTo>
                      <a:lnTo>
                        <a:pt x="570" y="680"/>
                      </a:lnTo>
                      <a:lnTo>
                        <a:pt x="570" y="685"/>
                      </a:lnTo>
                      <a:lnTo>
                        <a:pt x="570" y="689"/>
                      </a:lnTo>
                      <a:lnTo>
                        <a:pt x="570" y="693"/>
                      </a:lnTo>
                      <a:lnTo>
                        <a:pt x="570" y="699"/>
                      </a:lnTo>
                      <a:lnTo>
                        <a:pt x="573" y="699"/>
                      </a:lnTo>
                      <a:lnTo>
                        <a:pt x="573" y="700"/>
                      </a:lnTo>
                      <a:lnTo>
                        <a:pt x="576" y="708"/>
                      </a:lnTo>
                      <a:lnTo>
                        <a:pt x="576" y="710"/>
                      </a:lnTo>
                      <a:lnTo>
                        <a:pt x="578" y="710"/>
                      </a:lnTo>
                      <a:lnTo>
                        <a:pt x="581" y="710"/>
                      </a:lnTo>
                      <a:lnTo>
                        <a:pt x="584" y="714"/>
                      </a:lnTo>
                      <a:lnTo>
                        <a:pt x="584" y="715"/>
                      </a:lnTo>
                      <a:lnTo>
                        <a:pt x="586" y="719"/>
                      </a:lnTo>
                      <a:lnTo>
                        <a:pt x="589" y="721"/>
                      </a:lnTo>
                      <a:lnTo>
                        <a:pt x="593" y="721"/>
                      </a:lnTo>
                      <a:lnTo>
                        <a:pt x="594" y="721"/>
                      </a:lnTo>
                      <a:lnTo>
                        <a:pt x="598" y="721"/>
                      </a:lnTo>
                      <a:lnTo>
                        <a:pt x="601" y="721"/>
                      </a:lnTo>
                      <a:lnTo>
                        <a:pt x="601" y="719"/>
                      </a:lnTo>
                      <a:lnTo>
                        <a:pt x="604" y="719"/>
                      </a:lnTo>
                      <a:lnTo>
                        <a:pt x="606" y="719"/>
                      </a:lnTo>
                      <a:lnTo>
                        <a:pt x="609" y="719"/>
                      </a:lnTo>
                      <a:lnTo>
                        <a:pt x="609" y="721"/>
                      </a:lnTo>
                      <a:lnTo>
                        <a:pt x="612" y="725"/>
                      </a:lnTo>
                      <a:lnTo>
                        <a:pt x="614" y="725"/>
                      </a:lnTo>
                      <a:lnTo>
                        <a:pt x="617" y="725"/>
                      </a:lnTo>
                      <a:lnTo>
                        <a:pt x="620" y="725"/>
                      </a:lnTo>
                      <a:lnTo>
                        <a:pt x="622" y="728"/>
                      </a:lnTo>
                      <a:lnTo>
                        <a:pt x="625" y="730"/>
                      </a:lnTo>
                      <a:lnTo>
                        <a:pt x="625" y="734"/>
                      </a:lnTo>
                      <a:lnTo>
                        <a:pt x="629" y="736"/>
                      </a:lnTo>
                      <a:lnTo>
                        <a:pt x="630" y="736"/>
                      </a:lnTo>
                      <a:lnTo>
                        <a:pt x="633" y="736"/>
                      </a:lnTo>
                      <a:lnTo>
                        <a:pt x="633" y="740"/>
                      </a:lnTo>
                      <a:lnTo>
                        <a:pt x="637" y="740"/>
                      </a:lnTo>
                      <a:lnTo>
                        <a:pt x="638" y="740"/>
                      </a:lnTo>
                      <a:lnTo>
                        <a:pt x="642" y="743"/>
                      </a:lnTo>
                      <a:lnTo>
                        <a:pt x="646" y="743"/>
                      </a:lnTo>
                      <a:lnTo>
                        <a:pt x="650" y="743"/>
                      </a:lnTo>
                      <a:lnTo>
                        <a:pt x="653" y="743"/>
                      </a:lnTo>
                      <a:lnTo>
                        <a:pt x="655" y="743"/>
                      </a:lnTo>
                      <a:lnTo>
                        <a:pt x="661" y="743"/>
                      </a:lnTo>
                      <a:lnTo>
                        <a:pt x="664" y="743"/>
                      </a:lnTo>
                      <a:lnTo>
                        <a:pt x="664" y="745"/>
                      </a:lnTo>
                      <a:lnTo>
                        <a:pt x="661" y="745"/>
                      </a:lnTo>
                      <a:lnTo>
                        <a:pt x="658" y="749"/>
                      </a:lnTo>
                      <a:lnTo>
                        <a:pt x="658" y="751"/>
                      </a:lnTo>
                      <a:lnTo>
                        <a:pt x="658" y="755"/>
                      </a:lnTo>
                      <a:lnTo>
                        <a:pt x="655" y="757"/>
                      </a:lnTo>
                      <a:lnTo>
                        <a:pt x="655" y="760"/>
                      </a:lnTo>
                      <a:lnTo>
                        <a:pt x="650" y="764"/>
                      </a:lnTo>
                      <a:lnTo>
                        <a:pt x="646" y="766"/>
                      </a:lnTo>
                      <a:lnTo>
                        <a:pt x="645" y="770"/>
                      </a:lnTo>
                      <a:lnTo>
                        <a:pt x="642" y="770"/>
                      </a:lnTo>
                      <a:lnTo>
                        <a:pt x="638" y="770"/>
                      </a:lnTo>
                      <a:lnTo>
                        <a:pt x="638" y="771"/>
                      </a:lnTo>
                      <a:lnTo>
                        <a:pt x="637" y="771"/>
                      </a:lnTo>
                      <a:lnTo>
                        <a:pt x="633" y="771"/>
                      </a:lnTo>
                      <a:lnTo>
                        <a:pt x="630" y="775"/>
                      </a:lnTo>
                      <a:lnTo>
                        <a:pt x="629" y="779"/>
                      </a:lnTo>
                      <a:lnTo>
                        <a:pt x="625" y="779"/>
                      </a:lnTo>
                      <a:lnTo>
                        <a:pt x="622" y="779"/>
                      </a:lnTo>
                      <a:lnTo>
                        <a:pt x="620" y="781"/>
                      </a:lnTo>
                      <a:lnTo>
                        <a:pt x="617" y="781"/>
                      </a:lnTo>
                      <a:lnTo>
                        <a:pt x="617" y="786"/>
                      </a:lnTo>
                      <a:lnTo>
                        <a:pt x="614" y="786"/>
                      </a:lnTo>
                      <a:lnTo>
                        <a:pt x="612" y="790"/>
                      </a:lnTo>
                      <a:lnTo>
                        <a:pt x="609" y="790"/>
                      </a:lnTo>
                      <a:lnTo>
                        <a:pt x="606" y="790"/>
                      </a:lnTo>
                      <a:lnTo>
                        <a:pt x="606" y="794"/>
                      </a:lnTo>
                      <a:lnTo>
                        <a:pt x="601" y="796"/>
                      </a:lnTo>
                      <a:lnTo>
                        <a:pt x="601" y="800"/>
                      </a:lnTo>
                      <a:lnTo>
                        <a:pt x="598" y="800"/>
                      </a:lnTo>
                      <a:lnTo>
                        <a:pt x="593" y="805"/>
                      </a:lnTo>
                      <a:lnTo>
                        <a:pt x="589" y="807"/>
                      </a:lnTo>
                      <a:lnTo>
                        <a:pt x="593" y="807"/>
                      </a:lnTo>
                      <a:lnTo>
                        <a:pt x="593" y="811"/>
                      </a:lnTo>
                      <a:lnTo>
                        <a:pt x="593" y="814"/>
                      </a:lnTo>
                      <a:lnTo>
                        <a:pt x="594" y="814"/>
                      </a:lnTo>
                      <a:lnTo>
                        <a:pt x="594" y="816"/>
                      </a:lnTo>
                      <a:lnTo>
                        <a:pt x="598" y="820"/>
                      </a:lnTo>
                      <a:lnTo>
                        <a:pt x="598" y="822"/>
                      </a:lnTo>
                      <a:lnTo>
                        <a:pt x="601" y="826"/>
                      </a:lnTo>
                      <a:lnTo>
                        <a:pt x="601" y="829"/>
                      </a:lnTo>
                      <a:lnTo>
                        <a:pt x="598" y="831"/>
                      </a:lnTo>
                      <a:lnTo>
                        <a:pt x="594" y="831"/>
                      </a:lnTo>
                      <a:lnTo>
                        <a:pt x="593" y="831"/>
                      </a:lnTo>
                      <a:lnTo>
                        <a:pt x="589" y="831"/>
                      </a:lnTo>
                      <a:lnTo>
                        <a:pt x="589" y="835"/>
                      </a:lnTo>
                      <a:lnTo>
                        <a:pt x="586" y="835"/>
                      </a:lnTo>
                      <a:lnTo>
                        <a:pt x="584" y="835"/>
                      </a:lnTo>
                      <a:lnTo>
                        <a:pt x="584" y="837"/>
                      </a:lnTo>
                      <a:lnTo>
                        <a:pt x="581" y="837"/>
                      </a:lnTo>
                      <a:lnTo>
                        <a:pt x="581" y="841"/>
                      </a:lnTo>
                      <a:lnTo>
                        <a:pt x="578" y="842"/>
                      </a:lnTo>
                      <a:lnTo>
                        <a:pt x="576" y="842"/>
                      </a:lnTo>
                      <a:lnTo>
                        <a:pt x="576" y="846"/>
                      </a:lnTo>
                      <a:lnTo>
                        <a:pt x="576" y="850"/>
                      </a:lnTo>
                      <a:lnTo>
                        <a:pt x="576" y="852"/>
                      </a:lnTo>
                      <a:lnTo>
                        <a:pt x="573" y="857"/>
                      </a:lnTo>
                      <a:lnTo>
                        <a:pt x="573" y="861"/>
                      </a:lnTo>
                      <a:lnTo>
                        <a:pt x="570" y="867"/>
                      </a:lnTo>
                      <a:lnTo>
                        <a:pt x="568" y="867"/>
                      </a:lnTo>
                      <a:lnTo>
                        <a:pt x="568" y="871"/>
                      </a:lnTo>
                      <a:lnTo>
                        <a:pt x="565" y="871"/>
                      </a:lnTo>
                      <a:lnTo>
                        <a:pt x="562" y="872"/>
                      </a:lnTo>
                      <a:lnTo>
                        <a:pt x="560" y="876"/>
                      </a:lnTo>
                      <a:lnTo>
                        <a:pt x="557" y="876"/>
                      </a:lnTo>
                      <a:lnTo>
                        <a:pt x="557" y="880"/>
                      </a:lnTo>
                      <a:lnTo>
                        <a:pt x="557" y="885"/>
                      </a:lnTo>
                      <a:lnTo>
                        <a:pt x="557" y="887"/>
                      </a:lnTo>
                      <a:lnTo>
                        <a:pt x="557" y="891"/>
                      </a:lnTo>
                      <a:lnTo>
                        <a:pt x="557" y="893"/>
                      </a:lnTo>
                      <a:lnTo>
                        <a:pt x="560" y="893"/>
                      </a:lnTo>
                      <a:lnTo>
                        <a:pt x="565" y="897"/>
                      </a:lnTo>
                      <a:lnTo>
                        <a:pt x="565" y="900"/>
                      </a:lnTo>
                      <a:lnTo>
                        <a:pt x="568" y="902"/>
                      </a:lnTo>
                      <a:lnTo>
                        <a:pt x="568" y="906"/>
                      </a:lnTo>
                      <a:lnTo>
                        <a:pt x="570" y="908"/>
                      </a:lnTo>
                      <a:lnTo>
                        <a:pt x="573" y="912"/>
                      </a:lnTo>
                      <a:lnTo>
                        <a:pt x="576" y="915"/>
                      </a:lnTo>
                      <a:lnTo>
                        <a:pt x="578" y="915"/>
                      </a:lnTo>
                      <a:lnTo>
                        <a:pt x="581" y="915"/>
                      </a:lnTo>
                      <a:lnTo>
                        <a:pt x="584" y="915"/>
                      </a:lnTo>
                      <a:lnTo>
                        <a:pt x="589" y="915"/>
                      </a:lnTo>
                      <a:lnTo>
                        <a:pt x="593" y="915"/>
                      </a:lnTo>
                      <a:lnTo>
                        <a:pt x="598" y="915"/>
                      </a:lnTo>
                      <a:lnTo>
                        <a:pt x="598" y="917"/>
                      </a:lnTo>
                      <a:lnTo>
                        <a:pt x="601" y="917"/>
                      </a:lnTo>
                      <a:lnTo>
                        <a:pt x="604" y="921"/>
                      </a:lnTo>
                      <a:lnTo>
                        <a:pt x="606" y="921"/>
                      </a:lnTo>
                      <a:lnTo>
                        <a:pt x="609" y="921"/>
                      </a:lnTo>
                      <a:lnTo>
                        <a:pt x="614" y="923"/>
                      </a:lnTo>
                      <a:lnTo>
                        <a:pt x="617" y="923"/>
                      </a:lnTo>
                      <a:lnTo>
                        <a:pt x="620" y="923"/>
                      </a:lnTo>
                      <a:lnTo>
                        <a:pt x="622" y="927"/>
                      </a:lnTo>
                      <a:lnTo>
                        <a:pt x="622" y="928"/>
                      </a:lnTo>
                      <a:lnTo>
                        <a:pt x="622" y="932"/>
                      </a:lnTo>
                      <a:lnTo>
                        <a:pt x="622" y="936"/>
                      </a:lnTo>
                      <a:lnTo>
                        <a:pt x="620" y="936"/>
                      </a:lnTo>
                      <a:lnTo>
                        <a:pt x="620" y="938"/>
                      </a:lnTo>
                      <a:lnTo>
                        <a:pt x="617" y="938"/>
                      </a:lnTo>
                      <a:lnTo>
                        <a:pt x="617" y="942"/>
                      </a:lnTo>
                      <a:lnTo>
                        <a:pt x="614" y="942"/>
                      </a:lnTo>
                      <a:lnTo>
                        <a:pt x="609" y="942"/>
                      </a:lnTo>
                      <a:lnTo>
                        <a:pt x="606" y="943"/>
                      </a:lnTo>
                      <a:lnTo>
                        <a:pt x="604" y="943"/>
                      </a:lnTo>
                      <a:lnTo>
                        <a:pt x="601" y="947"/>
                      </a:lnTo>
                      <a:lnTo>
                        <a:pt x="598" y="947"/>
                      </a:lnTo>
                      <a:lnTo>
                        <a:pt x="594" y="951"/>
                      </a:lnTo>
                      <a:lnTo>
                        <a:pt x="594" y="953"/>
                      </a:lnTo>
                      <a:lnTo>
                        <a:pt x="594" y="957"/>
                      </a:lnTo>
                      <a:lnTo>
                        <a:pt x="594" y="958"/>
                      </a:lnTo>
                      <a:lnTo>
                        <a:pt x="598" y="958"/>
                      </a:lnTo>
                      <a:lnTo>
                        <a:pt x="598" y="962"/>
                      </a:lnTo>
                      <a:lnTo>
                        <a:pt x="598" y="964"/>
                      </a:lnTo>
                      <a:lnTo>
                        <a:pt x="601" y="964"/>
                      </a:lnTo>
                      <a:lnTo>
                        <a:pt x="604" y="964"/>
                      </a:lnTo>
                      <a:lnTo>
                        <a:pt x="606" y="962"/>
                      </a:lnTo>
                      <a:lnTo>
                        <a:pt x="609" y="962"/>
                      </a:lnTo>
                      <a:lnTo>
                        <a:pt x="612" y="962"/>
                      </a:lnTo>
                      <a:lnTo>
                        <a:pt x="614" y="962"/>
                      </a:lnTo>
                      <a:lnTo>
                        <a:pt x="614" y="964"/>
                      </a:lnTo>
                      <a:lnTo>
                        <a:pt x="617" y="964"/>
                      </a:lnTo>
                      <a:lnTo>
                        <a:pt x="620" y="968"/>
                      </a:lnTo>
                      <a:lnTo>
                        <a:pt x="622" y="968"/>
                      </a:lnTo>
                      <a:lnTo>
                        <a:pt x="622" y="973"/>
                      </a:lnTo>
                      <a:lnTo>
                        <a:pt x="622" y="977"/>
                      </a:lnTo>
                      <a:lnTo>
                        <a:pt x="617" y="979"/>
                      </a:lnTo>
                      <a:lnTo>
                        <a:pt x="614" y="983"/>
                      </a:lnTo>
                      <a:lnTo>
                        <a:pt x="612" y="983"/>
                      </a:lnTo>
                      <a:lnTo>
                        <a:pt x="609" y="986"/>
                      </a:lnTo>
                      <a:lnTo>
                        <a:pt x="606" y="986"/>
                      </a:lnTo>
                      <a:lnTo>
                        <a:pt x="604" y="988"/>
                      </a:lnTo>
                      <a:lnTo>
                        <a:pt x="601" y="992"/>
                      </a:lnTo>
                      <a:lnTo>
                        <a:pt x="598" y="994"/>
                      </a:lnTo>
                      <a:lnTo>
                        <a:pt x="594" y="994"/>
                      </a:lnTo>
                      <a:lnTo>
                        <a:pt x="593" y="994"/>
                      </a:lnTo>
                      <a:lnTo>
                        <a:pt x="593" y="998"/>
                      </a:lnTo>
                      <a:lnTo>
                        <a:pt x="589" y="998"/>
                      </a:lnTo>
                      <a:lnTo>
                        <a:pt x="589" y="1001"/>
                      </a:lnTo>
                      <a:lnTo>
                        <a:pt x="589" y="1003"/>
                      </a:lnTo>
                      <a:lnTo>
                        <a:pt x="586" y="1007"/>
                      </a:lnTo>
                      <a:lnTo>
                        <a:pt x="589" y="1009"/>
                      </a:lnTo>
                      <a:lnTo>
                        <a:pt x="589" y="1013"/>
                      </a:lnTo>
                      <a:lnTo>
                        <a:pt x="586" y="1013"/>
                      </a:lnTo>
                      <a:lnTo>
                        <a:pt x="586" y="1014"/>
                      </a:lnTo>
                      <a:lnTo>
                        <a:pt x="589" y="1018"/>
                      </a:lnTo>
                      <a:lnTo>
                        <a:pt x="589" y="1022"/>
                      </a:lnTo>
                      <a:lnTo>
                        <a:pt x="589" y="1024"/>
                      </a:lnTo>
                      <a:lnTo>
                        <a:pt x="586" y="1028"/>
                      </a:lnTo>
                      <a:lnTo>
                        <a:pt x="586" y="1029"/>
                      </a:lnTo>
                      <a:lnTo>
                        <a:pt x="586" y="1037"/>
                      </a:lnTo>
                      <a:lnTo>
                        <a:pt x="589" y="1039"/>
                      </a:lnTo>
                      <a:lnTo>
                        <a:pt x="589" y="1042"/>
                      </a:lnTo>
                      <a:lnTo>
                        <a:pt x="589" y="1044"/>
                      </a:lnTo>
                      <a:lnTo>
                        <a:pt x="593" y="1044"/>
                      </a:lnTo>
                      <a:lnTo>
                        <a:pt x="593" y="1048"/>
                      </a:lnTo>
                      <a:lnTo>
                        <a:pt x="594" y="1050"/>
                      </a:lnTo>
                      <a:lnTo>
                        <a:pt x="598" y="1054"/>
                      </a:lnTo>
                      <a:lnTo>
                        <a:pt x="601" y="1054"/>
                      </a:lnTo>
                      <a:lnTo>
                        <a:pt x="604" y="1054"/>
                      </a:lnTo>
                      <a:lnTo>
                        <a:pt x="606" y="1054"/>
                      </a:lnTo>
                      <a:lnTo>
                        <a:pt x="609" y="1057"/>
                      </a:lnTo>
                      <a:lnTo>
                        <a:pt x="609" y="1059"/>
                      </a:lnTo>
                      <a:lnTo>
                        <a:pt x="609" y="1063"/>
                      </a:lnTo>
                      <a:lnTo>
                        <a:pt x="609" y="1065"/>
                      </a:lnTo>
                      <a:lnTo>
                        <a:pt x="609" y="1069"/>
                      </a:lnTo>
                      <a:lnTo>
                        <a:pt x="609" y="1072"/>
                      </a:lnTo>
                      <a:lnTo>
                        <a:pt x="609" y="1074"/>
                      </a:lnTo>
                      <a:lnTo>
                        <a:pt x="609" y="1078"/>
                      </a:lnTo>
                      <a:lnTo>
                        <a:pt x="606" y="1080"/>
                      </a:lnTo>
                      <a:lnTo>
                        <a:pt x="604" y="1084"/>
                      </a:lnTo>
                      <a:lnTo>
                        <a:pt x="601" y="1087"/>
                      </a:lnTo>
                      <a:lnTo>
                        <a:pt x="601" y="1089"/>
                      </a:lnTo>
                      <a:lnTo>
                        <a:pt x="601" y="1093"/>
                      </a:lnTo>
                      <a:lnTo>
                        <a:pt x="601" y="1099"/>
                      </a:lnTo>
                      <a:lnTo>
                        <a:pt x="601" y="1100"/>
                      </a:lnTo>
                      <a:lnTo>
                        <a:pt x="604" y="1104"/>
                      </a:lnTo>
                      <a:lnTo>
                        <a:pt x="604" y="1108"/>
                      </a:lnTo>
                      <a:lnTo>
                        <a:pt x="606" y="1108"/>
                      </a:lnTo>
                      <a:lnTo>
                        <a:pt x="594" y="1110"/>
                      </a:lnTo>
                      <a:lnTo>
                        <a:pt x="584" y="1110"/>
                      </a:lnTo>
                      <a:lnTo>
                        <a:pt x="578" y="1114"/>
                      </a:lnTo>
                      <a:lnTo>
                        <a:pt x="570" y="1114"/>
                      </a:lnTo>
                      <a:lnTo>
                        <a:pt x="562" y="1114"/>
                      </a:lnTo>
                      <a:lnTo>
                        <a:pt x="552" y="1114"/>
                      </a:lnTo>
                      <a:lnTo>
                        <a:pt x="544" y="1115"/>
                      </a:lnTo>
                      <a:lnTo>
                        <a:pt x="534" y="1123"/>
                      </a:lnTo>
                      <a:lnTo>
                        <a:pt x="526" y="1128"/>
                      </a:lnTo>
                      <a:lnTo>
                        <a:pt x="521" y="1130"/>
                      </a:lnTo>
                      <a:lnTo>
                        <a:pt x="518" y="1130"/>
                      </a:lnTo>
                      <a:lnTo>
                        <a:pt x="516" y="1134"/>
                      </a:lnTo>
                      <a:lnTo>
                        <a:pt x="509" y="1134"/>
                      </a:lnTo>
                      <a:lnTo>
                        <a:pt x="508" y="1136"/>
                      </a:lnTo>
                      <a:lnTo>
                        <a:pt x="501" y="1136"/>
                      </a:lnTo>
                      <a:lnTo>
                        <a:pt x="500" y="1143"/>
                      </a:lnTo>
                      <a:lnTo>
                        <a:pt x="493" y="1143"/>
                      </a:lnTo>
                      <a:lnTo>
                        <a:pt x="491" y="1145"/>
                      </a:lnTo>
                      <a:lnTo>
                        <a:pt x="488" y="1151"/>
                      </a:lnTo>
                      <a:lnTo>
                        <a:pt x="483" y="1151"/>
                      </a:lnTo>
                      <a:lnTo>
                        <a:pt x="477" y="1155"/>
                      </a:lnTo>
                      <a:lnTo>
                        <a:pt x="472" y="1155"/>
                      </a:lnTo>
                      <a:lnTo>
                        <a:pt x="464" y="1160"/>
                      </a:lnTo>
                      <a:lnTo>
                        <a:pt x="456" y="1160"/>
                      </a:lnTo>
                      <a:lnTo>
                        <a:pt x="447" y="1164"/>
                      </a:lnTo>
                      <a:lnTo>
                        <a:pt x="439" y="1164"/>
                      </a:lnTo>
                      <a:lnTo>
                        <a:pt x="431" y="1166"/>
                      </a:lnTo>
                      <a:lnTo>
                        <a:pt x="431" y="1170"/>
                      </a:lnTo>
                      <a:lnTo>
                        <a:pt x="425" y="1173"/>
                      </a:lnTo>
                      <a:lnTo>
                        <a:pt x="423" y="1160"/>
                      </a:lnTo>
                      <a:lnTo>
                        <a:pt x="420" y="1155"/>
                      </a:lnTo>
                      <a:lnTo>
                        <a:pt x="411" y="1151"/>
                      </a:lnTo>
                      <a:lnTo>
                        <a:pt x="408" y="1149"/>
                      </a:lnTo>
                      <a:lnTo>
                        <a:pt x="405" y="1145"/>
                      </a:lnTo>
                      <a:lnTo>
                        <a:pt x="403" y="1143"/>
                      </a:lnTo>
                      <a:lnTo>
                        <a:pt x="400" y="1143"/>
                      </a:lnTo>
                      <a:lnTo>
                        <a:pt x="395" y="1145"/>
                      </a:lnTo>
                      <a:lnTo>
                        <a:pt x="395" y="1151"/>
                      </a:lnTo>
                      <a:lnTo>
                        <a:pt x="400" y="1160"/>
                      </a:lnTo>
                      <a:lnTo>
                        <a:pt x="392" y="1160"/>
                      </a:lnTo>
                      <a:lnTo>
                        <a:pt x="384" y="1160"/>
                      </a:lnTo>
                      <a:lnTo>
                        <a:pt x="384" y="1155"/>
                      </a:lnTo>
                      <a:lnTo>
                        <a:pt x="380" y="1151"/>
                      </a:lnTo>
                      <a:lnTo>
                        <a:pt x="376" y="1145"/>
                      </a:lnTo>
                      <a:lnTo>
                        <a:pt x="371" y="1143"/>
                      </a:lnTo>
                      <a:lnTo>
                        <a:pt x="359" y="1143"/>
                      </a:lnTo>
                      <a:lnTo>
                        <a:pt x="345" y="1140"/>
                      </a:lnTo>
                      <a:lnTo>
                        <a:pt x="343" y="1140"/>
                      </a:lnTo>
                      <a:lnTo>
                        <a:pt x="343" y="1136"/>
                      </a:lnTo>
                      <a:lnTo>
                        <a:pt x="343" y="1134"/>
                      </a:lnTo>
                      <a:lnTo>
                        <a:pt x="343" y="1128"/>
                      </a:lnTo>
                      <a:lnTo>
                        <a:pt x="328" y="1136"/>
                      </a:lnTo>
                      <a:lnTo>
                        <a:pt x="318" y="1140"/>
                      </a:lnTo>
                      <a:lnTo>
                        <a:pt x="299" y="1143"/>
                      </a:lnTo>
                      <a:lnTo>
                        <a:pt x="287" y="1145"/>
                      </a:lnTo>
                      <a:lnTo>
                        <a:pt x="276" y="1145"/>
                      </a:lnTo>
                      <a:lnTo>
                        <a:pt x="268" y="1143"/>
                      </a:lnTo>
                      <a:lnTo>
                        <a:pt x="268" y="1149"/>
                      </a:lnTo>
                      <a:lnTo>
                        <a:pt x="266" y="1155"/>
                      </a:lnTo>
                      <a:lnTo>
                        <a:pt x="260" y="1164"/>
                      </a:lnTo>
                      <a:lnTo>
                        <a:pt x="258" y="1166"/>
                      </a:lnTo>
                      <a:lnTo>
                        <a:pt x="255" y="1164"/>
                      </a:lnTo>
                      <a:lnTo>
                        <a:pt x="252" y="1155"/>
                      </a:lnTo>
                      <a:lnTo>
                        <a:pt x="252" y="1145"/>
                      </a:lnTo>
                      <a:lnTo>
                        <a:pt x="255" y="1140"/>
                      </a:lnTo>
                      <a:lnTo>
                        <a:pt x="255" y="1134"/>
                      </a:lnTo>
                      <a:lnTo>
                        <a:pt x="260" y="1125"/>
                      </a:lnTo>
                      <a:lnTo>
                        <a:pt x="263" y="1119"/>
                      </a:lnTo>
                      <a:lnTo>
                        <a:pt x="260" y="1115"/>
                      </a:lnTo>
                      <a:lnTo>
                        <a:pt x="260" y="1114"/>
                      </a:lnTo>
                      <a:lnTo>
                        <a:pt x="260" y="1108"/>
                      </a:lnTo>
                      <a:lnTo>
                        <a:pt x="260" y="1100"/>
                      </a:lnTo>
                      <a:lnTo>
                        <a:pt x="260" y="1099"/>
                      </a:lnTo>
                      <a:lnTo>
                        <a:pt x="255" y="1093"/>
                      </a:lnTo>
                      <a:lnTo>
                        <a:pt x="250" y="1089"/>
                      </a:lnTo>
                      <a:lnTo>
                        <a:pt x="238" y="1080"/>
                      </a:lnTo>
                      <a:lnTo>
                        <a:pt x="232" y="1074"/>
                      </a:lnTo>
                      <a:lnTo>
                        <a:pt x="232" y="1069"/>
                      </a:lnTo>
                      <a:lnTo>
                        <a:pt x="232" y="1063"/>
                      </a:lnTo>
                      <a:lnTo>
                        <a:pt x="230" y="1057"/>
                      </a:lnTo>
                      <a:lnTo>
                        <a:pt x="227" y="1057"/>
                      </a:lnTo>
                      <a:lnTo>
                        <a:pt x="222" y="1063"/>
                      </a:lnTo>
                      <a:lnTo>
                        <a:pt x="219" y="1069"/>
                      </a:lnTo>
                      <a:lnTo>
                        <a:pt x="214" y="1065"/>
                      </a:lnTo>
                      <a:lnTo>
                        <a:pt x="211" y="1072"/>
                      </a:lnTo>
                      <a:lnTo>
                        <a:pt x="203" y="1084"/>
                      </a:lnTo>
                      <a:lnTo>
                        <a:pt x="194" y="1099"/>
                      </a:lnTo>
                      <a:lnTo>
                        <a:pt x="186" y="1110"/>
                      </a:lnTo>
                      <a:lnTo>
                        <a:pt x="186" y="1115"/>
                      </a:lnTo>
                      <a:lnTo>
                        <a:pt x="181" y="1130"/>
                      </a:lnTo>
                      <a:lnTo>
                        <a:pt x="178" y="1143"/>
                      </a:lnTo>
                      <a:lnTo>
                        <a:pt x="175" y="1155"/>
                      </a:lnTo>
                      <a:lnTo>
                        <a:pt x="170" y="1158"/>
                      </a:lnTo>
                      <a:lnTo>
                        <a:pt x="162" y="1155"/>
                      </a:lnTo>
                      <a:lnTo>
                        <a:pt x="154" y="1155"/>
                      </a:lnTo>
                      <a:lnTo>
                        <a:pt x="139" y="1149"/>
                      </a:lnTo>
                      <a:lnTo>
                        <a:pt x="131" y="1145"/>
                      </a:lnTo>
                      <a:lnTo>
                        <a:pt x="111" y="1143"/>
                      </a:lnTo>
                      <a:lnTo>
                        <a:pt x="103" y="1143"/>
                      </a:lnTo>
                      <a:lnTo>
                        <a:pt x="98" y="1136"/>
                      </a:lnTo>
                      <a:lnTo>
                        <a:pt x="95" y="1134"/>
                      </a:lnTo>
                      <a:lnTo>
                        <a:pt x="95" y="1128"/>
                      </a:lnTo>
                      <a:lnTo>
                        <a:pt x="93" y="1125"/>
                      </a:lnTo>
                      <a:lnTo>
                        <a:pt x="90" y="1125"/>
                      </a:lnTo>
                      <a:lnTo>
                        <a:pt x="85" y="1128"/>
                      </a:lnTo>
                      <a:lnTo>
                        <a:pt x="78" y="1125"/>
                      </a:lnTo>
                      <a:lnTo>
                        <a:pt x="74" y="1115"/>
                      </a:lnTo>
                      <a:lnTo>
                        <a:pt x="62" y="1115"/>
                      </a:lnTo>
                      <a:lnTo>
                        <a:pt x="54" y="1108"/>
                      </a:lnTo>
                      <a:lnTo>
                        <a:pt x="49" y="1108"/>
                      </a:lnTo>
                      <a:lnTo>
                        <a:pt x="51" y="1100"/>
                      </a:lnTo>
                      <a:lnTo>
                        <a:pt x="54" y="1099"/>
                      </a:lnTo>
                      <a:lnTo>
                        <a:pt x="57" y="1099"/>
                      </a:lnTo>
                      <a:lnTo>
                        <a:pt x="62" y="1093"/>
                      </a:lnTo>
                      <a:lnTo>
                        <a:pt x="62" y="1089"/>
                      </a:lnTo>
                      <a:lnTo>
                        <a:pt x="65" y="1087"/>
                      </a:lnTo>
                      <a:lnTo>
                        <a:pt x="65" y="1084"/>
                      </a:lnTo>
                      <a:lnTo>
                        <a:pt x="65" y="1080"/>
                      </a:lnTo>
                      <a:lnTo>
                        <a:pt x="70" y="1080"/>
                      </a:lnTo>
                      <a:lnTo>
                        <a:pt x="70" y="1078"/>
                      </a:lnTo>
                      <a:lnTo>
                        <a:pt x="70" y="1074"/>
                      </a:lnTo>
                      <a:lnTo>
                        <a:pt x="74" y="1072"/>
                      </a:lnTo>
                      <a:lnTo>
                        <a:pt x="77" y="1069"/>
                      </a:lnTo>
                      <a:lnTo>
                        <a:pt x="74" y="1065"/>
                      </a:lnTo>
                      <a:lnTo>
                        <a:pt x="70" y="1059"/>
                      </a:lnTo>
                      <a:lnTo>
                        <a:pt x="70" y="1057"/>
                      </a:lnTo>
                      <a:lnTo>
                        <a:pt x="74" y="1050"/>
                      </a:lnTo>
                      <a:lnTo>
                        <a:pt x="70" y="1054"/>
                      </a:lnTo>
                      <a:lnTo>
                        <a:pt x="65" y="1057"/>
                      </a:lnTo>
                      <a:lnTo>
                        <a:pt x="57" y="1059"/>
                      </a:lnTo>
                      <a:lnTo>
                        <a:pt x="57" y="1065"/>
                      </a:lnTo>
                      <a:lnTo>
                        <a:pt x="54" y="1069"/>
                      </a:lnTo>
                      <a:lnTo>
                        <a:pt x="51" y="1074"/>
                      </a:lnTo>
                      <a:lnTo>
                        <a:pt x="49" y="1078"/>
                      </a:lnTo>
                      <a:lnTo>
                        <a:pt x="46" y="1080"/>
                      </a:lnTo>
                      <a:lnTo>
                        <a:pt x="43" y="1089"/>
                      </a:lnTo>
                      <a:lnTo>
                        <a:pt x="38" y="1089"/>
                      </a:lnTo>
                      <a:lnTo>
                        <a:pt x="33" y="1099"/>
                      </a:lnTo>
                      <a:lnTo>
                        <a:pt x="33" y="1100"/>
                      </a:lnTo>
                      <a:lnTo>
                        <a:pt x="34" y="1104"/>
                      </a:lnTo>
                      <a:lnTo>
                        <a:pt x="33" y="1108"/>
                      </a:lnTo>
                      <a:lnTo>
                        <a:pt x="30" y="1110"/>
                      </a:lnTo>
                      <a:lnTo>
                        <a:pt x="26" y="1108"/>
                      </a:lnTo>
                      <a:lnTo>
                        <a:pt x="25" y="1108"/>
                      </a:lnTo>
                      <a:lnTo>
                        <a:pt x="25" y="1104"/>
                      </a:lnTo>
                      <a:lnTo>
                        <a:pt x="25" y="1100"/>
                      </a:lnTo>
                      <a:lnTo>
                        <a:pt x="21" y="1100"/>
                      </a:lnTo>
                      <a:lnTo>
                        <a:pt x="21" y="1104"/>
                      </a:lnTo>
                      <a:lnTo>
                        <a:pt x="21" y="1100"/>
                      </a:lnTo>
                      <a:lnTo>
                        <a:pt x="21" y="1099"/>
                      </a:lnTo>
                      <a:lnTo>
                        <a:pt x="18" y="1099"/>
                      </a:lnTo>
                      <a:lnTo>
                        <a:pt x="18" y="1095"/>
                      </a:lnTo>
                      <a:lnTo>
                        <a:pt x="18" y="1093"/>
                      </a:lnTo>
                      <a:lnTo>
                        <a:pt x="18" y="1089"/>
                      </a:lnTo>
                      <a:lnTo>
                        <a:pt x="16" y="1089"/>
                      </a:lnTo>
                      <a:lnTo>
                        <a:pt x="16" y="1087"/>
                      </a:lnTo>
                      <a:lnTo>
                        <a:pt x="16" y="1084"/>
                      </a:lnTo>
                      <a:lnTo>
                        <a:pt x="16" y="1080"/>
                      </a:lnTo>
                      <a:lnTo>
                        <a:pt x="13" y="1080"/>
                      </a:lnTo>
                      <a:lnTo>
                        <a:pt x="10" y="1080"/>
                      </a:lnTo>
                      <a:lnTo>
                        <a:pt x="10" y="1074"/>
                      </a:lnTo>
                      <a:lnTo>
                        <a:pt x="8" y="1074"/>
                      </a:lnTo>
                      <a:lnTo>
                        <a:pt x="8" y="1072"/>
                      </a:lnTo>
                      <a:lnTo>
                        <a:pt x="10" y="1072"/>
                      </a:lnTo>
                      <a:lnTo>
                        <a:pt x="13" y="1072"/>
                      </a:lnTo>
                      <a:lnTo>
                        <a:pt x="13" y="1069"/>
                      </a:lnTo>
                      <a:lnTo>
                        <a:pt x="13" y="1065"/>
                      </a:lnTo>
                      <a:lnTo>
                        <a:pt x="13" y="1063"/>
                      </a:lnTo>
                      <a:lnTo>
                        <a:pt x="13" y="1059"/>
                      </a:lnTo>
                      <a:lnTo>
                        <a:pt x="13" y="1057"/>
                      </a:lnTo>
                      <a:lnTo>
                        <a:pt x="16" y="1054"/>
                      </a:lnTo>
                      <a:lnTo>
                        <a:pt x="16" y="1050"/>
                      </a:lnTo>
                      <a:lnTo>
                        <a:pt x="16" y="1048"/>
                      </a:lnTo>
                      <a:lnTo>
                        <a:pt x="18" y="1048"/>
                      </a:lnTo>
                      <a:lnTo>
                        <a:pt x="16" y="1044"/>
                      </a:lnTo>
                      <a:lnTo>
                        <a:pt x="16" y="1042"/>
                      </a:lnTo>
                      <a:lnTo>
                        <a:pt x="16" y="1039"/>
                      </a:lnTo>
                      <a:lnTo>
                        <a:pt x="16" y="1037"/>
                      </a:lnTo>
                      <a:lnTo>
                        <a:pt x="16" y="1033"/>
                      </a:lnTo>
                      <a:lnTo>
                        <a:pt x="16" y="1029"/>
                      </a:lnTo>
                      <a:lnTo>
                        <a:pt x="16" y="1028"/>
                      </a:lnTo>
                      <a:lnTo>
                        <a:pt x="16" y="1024"/>
                      </a:lnTo>
                      <a:lnTo>
                        <a:pt x="16" y="1022"/>
                      </a:lnTo>
                      <a:lnTo>
                        <a:pt x="16" y="1018"/>
                      </a:lnTo>
                      <a:lnTo>
                        <a:pt x="13" y="1018"/>
                      </a:lnTo>
                      <a:lnTo>
                        <a:pt x="10" y="1018"/>
                      </a:lnTo>
                      <a:lnTo>
                        <a:pt x="10" y="1014"/>
                      </a:lnTo>
                      <a:lnTo>
                        <a:pt x="10" y="1013"/>
                      </a:lnTo>
                      <a:lnTo>
                        <a:pt x="10" y="1009"/>
                      </a:lnTo>
                      <a:lnTo>
                        <a:pt x="10" y="1003"/>
                      </a:lnTo>
                      <a:lnTo>
                        <a:pt x="10" y="1001"/>
                      </a:lnTo>
                      <a:lnTo>
                        <a:pt x="10" y="998"/>
                      </a:lnTo>
                      <a:lnTo>
                        <a:pt x="8" y="994"/>
                      </a:lnTo>
                      <a:lnTo>
                        <a:pt x="8" y="992"/>
                      </a:lnTo>
                      <a:lnTo>
                        <a:pt x="8" y="988"/>
                      </a:lnTo>
                      <a:lnTo>
                        <a:pt x="8" y="986"/>
                      </a:lnTo>
                      <a:lnTo>
                        <a:pt x="8" y="983"/>
                      </a:lnTo>
                      <a:lnTo>
                        <a:pt x="10" y="983"/>
                      </a:lnTo>
                      <a:lnTo>
                        <a:pt x="13" y="983"/>
                      </a:lnTo>
                      <a:lnTo>
                        <a:pt x="13" y="979"/>
                      </a:lnTo>
                      <a:lnTo>
                        <a:pt x="13" y="977"/>
                      </a:lnTo>
                      <a:lnTo>
                        <a:pt x="10" y="973"/>
                      </a:lnTo>
                      <a:lnTo>
                        <a:pt x="13" y="973"/>
                      </a:lnTo>
                      <a:lnTo>
                        <a:pt x="13" y="971"/>
                      </a:lnTo>
                      <a:lnTo>
                        <a:pt x="13" y="968"/>
                      </a:lnTo>
                      <a:lnTo>
                        <a:pt x="10" y="968"/>
                      </a:lnTo>
                      <a:lnTo>
                        <a:pt x="8" y="964"/>
                      </a:lnTo>
                      <a:lnTo>
                        <a:pt x="8" y="958"/>
                      </a:lnTo>
                      <a:lnTo>
                        <a:pt x="8" y="957"/>
                      </a:lnTo>
                      <a:lnTo>
                        <a:pt x="8" y="951"/>
                      </a:lnTo>
                      <a:lnTo>
                        <a:pt x="5" y="947"/>
                      </a:lnTo>
                      <a:lnTo>
                        <a:pt x="5" y="943"/>
                      </a:lnTo>
                      <a:lnTo>
                        <a:pt x="8" y="942"/>
                      </a:lnTo>
                      <a:lnTo>
                        <a:pt x="10" y="942"/>
                      </a:lnTo>
                      <a:lnTo>
                        <a:pt x="13" y="938"/>
                      </a:lnTo>
                      <a:lnTo>
                        <a:pt x="13" y="936"/>
                      </a:lnTo>
                      <a:lnTo>
                        <a:pt x="13" y="932"/>
                      </a:lnTo>
                      <a:lnTo>
                        <a:pt x="13" y="928"/>
                      </a:lnTo>
                      <a:lnTo>
                        <a:pt x="13" y="923"/>
                      </a:lnTo>
                      <a:lnTo>
                        <a:pt x="8" y="923"/>
                      </a:lnTo>
                      <a:lnTo>
                        <a:pt x="5" y="921"/>
                      </a:lnTo>
                      <a:lnTo>
                        <a:pt x="5" y="917"/>
                      </a:lnTo>
                      <a:lnTo>
                        <a:pt x="2" y="915"/>
                      </a:lnTo>
                      <a:lnTo>
                        <a:pt x="2" y="912"/>
                      </a:lnTo>
                      <a:lnTo>
                        <a:pt x="0" y="912"/>
                      </a:lnTo>
                      <a:lnTo>
                        <a:pt x="2" y="906"/>
                      </a:lnTo>
                      <a:lnTo>
                        <a:pt x="2" y="902"/>
                      </a:lnTo>
                      <a:lnTo>
                        <a:pt x="5" y="897"/>
                      </a:lnTo>
                      <a:lnTo>
                        <a:pt x="5" y="893"/>
                      </a:lnTo>
                      <a:lnTo>
                        <a:pt x="5" y="891"/>
                      </a:lnTo>
                      <a:lnTo>
                        <a:pt x="5" y="887"/>
                      </a:lnTo>
                      <a:lnTo>
                        <a:pt x="8" y="882"/>
                      </a:lnTo>
                      <a:lnTo>
                        <a:pt x="10" y="880"/>
                      </a:lnTo>
                      <a:lnTo>
                        <a:pt x="13" y="876"/>
                      </a:lnTo>
                      <a:lnTo>
                        <a:pt x="13" y="871"/>
                      </a:lnTo>
                      <a:lnTo>
                        <a:pt x="13" y="867"/>
                      </a:lnTo>
                      <a:lnTo>
                        <a:pt x="13" y="865"/>
                      </a:lnTo>
                      <a:lnTo>
                        <a:pt x="10" y="861"/>
                      </a:lnTo>
                      <a:lnTo>
                        <a:pt x="13" y="861"/>
                      </a:lnTo>
                      <a:lnTo>
                        <a:pt x="13" y="857"/>
                      </a:lnTo>
                      <a:lnTo>
                        <a:pt x="13" y="856"/>
                      </a:lnTo>
                      <a:lnTo>
                        <a:pt x="16" y="852"/>
                      </a:lnTo>
                      <a:lnTo>
                        <a:pt x="18" y="850"/>
                      </a:lnTo>
                      <a:lnTo>
                        <a:pt x="18" y="846"/>
                      </a:lnTo>
                      <a:lnTo>
                        <a:pt x="16" y="841"/>
                      </a:lnTo>
                      <a:lnTo>
                        <a:pt x="16" y="835"/>
                      </a:lnTo>
                      <a:lnTo>
                        <a:pt x="16" y="831"/>
                      </a:lnTo>
                      <a:lnTo>
                        <a:pt x="16" y="829"/>
                      </a:lnTo>
                      <a:lnTo>
                        <a:pt x="18" y="826"/>
                      </a:lnTo>
                      <a:lnTo>
                        <a:pt x="18" y="822"/>
                      </a:lnTo>
                      <a:lnTo>
                        <a:pt x="16" y="820"/>
                      </a:lnTo>
                      <a:lnTo>
                        <a:pt x="16" y="816"/>
                      </a:lnTo>
                      <a:lnTo>
                        <a:pt x="16" y="814"/>
                      </a:lnTo>
                      <a:lnTo>
                        <a:pt x="18" y="814"/>
                      </a:lnTo>
                      <a:lnTo>
                        <a:pt x="21" y="811"/>
                      </a:lnTo>
                      <a:lnTo>
                        <a:pt x="21" y="807"/>
                      </a:lnTo>
                      <a:lnTo>
                        <a:pt x="25" y="805"/>
                      </a:lnTo>
                      <a:lnTo>
                        <a:pt x="21" y="801"/>
                      </a:lnTo>
                      <a:lnTo>
                        <a:pt x="21" y="800"/>
                      </a:lnTo>
                      <a:lnTo>
                        <a:pt x="21" y="796"/>
                      </a:lnTo>
                      <a:lnTo>
                        <a:pt x="18" y="794"/>
                      </a:lnTo>
                      <a:lnTo>
                        <a:pt x="18" y="790"/>
                      </a:lnTo>
                      <a:lnTo>
                        <a:pt x="21" y="790"/>
                      </a:lnTo>
                      <a:lnTo>
                        <a:pt x="25" y="786"/>
                      </a:lnTo>
                      <a:lnTo>
                        <a:pt x="25" y="785"/>
                      </a:lnTo>
                      <a:lnTo>
                        <a:pt x="26" y="785"/>
                      </a:lnTo>
                      <a:lnTo>
                        <a:pt x="26" y="781"/>
                      </a:lnTo>
                      <a:lnTo>
                        <a:pt x="30" y="779"/>
                      </a:lnTo>
                      <a:lnTo>
                        <a:pt x="30" y="775"/>
                      </a:lnTo>
                      <a:lnTo>
                        <a:pt x="30" y="771"/>
                      </a:lnTo>
                      <a:lnTo>
                        <a:pt x="30" y="770"/>
                      </a:lnTo>
                      <a:lnTo>
                        <a:pt x="33" y="770"/>
                      </a:lnTo>
                      <a:lnTo>
                        <a:pt x="33" y="766"/>
                      </a:lnTo>
                      <a:lnTo>
                        <a:pt x="34" y="766"/>
                      </a:lnTo>
                      <a:lnTo>
                        <a:pt x="34" y="764"/>
                      </a:lnTo>
                      <a:lnTo>
                        <a:pt x="34" y="760"/>
                      </a:lnTo>
                      <a:lnTo>
                        <a:pt x="34" y="757"/>
                      </a:lnTo>
                      <a:lnTo>
                        <a:pt x="34" y="755"/>
                      </a:lnTo>
                      <a:lnTo>
                        <a:pt x="38" y="755"/>
                      </a:lnTo>
                      <a:lnTo>
                        <a:pt x="38" y="751"/>
                      </a:lnTo>
                      <a:lnTo>
                        <a:pt x="41" y="751"/>
                      </a:lnTo>
                      <a:lnTo>
                        <a:pt x="41" y="749"/>
                      </a:lnTo>
                      <a:lnTo>
                        <a:pt x="43" y="745"/>
                      </a:lnTo>
                      <a:lnTo>
                        <a:pt x="46" y="743"/>
                      </a:lnTo>
                      <a:lnTo>
                        <a:pt x="46" y="740"/>
                      </a:lnTo>
                      <a:lnTo>
                        <a:pt x="46" y="736"/>
                      </a:lnTo>
                      <a:lnTo>
                        <a:pt x="46" y="730"/>
                      </a:lnTo>
                      <a:lnTo>
                        <a:pt x="49" y="728"/>
                      </a:lnTo>
                      <a:lnTo>
                        <a:pt x="46" y="728"/>
                      </a:lnTo>
                      <a:lnTo>
                        <a:pt x="46" y="725"/>
                      </a:lnTo>
                      <a:lnTo>
                        <a:pt x="46" y="719"/>
                      </a:lnTo>
                      <a:lnTo>
                        <a:pt x="46" y="715"/>
                      </a:lnTo>
                      <a:lnTo>
                        <a:pt x="49" y="715"/>
                      </a:lnTo>
                      <a:lnTo>
                        <a:pt x="49" y="714"/>
                      </a:lnTo>
                      <a:lnTo>
                        <a:pt x="49" y="710"/>
                      </a:lnTo>
                      <a:lnTo>
                        <a:pt x="51" y="708"/>
                      </a:lnTo>
                      <a:lnTo>
                        <a:pt x="54" y="708"/>
                      </a:lnTo>
                      <a:lnTo>
                        <a:pt x="54" y="704"/>
                      </a:lnTo>
                      <a:lnTo>
                        <a:pt x="57" y="700"/>
                      </a:lnTo>
                      <a:lnTo>
                        <a:pt x="61" y="699"/>
                      </a:lnTo>
                      <a:lnTo>
                        <a:pt x="62" y="699"/>
                      </a:lnTo>
                      <a:lnTo>
                        <a:pt x="62" y="695"/>
                      </a:lnTo>
                      <a:lnTo>
                        <a:pt x="62" y="693"/>
                      </a:lnTo>
                      <a:lnTo>
                        <a:pt x="62" y="689"/>
                      </a:lnTo>
                      <a:lnTo>
                        <a:pt x="62" y="684"/>
                      </a:lnTo>
                      <a:lnTo>
                        <a:pt x="65" y="684"/>
                      </a:lnTo>
                      <a:lnTo>
                        <a:pt x="65" y="680"/>
                      </a:lnTo>
                      <a:lnTo>
                        <a:pt x="65" y="678"/>
                      </a:lnTo>
                      <a:lnTo>
                        <a:pt x="69" y="674"/>
                      </a:lnTo>
                      <a:lnTo>
                        <a:pt x="70" y="671"/>
                      </a:lnTo>
                      <a:lnTo>
                        <a:pt x="70" y="669"/>
                      </a:lnTo>
                      <a:lnTo>
                        <a:pt x="74" y="665"/>
                      </a:lnTo>
                      <a:lnTo>
                        <a:pt x="74" y="663"/>
                      </a:lnTo>
                      <a:lnTo>
                        <a:pt x="74" y="657"/>
                      </a:lnTo>
                      <a:lnTo>
                        <a:pt x="77" y="657"/>
                      </a:lnTo>
                      <a:lnTo>
                        <a:pt x="78" y="654"/>
                      </a:lnTo>
                      <a:lnTo>
                        <a:pt x="78" y="650"/>
                      </a:lnTo>
                      <a:lnTo>
                        <a:pt x="78" y="648"/>
                      </a:lnTo>
                      <a:lnTo>
                        <a:pt x="78" y="644"/>
                      </a:lnTo>
                      <a:lnTo>
                        <a:pt x="82" y="644"/>
                      </a:lnTo>
                      <a:lnTo>
                        <a:pt x="82" y="642"/>
                      </a:lnTo>
                      <a:lnTo>
                        <a:pt x="82" y="639"/>
                      </a:lnTo>
                      <a:lnTo>
                        <a:pt x="85" y="639"/>
                      </a:lnTo>
                      <a:lnTo>
                        <a:pt x="85" y="635"/>
                      </a:lnTo>
                      <a:lnTo>
                        <a:pt x="87" y="629"/>
                      </a:lnTo>
                      <a:lnTo>
                        <a:pt x="87" y="628"/>
                      </a:lnTo>
                      <a:lnTo>
                        <a:pt x="87" y="624"/>
                      </a:lnTo>
                      <a:lnTo>
                        <a:pt x="87" y="622"/>
                      </a:lnTo>
                      <a:lnTo>
                        <a:pt x="87" y="618"/>
                      </a:lnTo>
                      <a:lnTo>
                        <a:pt x="87" y="614"/>
                      </a:lnTo>
                      <a:lnTo>
                        <a:pt x="87" y="613"/>
                      </a:lnTo>
                      <a:lnTo>
                        <a:pt x="90" y="609"/>
                      </a:lnTo>
                      <a:lnTo>
                        <a:pt x="90" y="607"/>
                      </a:lnTo>
                      <a:lnTo>
                        <a:pt x="90" y="603"/>
                      </a:lnTo>
                      <a:lnTo>
                        <a:pt x="90" y="600"/>
                      </a:lnTo>
                      <a:lnTo>
                        <a:pt x="90" y="598"/>
                      </a:lnTo>
                      <a:lnTo>
                        <a:pt x="93" y="594"/>
                      </a:lnTo>
                      <a:lnTo>
                        <a:pt x="95" y="594"/>
                      </a:lnTo>
                      <a:lnTo>
                        <a:pt x="95" y="592"/>
                      </a:lnTo>
                      <a:lnTo>
                        <a:pt x="98" y="592"/>
                      </a:lnTo>
                      <a:lnTo>
                        <a:pt x="98" y="588"/>
                      </a:lnTo>
                      <a:lnTo>
                        <a:pt x="98" y="586"/>
                      </a:lnTo>
                      <a:lnTo>
                        <a:pt x="101" y="583"/>
                      </a:lnTo>
                      <a:lnTo>
                        <a:pt x="103" y="583"/>
                      </a:lnTo>
                      <a:lnTo>
                        <a:pt x="103" y="579"/>
                      </a:lnTo>
                      <a:lnTo>
                        <a:pt x="110" y="577"/>
                      </a:lnTo>
                      <a:lnTo>
                        <a:pt x="111" y="573"/>
                      </a:lnTo>
                      <a:lnTo>
                        <a:pt x="111" y="571"/>
                      </a:lnTo>
                      <a:lnTo>
                        <a:pt x="114" y="568"/>
                      </a:lnTo>
                      <a:lnTo>
                        <a:pt x="114" y="564"/>
                      </a:lnTo>
                      <a:lnTo>
                        <a:pt x="118" y="564"/>
                      </a:lnTo>
                      <a:lnTo>
                        <a:pt x="118" y="562"/>
                      </a:lnTo>
                      <a:lnTo>
                        <a:pt x="123" y="553"/>
                      </a:lnTo>
                      <a:lnTo>
                        <a:pt x="123" y="549"/>
                      </a:lnTo>
                      <a:lnTo>
                        <a:pt x="126" y="549"/>
                      </a:lnTo>
                      <a:lnTo>
                        <a:pt x="129" y="547"/>
                      </a:lnTo>
                      <a:lnTo>
                        <a:pt x="131" y="542"/>
                      </a:lnTo>
                      <a:lnTo>
                        <a:pt x="137" y="538"/>
                      </a:lnTo>
                      <a:lnTo>
                        <a:pt x="139" y="532"/>
                      </a:lnTo>
                      <a:lnTo>
                        <a:pt x="145" y="532"/>
                      </a:lnTo>
                      <a:lnTo>
                        <a:pt x="150" y="528"/>
                      </a:lnTo>
                      <a:lnTo>
                        <a:pt x="154" y="528"/>
                      </a:lnTo>
                      <a:lnTo>
                        <a:pt x="155" y="528"/>
                      </a:lnTo>
                      <a:lnTo>
                        <a:pt x="155" y="527"/>
                      </a:lnTo>
                      <a:lnTo>
                        <a:pt x="155" y="523"/>
                      </a:lnTo>
                      <a:lnTo>
                        <a:pt x="158" y="523"/>
                      </a:lnTo>
                      <a:lnTo>
                        <a:pt x="162" y="521"/>
                      </a:lnTo>
                      <a:lnTo>
                        <a:pt x="162" y="517"/>
                      </a:lnTo>
                      <a:lnTo>
                        <a:pt x="162" y="514"/>
                      </a:lnTo>
                      <a:lnTo>
                        <a:pt x="162" y="512"/>
                      </a:lnTo>
                      <a:lnTo>
                        <a:pt x="163" y="512"/>
                      </a:lnTo>
                      <a:lnTo>
                        <a:pt x="163" y="508"/>
                      </a:lnTo>
                      <a:lnTo>
                        <a:pt x="167" y="506"/>
                      </a:lnTo>
                      <a:lnTo>
                        <a:pt x="167" y="502"/>
                      </a:lnTo>
                      <a:lnTo>
                        <a:pt x="170" y="500"/>
                      </a:lnTo>
                      <a:lnTo>
                        <a:pt x="170" y="497"/>
                      </a:lnTo>
                      <a:lnTo>
                        <a:pt x="172" y="493"/>
                      </a:lnTo>
                      <a:lnTo>
                        <a:pt x="175" y="487"/>
                      </a:lnTo>
                      <a:lnTo>
                        <a:pt x="178" y="485"/>
                      </a:lnTo>
                      <a:lnTo>
                        <a:pt x="178" y="482"/>
                      </a:lnTo>
                      <a:lnTo>
                        <a:pt x="178" y="478"/>
                      </a:lnTo>
                      <a:lnTo>
                        <a:pt x="181" y="476"/>
                      </a:lnTo>
                      <a:lnTo>
                        <a:pt x="181" y="471"/>
                      </a:lnTo>
                      <a:lnTo>
                        <a:pt x="183" y="467"/>
                      </a:lnTo>
                      <a:lnTo>
                        <a:pt x="186" y="467"/>
                      </a:lnTo>
                      <a:lnTo>
                        <a:pt x="189" y="463"/>
                      </a:lnTo>
                      <a:lnTo>
                        <a:pt x="191" y="461"/>
                      </a:lnTo>
                      <a:lnTo>
                        <a:pt x="194" y="461"/>
                      </a:lnTo>
                      <a:lnTo>
                        <a:pt x="194" y="457"/>
                      </a:lnTo>
                      <a:lnTo>
                        <a:pt x="194" y="456"/>
                      </a:lnTo>
                      <a:lnTo>
                        <a:pt x="194" y="452"/>
                      </a:lnTo>
                      <a:lnTo>
                        <a:pt x="198" y="450"/>
                      </a:lnTo>
                      <a:lnTo>
                        <a:pt x="198" y="443"/>
                      </a:lnTo>
                      <a:lnTo>
                        <a:pt x="198" y="441"/>
                      </a:lnTo>
                      <a:lnTo>
                        <a:pt x="199" y="435"/>
                      </a:lnTo>
                      <a:lnTo>
                        <a:pt x="203" y="431"/>
                      </a:lnTo>
                      <a:lnTo>
                        <a:pt x="203" y="428"/>
                      </a:lnTo>
                      <a:lnTo>
                        <a:pt x="203" y="426"/>
                      </a:lnTo>
                      <a:lnTo>
                        <a:pt x="203" y="422"/>
                      </a:lnTo>
                      <a:lnTo>
                        <a:pt x="206" y="416"/>
                      </a:lnTo>
                      <a:lnTo>
                        <a:pt x="206" y="411"/>
                      </a:lnTo>
                      <a:lnTo>
                        <a:pt x="207" y="407"/>
                      </a:lnTo>
                      <a:lnTo>
                        <a:pt x="207" y="405"/>
                      </a:lnTo>
                      <a:lnTo>
                        <a:pt x="206" y="405"/>
                      </a:lnTo>
                      <a:lnTo>
                        <a:pt x="206" y="401"/>
                      </a:lnTo>
                      <a:lnTo>
                        <a:pt x="207" y="400"/>
                      </a:lnTo>
                      <a:lnTo>
                        <a:pt x="207" y="396"/>
                      </a:lnTo>
                      <a:lnTo>
                        <a:pt x="211" y="392"/>
                      </a:lnTo>
                      <a:lnTo>
                        <a:pt x="211" y="390"/>
                      </a:lnTo>
                      <a:lnTo>
                        <a:pt x="211" y="386"/>
                      </a:lnTo>
                      <a:lnTo>
                        <a:pt x="207" y="381"/>
                      </a:lnTo>
                      <a:lnTo>
                        <a:pt x="211" y="377"/>
                      </a:lnTo>
                      <a:lnTo>
                        <a:pt x="211" y="375"/>
                      </a:lnTo>
                      <a:lnTo>
                        <a:pt x="211" y="371"/>
                      </a:lnTo>
                      <a:lnTo>
                        <a:pt x="207" y="371"/>
                      </a:lnTo>
                      <a:lnTo>
                        <a:pt x="203" y="370"/>
                      </a:lnTo>
                      <a:lnTo>
                        <a:pt x="199" y="366"/>
                      </a:lnTo>
                      <a:lnTo>
                        <a:pt x="198" y="364"/>
                      </a:lnTo>
                      <a:lnTo>
                        <a:pt x="194" y="360"/>
                      </a:lnTo>
                      <a:lnTo>
                        <a:pt x="191" y="357"/>
                      </a:lnTo>
                      <a:lnTo>
                        <a:pt x="189" y="355"/>
                      </a:lnTo>
                      <a:lnTo>
                        <a:pt x="189" y="351"/>
                      </a:lnTo>
                      <a:lnTo>
                        <a:pt x="186" y="351"/>
                      </a:lnTo>
                      <a:lnTo>
                        <a:pt x="186" y="349"/>
                      </a:lnTo>
                      <a:lnTo>
                        <a:pt x="186" y="345"/>
                      </a:lnTo>
                      <a:lnTo>
                        <a:pt x="183" y="342"/>
                      </a:lnTo>
                      <a:lnTo>
                        <a:pt x="183" y="340"/>
                      </a:lnTo>
                      <a:lnTo>
                        <a:pt x="183" y="336"/>
                      </a:lnTo>
                      <a:lnTo>
                        <a:pt x="183" y="334"/>
                      </a:lnTo>
                      <a:lnTo>
                        <a:pt x="186" y="334"/>
                      </a:lnTo>
                      <a:lnTo>
                        <a:pt x="186" y="328"/>
                      </a:lnTo>
                      <a:lnTo>
                        <a:pt x="189" y="325"/>
                      </a:lnTo>
                      <a:lnTo>
                        <a:pt x="191" y="321"/>
                      </a:lnTo>
                      <a:lnTo>
                        <a:pt x="194" y="319"/>
                      </a:lnTo>
                      <a:lnTo>
                        <a:pt x="198" y="315"/>
                      </a:lnTo>
                      <a:lnTo>
                        <a:pt x="199" y="310"/>
                      </a:lnTo>
                      <a:lnTo>
                        <a:pt x="203" y="310"/>
                      </a:lnTo>
                      <a:lnTo>
                        <a:pt x="203" y="306"/>
                      </a:lnTo>
                      <a:lnTo>
                        <a:pt x="206" y="300"/>
                      </a:lnTo>
                      <a:lnTo>
                        <a:pt x="206" y="299"/>
                      </a:lnTo>
                      <a:lnTo>
                        <a:pt x="207" y="293"/>
                      </a:lnTo>
                      <a:lnTo>
                        <a:pt x="206" y="293"/>
                      </a:lnTo>
                      <a:lnTo>
                        <a:pt x="206" y="289"/>
                      </a:lnTo>
                      <a:lnTo>
                        <a:pt x="206" y="284"/>
                      </a:lnTo>
                      <a:lnTo>
                        <a:pt x="206" y="280"/>
                      </a:lnTo>
                      <a:lnTo>
                        <a:pt x="206" y="278"/>
                      </a:lnTo>
                      <a:lnTo>
                        <a:pt x="206" y="274"/>
                      </a:lnTo>
                      <a:lnTo>
                        <a:pt x="206" y="269"/>
                      </a:lnTo>
                      <a:lnTo>
                        <a:pt x="206" y="265"/>
                      </a:lnTo>
                      <a:lnTo>
                        <a:pt x="203" y="259"/>
                      </a:lnTo>
                      <a:lnTo>
                        <a:pt x="203" y="256"/>
                      </a:lnTo>
                      <a:lnTo>
                        <a:pt x="203" y="254"/>
                      </a:lnTo>
                      <a:lnTo>
                        <a:pt x="206" y="250"/>
                      </a:lnTo>
                      <a:lnTo>
                        <a:pt x="206" y="248"/>
                      </a:lnTo>
                      <a:lnTo>
                        <a:pt x="211" y="244"/>
                      </a:lnTo>
                      <a:lnTo>
                        <a:pt x="214" y="244"/>
                      </a:lnTo>
                      <a:lnTo>
                        <a:pt x="214" y="243"/>
                      </a:lnTo>
                      <a:lnTo>
                        <a:pt x="216" y="243"/>
                      </a:lnTo>
                      <a:lnTo>
                        <a:pt x="219" y="239"/>
                      </a:lnTo>
                      <a:lnTo>
                        <a:pt x="222" y="239"/>
                      </a:lnTo>
                      <a:lnTo>
                        <a:pt x="230" y="229"/>
                      </a:lnTo>
                      <a:lnTo>
                        <a:pt x="232" y="229"/>
                      </a:lnTo>
                      <a:lnTo>
                        <a:pt x="235" y="229"/>
                      </a:lnTo>
                      <a:lnTo>
                        <a:pt x="238" y="229"/>
                      </a:lnTo>
                      <a:lnTo>
                        <a:pt x="238" y="228"/>
                      </a:lnTo>
                      <a:lnTo>
                        <a:pt x="243" y="228"/>
                      </a:lnTo>
                      <a:lnTo>
                        <a:pt x="247" y="228"/>
                      </a:lnTo>
                      <a:lnTo>
                        <a:pt x="250" y="224"/>
                      </a:lnTo>
                      <a:lnTo>
                        <a:pt x="252" y="224"/>
                      </a:lnTo>
                      <a:lnTo>
                        <a:pt x="255" y="220"/>
                      </a:lnTo>
                      <a:lnTo>
                        <a:pt x="260" y="220"/>
                      </a:lnTo>
                      <a:lnTo>
                        <a:pt x="263" y="218"/>
                      </a:lnTo>
                      <a:lnTo>
                        <a:pt x="266" y="218"/>
                      </a:lnTo>
                      <a:lnTo>
                        <a:pt x="271" y="213"/>
                      </a:lnTo>
                      <a:lnTo>
                        <a:pt x="274" y="213"/>
                      </a:lnTo>
                      <a:lnTo>
                        <a:pt x="276" y="209"/>
                      </a:lnTo>
                      <a:lnTo>
                        <a:pt x="276" y="203"/>
                      </a:lnTo>
                      <a:lnTo>
                        <a:pt x="276" y="198"/>
                      </a:lnTo>
                      <a:lnTo>
                        <a:pt x="276" y="194"/>
                      </a:lnTo>
                      <a:lnTo>
                        <a:pt x="276" y="192"/>
                      </a:lnTo>
                      <a:lnTo>
                        <a:pt x="279" y="192"/>
                      </a:lnTo>
                      <a:lnTo>
                        <a:pt x="283" y="185"/>
                      </a:lnTo>
                      <a:lnTo>
                        <a:pt x="284" y="183"/>
                      </a:lnTo>
                      <a:lnTo>
                        <a:pt x="284" y="179"/>
                      </a:lnTo>
                      <a:lnTo>
                        <a:pt x="287" y="179"/>
                      </a:lnTo>
                      <a:lnTo>
                        <a:pt x="292" y="177"/>
                      </a:lnTo>
                      <a:lnTo>
                        <a:pt x="292" y="173"/>
                      </a:lnTo>
                      <a:lnTo>
                        <a:pt x="296" y="168"/>
                      </a:lnTo>
                      <a:lnTo>
                        <a:pt x="299" y="168"/>
                      </a:lnTo>
                      <a:lnTo>
                        <a:pt x="302" y="168"/>
                      </a:lnTo>
                      <a:lnTo>
                        <a:pt x="304" y="168"/>
                      </a:lnTo>
                      <a:lnTo>
                        <a:pt x="307" y="168"/>
                      </a:lnTo>
                      <a:lnTo>
                        <a:pt x="310" y="168"/>
                      </a:lnTo>
                      <a:lnTo>
                        <a:pt x="312" y="168"/>
                      </a:lnTo>
                      <a:lnTo>
                        <a:pt x="312" y="170"/>
                      </a:lnTo>
                      <a:lnTo>
                        <a:pt x="315" y="170"/>
                      </a:lnTo>
                      <a:lnTo>
                        <a:pt x="315" y="168"/>
                      </a:lnTo>
                      <a:lnTo>
                        <a:pt x="315" y="164"/>
                      </a:lnTo>
                      <a:lnTo>
                        <a:pt x="312" y="162"/>
                      </a:lnTo>
                      <a:lnTo>
                        <a:pt x="310" y="158"/>
                      </a:lnTo>
                      <a:lnTo>
                        <a:pt x="310" y="153"/>
                      </a:lnTo>
                      <a:lnTo>
                        <a:pt x="310" y="149"/>
                      </a:lnTo>
                      <a:lnTo>
                        <a:pt x="307" y="147"/>
                      </a:lnTo>
                      <a:lnTo>
                        <a:pt x="307" y="143"/>
                      </a:lnTo>
                      <a:lnTo>
                        <a:pt x="310" y="142"/>
                      </a:lnTo>
                      <a:lnTo>
                        <a:pt x="312" y="142"/>
                      </a:lnTo>
                      <a:lnTo>
                        <a:pt x="312" y="138"/>
                      </a:lnTo>
                      <a:lnTo>
                        <a:pt x="318" y="138"/>
                      </a:lnTo>
                      <a:lnTo>
                        <a:pt x="320" y="138"/>
                      </a:lnTo>
                      <a:lnTo>
                        <a:pt x="323" y="134"/>
                      </a:lnTo>
                      <a:lnTo>
                        <a:pt x="327" y="132"/>
                      </a:lnTo>
                      <a:lnTo>
                        <a:pt x="328" y="128"/>
                      </a:lnTo>
                      <a:lnTo>
                        <a:pt x="327" y="123"/>
                      </a:lnTo>
                      <a:lnTo>
                        <a:pt x="323" y="123"/>
                      </a:lnTo>
                      <a:lnTo>
                        <a:pt x="320" y="123"/>
                      </a:lnTo>
                      <a:lnTo>
                        <a:pt x="320" y="121"/>
                      </a:lnTo>
                      <a:lnTo>
                        <a:pt x="320" y="114"/>
                      </a:lnTo>
                      <a:lnTo>
                        <a:pt x="323" y="114"/>
                      </a:lnTo>
                      <a:lnTo>
                        <a:pt x="327" y="114"/>
                      </a:lnTo>
                      <a:lnTo>
                        <a:pt x="328" y="112"/>
                      </a:lnTo>
                      <a:lnTo>
                        <a:pt x="331" y="112"/>
                      </a:lnTo>
                      <a:lnTo>
                        <a:pt x="335" y="112"/>
                      </a:lnTo>
                      <a:lnTo>
                        <a:pt x="335" y="108"/>
                      </a:lnTo>
                      <a:lnTo>
                        <a:pt x="335" y="106"/>
                      </a:lnTo>
                      <a:lnTo>
                        <a:pt x="335" y="102"/>
                      </a:lnTo>
                      <a:lnTo>
                        <a:pt x="328" y="99"/>
                      </a:lnTo>
                      <a:lnTo>
                        <a:pt x="328" y="97"/>
                      </a:lnTo>
                      <a:lnTo>
                        <a:pt x="327" y="93"/>
                      </a:lnTo>
                      <a:lnTo>
                        <a:pt x="327" y="91"/>
                      </a:lnTo>
                      <a:lnTo>
                        <a:pt x="327" y="87"/>
                      </a:lnTo>
                      <a:lnTo>
                        <a:pt x="323" y="84"/>
                      </a:lnTo>
                      <a:lnTo>
                        <a:pt x="327" y="84"/>
                      </a:lnTo>
                      <a:lnTo>
                        <a:pt x="327" y="82"/>
                      </a:lnTo>
                      <a:lnTo>
                        <a:pt x="327" y="78"/>
                      </a:lnTo>
                      <a:lnTo>
                        <a:pt x="328" y="76"/>
                      </a:lnTo>
                      <a:lnTo>
                        <a:pt x="331" y="76"/>
                      </a:lnTo>
                      <a:lnTo>
                        <a:pt x="335" y="78"/>
                      </a:lnTo>
                      <a:lnTo>
                        <a:pt x="335" y="76"/>
                      </a:lnTo>
                      <a:lnTo>
                        <a:pt x="336" y="76"/>
                      </a:lnTo>
                      <a:lnTo>
                        <a:pt x="340" y="76"/>
                      </a:lnTo>
                      <a:lnTo>
                        <a:pt x="343" y="76"/>
                      </a:lnTo>
                      <a:lnTo>
                        <a:pt x="345" y="72"/>
                      </a:lnTo>
                      <a:lnTo>
                        <a:pt x="345" y="71"/>
                      </a:lnTo>
                      <a:lnTo>
                        <a:pt x="345" y="67"/>
                      </a:lnTo>
                      <a:lnTo>
                        <a:pt x="345" y="63"/>
                      </a:lnTo>
                      <a:lnTo>
                        <a:pt x="345" y="61"/>
                      </a:lnTo>
                      <a:lnTo>
                        <a:pt x="343" y="61"/>
                      </a:lnTo>
                      <a:lnTo>
                        <a:pt x="343" y="57"/>
                      </a:lnTo>
                      <a:lnTo>
                        <a:pt x="336" y="56"/>
                      </a:lnTo>
                      <a:lnTo>
                        <a:pt x="335" y="52"/>
                      </a:lnTo>
                      <a:lnTo>
                        <a:pt x="331" y="52"/>
                      </a:lnTo>
                      <a:lnTo>
                        <a:pt x="328" y="52"/>
                      </a:lnTo>
                      <a:lnTo>
                        <a:pt x="327" y="52"/>
                      </a:lnTo>
                      <a:lnTo>
                        <a:pt x="327" y="48"/>
                      </a:lnTo>
                      <a:lnTo>
                        <a:pt x="323" y="46"/>
                      </a:lnTo>
                      <a:lnTo>
                        <a:pt x="320" y="43"/>
                      </a:lnTo>
                      <a:lnTo>
                        <a:pt x="320" y="41"/>
                      </a:lnTo>
                      <a:lnTo>
                        <a:pt x="320" y="37"/>
                      </a:lnTo>
                      <a:lnTo>
                        <a:pt x="320" y="35"/>
                      </a:lnTo>
                      <a:lnTo>
                        <a:pt x="318" y="35"/>
                      </a:lnTo>
                      <a:lnTo>
                        <a:pt x="315" y="35"/>
                      </a:lnTo>
                      <a:lnTo>
                        <a:pt x="312" y="35"/>
                      </a:lnTo>
                      <a:lnTo>
                        <a:pt x="307" y="31"/>
                      </a:lnTo>
                      <a:lnTo>
                        <a:pt x="304" y="31"/>
                      </a:lnTo>
                      <a:lnTo>
                        <a:pt x="304" y="35"/>
                      </a:lnTo>
                      <a:lnTo>
                        <a:pt x="302" y="35"/>
                      </a:lnTo>
                      <a:lnTo>
                        <a:pt x="299" y="35"/>
                      </a:lnTo>
                      <a:lnTo>
                        <a:pt x="296" y="35"/>
                      </a:lnTo>
                      <a:lnTo>
                        <a:pt x="292" y="35"/>
                      </a:lnTo>
                      <a:lnTo>
                        <a:pt x="287" y="35"/>
                      </a:lnTo>
                      <a:lnTo>
                        <a:pt x="287" y="31"/>
                      </a:lnTo>
                      <a:lnTo>
                        <a:pt x="287" y="35"/>
                      </a:lnTo>
                      <a:lnTo>
                        <a:pt x="284" y="31"/>
                      </a:lnTo>
                      <a:lnTo>
                        <a:pt x="283" y="31"/>
                      </a:lnTo>
                      <a:lnTo>
                        <a:pt x="279" y="31"/>
                      </a:lnTo>
                      <a:lnTo>
                        <a:pt x="276" y="31"/>
                      </a:lnTo>
                      <a:lnTo>
                        <a:pt x="276" y="28"/>
                      </a:lnTo>
                      <a:lnTo>
                        <a:pt x="274" y="26"/>
                      </a:lnTo>
                      <a:lnTo>
                        <a:pt x="271" y="26"/>
                      </a:lnTo>
                      <a:lnTo>
                        <a:pt x="271" y="22"/>
                      </a:lnTo>
                      <a:lnTo>
                        <a:pt x="274" y="22"/>
                      </a:lnTo>
                      <a:lnTo>
                        <a:pt x="276" y="20"/>
                      </a:lnTo>
                      <a:lnTo>
                        <a:pt x="276" y="16"/>
                      </a:lnTo>
                      <a:lnTo>
                        <a:pt x="279" y="16"/>
                      </a:lnTo>
                      <a:lnTo>
                        <a:pt x="283" y="20"/>
                      </a:lnTo>
                      <a:lnTo>
                        <a:pt x="284" y="22"/>
                      </a:lnTo>
                      <a:lnTo>
                        <a:pt x="287" y="22"/>
                      </a:lnTo>
                      <a:lnTo>
                        <a:pt x="287" y="20"/>
                      </a:lnTo>
                      <a:lnTo>
                        <a:pt x="287" y="16"/>
                      </a:lnTo>
                      <a:lnTo>
                        <a:pt x="291" y="11"/>
                      </a:lnTo>
                      <a:lnTo>
                        <a:pt x="292" y="7"/>
                      </a:lnTo>
                      <a:lnTo>
                        <a:pt x="292" y="5"/>
                      </a:lnTo>
                      <a:lnTo>
                        <a:pt x="296" y="5"/>
                      </a:lnTo>
                      <a:lnTo>
                        <a:pt x="299" y="5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>
                  <a:off x="4122419" y="979350"/>
                  <a:ext cx="386010" cy="441510"/>
                </a:xfrm>
                <a:custGeom>
                  <a:rect b="b" l="l" r="r" t="t"/>
                  <a:pathLst>
                    <a:path extrusionOk="0" h="800" w="657">
                      <a:moveTo>
                        <a:pt x="424" y="32"/>
                      </a:moveTo>
                      <a:lnTo>
                        <a:pt x="424" y="28"/>
                      </a:lnTo>
                      <a:lnTo>
                        <a:pt x="427" y="26"/>
                      </a:lnTo>
                      <a:lnTo>
                        <a:pt x="430" y="26"/>
                      </a:lnTo>
                      <a:lnTo>
                        <a:pt x="430" y="22"/>
                      </a:lnTo>
                      <a:lnTo>
                        <a:pt x="432" y="26"/>
                      </a:lnTo>
                      <a:lnTo>
                        <a:pt x="432" y="28"/>
                      </a:lnTo>
                      <a:lnTo>
                        <a:pt x="432" y="32"/>
                      </a:lnTo>
                      <a:lnTo>
                        <a:pt x="435" y="32"/>
                      </a:lnTo>
                      <a:lnTo>
                        <a:pt x="435" y="28"/>
                      </a:lnTo>
                      <a:lnTo>
                        <a:pt x="435" y="26"/>
                      </a:lnTo>
                      <a:lnTo>
                        <a:pt x="432" y="22"/>
                      </a:lnTo>
                      <a:lnTo>
                        <a:pt x="432" y="17"/>
                      </a:lnTo>
                      <a:lnTo>
                        <a:pt x="430" y="13"/>
                      </a:lnTo>
                      <a:lnTo>
                        <a:pt x="432" y="11"/>
                      </a:lnTo>
                      <a:lnTo>
                        <a:pt x="432" y="6"/>
                      </a:lnTo>
                      <a:lnTo>
                        <a:pt x="432" y="2"/>
                      </a:lnTo>
                      <a:lnTo>
                        <a:pt x="432" y="0"/>
                      </a:lnTo>
                      <a:lnTo>
                        <a:pt x="435" y="2"/>
                      </a:lnTo>
                      <a:lnTo>
                        <a:pt x="439" y="6"/>
                      </a:lnTo>
                      <a:lnTo>
                        <a:pt x="440" y="8"/>
                      </a:lnTo>
                      <a:lnTo>
                        <a:pt x="443" y="11"/>
                      </a:lnTo>
                      <a:lnTo>
                        <a:pt x="447" y="13"/>
                      </a:lnTo>
                      <a:lnTo>
                        <a:pt x="450" y="13"/>
                      </a:lnTo>
                      <a:lnTo>
                        <a:pt x="452" y="17"/>
                      </a:lnTo>
                      <a:lnTo>
                        <a:pt x="455" y="17"/>
                      </a:lnTo>
                      <a:lnTo>
                        <a:pt x="458" y="22"/>
                      </a:lnTo>
                      <a:lnTo>
                        <a:pt x="460" y="22"/>
                      </a:lnTo>
                      <a:lnTo>
                        <a:pt x="463" y="22"/>
                      </a:lnTo>
                      <a:lnTo>
                        <a:pt x="463" y="26"/>
                      </a:lnTo>
                      <a:lnTo>
                        <a:pt x="466" y="28"/>
                      </a:lnTo>
                      <a:lnTo>
                        <a:pt x="468" y="32"/>
                      </a:lnTo>
                      <a:lnTo>
                        <a:pt x="474" y="41"/>
                      </a:lnTo>
                      <a:lnTo>
                        <a:pt x="479" y="43"/>
                      </a:lnTo>
                      <a:lnTo>
                        <a:pt x="483" y="52"/>
                      </a:lnTo>
                      <a:lnTo>
                        <a:pt x="483" y="56"/>
                      </a:lnTo>
                      <a:lnTo>
                        <a:pt x="483" y="58"/>
                      </a:lnTo>
                      <a:lnTo>
                        <a:pt x="483" y="62"/>
                      </a:lnTo>
                      <a:lnTo>
                        <a:pt x="483" y="77"/>
                      </a:lnTo>
                      <a:lnTo>
                        <a:pt x="486" y="79"/>
                      </a:lnTo>
                      <a:lnTo>
                        <a:pt x="486" y="84"/>
                      </a:lnTo>
                      <a:lnTo>
                        <a:pt x="483" y="88"/>
                      </a:lnTo>
                      <a:lnTo>
                        <a:pt x="483" y="90"/>
                      </a:lnTo>
                      <a:lnTo>
                        <a:pt x="486" y="90"/>
                      </a:lnTo>
                      <a:lnTo>
                        <a:pt x="488" y="90"/>
                      </a:lnTo>
                      <a:lnTo>
                        <a:pt x="488" y="84"/>
                      </a:lnTo>
                      <a:lnTo>
                        <a:pt x="488" y="82"/>
                      </a:lnTo>
                      <a:lnTo>
                        <a:pt x="488" y="77"/>
                      </a:lnTo>
                      <a:lnTo>
                        <a:pt x="491" y="69"/>
                      </a:lnTo>
                      <a:lnTo>
                        <a:pt x="491" y="67"/>
                      </a:lnTo>
                      <a:lnTo>
                        <a:pt x="494" y="69"/>
                      </a:lnTo>
                      <a:lnTo>
                        <a:pt x="496" y="69"/>
                      </a:lnTo>
                      <a:lnTo>
                        <a:pt x="496" y="77"/>
                      </a:lnTo>
                      <a:lnTo>
                        <a:pt x="496" y="79"/>
                      </a:lnTo>
                      <a:lnTo>
                        <a:pt x="496" y="82"/>
                      </a:lnTo>
                      <a:lnTo>
                        <a:pt x="496" y="84"/>
                      </a:lnTo>
                      <a:lnTo>
                        <a:pt x="496" y="94"/>
                      </a:lnTo>
                      <a:lnTo>
                        <a:pt x="496" y="97"/>
                      </a:lnTo>
                      <a:lnTo>
                        <a:pt x="496" y="99"/>
                      </a:lnTo>
                      <a:lnTo>
                        <a:pt x="496" y="105"/>
                      </a:lnTo>
                      <a:lnTo>
                        <a:pt x="496" y="108"/>
                      </a:lnTo>
                      <a:lnTo>
                        <a:pt x="496" y="114"/>
                      </a:lnTo>
                      <a:lnTo>
                        <a:pt x="496" y="118"/>
                      </a:lnTo>
                      <a:lnTo>
                        <a:pt x="496" y="120"/>
                      </a:lnTo>
                      <a:lnTo>
                        <a:pt x="499" y="123"/>
                      </a:lnTo>
                      <a:lnTo>
                        <a:pt x="499" y="129"/>
                      </a:lnTo>
                      <a:lnTo>
                        <a:pt x="499" y="135"/>
                      </a:lnTo>
                      <a:lnTo>
                        <a:pt x="499" y="138"/>
                      </a:lnTo>
                      <a:lnTo>
                        <a:pt x="499" y="153"/>
                      </a:lnTo>
                      <a:lnTo>
                        <a:pt x="499" y="159"/>
                      </a:lnTo>
                      <a:lnTo>
                        <a:pt x="502" y="165"/>
                      </a:lnTo>
                      <a:lnTo>
                        <a:pt x="504" y="168"/>
                      </a:lnTo>
                      <a:lnTo>
                        <a:pt x="504" y="170"/>
                      </a:lnTo>
                      <a:lnTo>
                        <a:pt x="507" y="174"/>
                      </a:lnTo>
                      <a:lnTo>
                        <a:pt x="504" y="176"/>
                      </a:lnTo>
                      <a:lnTo>
                        <a:pt x="504" y="179"/>
                      </a:lnTo>
                      <a:lnTo>
                        <a:pt x="504" y="181"/>
                      </a:lnTo>
                      <a:lnTo>
                        <a:pt x="507" y="185"/>
                      </a:lnTo>
                      <a:lnTo>
                        <a:pt x="507" y="189"/>
                      </a:lnTo>
                      <a:lnTo>
                        <a:pt x="507" y="191"/>
                      </a:lnTo>
                      <a:lnTo>
                        <a:pt x="507" y="194"/>
                      </a:lnTo>
                      <a:lnTo>
                        <a:pt x="510" y="194"/>
                      </a:lnTo>
                      <a:lnTo>
                        <a:pt x="510" y="196"/>
                      </a:lnTo>
                      <a:lnTo>
                        <a:pt x="512" y="200"/>
                      </a:lnTo>
                      <a:lnTo>
                        <a:pt x="512" y="202"/>
                      </a:lnTo>
                      <a:lnTo>
                        <a:pt x="515" y="206"/>
                      </a:lnTo>
                      <a:lnTo>
                        <a:pt x="515" y="209"/>
                      </a:lnTo>
                      <a:lnTo>
                        <a:pt x="515" y="211"/>
                      </a:lnTo>
                      <a:lnTo>
                        <a:pt x="519" y="215"/>
                      </a:lnTo>
                      <a:lnTo>
                        <a:pt x="519" y="217"/>
                      </a:lnTo>
                      <a:lnTo>
                        <a:pt x="519" y="221"/>
                      </a:lnTo>
                      <a:lnTo>
                        <a:pt x="519" y="224"/>
                      </a:lnTo>
                      <a:lnTo>
                        <a:pt x="519" y="226"/>
                      </a:lnTo>
                      <a:lnTo>
                        <a:pt x="515" y="226"/>
                      </a:lnTo>
                      <a:lnTo>
                        <a:pt x="519" y="226"/>
                      </a:lnTo>
                      <a:lnTo>
                        <a:pt x="522" y="226"/>
                      </a:lnTo>
                      <a:lnTo>
                        <a:pt x="522" y="230"/>
                      </a:lnTo>
                      <a:lnTo>
                        <a:pt x="523" y="230"/>
                      </a:lnTo>
                      <a:lnTo>
                        <a:pt x="523" y="236"/>
                      </a:lnTo>
                      <a:lnTo>
                        <a:pt x="527" y="236"/>
                      </a:lnTo>
                      <a:lnTo>
                        <a:pt x="527" y="237"/>
                      </a:lnTo>
                      <a:lnTo>
                        <a:pt x="527" y="245"/>
                      </a:lnTo>
                      <a:lnTo>
                        <a:pt x="530" y="245"/>
                      </a:lnTo>
                      <a:lnTo>
                        <a:pt x="530" y="247"/>
                      </a:lnTo>
                      <a:lnTo>
                        <a:pt x="532" y="247"/>
                      </a:lnTo>
                      <a:lnTo>
                        <a:pt x="532" y="251"/>
                      </a:lnTo>
                      <a:lnTo>
                        <a:pt x="532" y="252"/>
                      </a:lnTo>
                      <a:lnTo>
                        <a:pt x="532" y="256"/>
                      </a:lnTo>
                      <a:lnTo>
                        <a:pt x="532" y="258"/>
                      </a:lnTo>
                      <a:lnTo>
                        <a:pt x="532" y="267"/>
                      </a:lnTo>
                      <a:lnTo>
                        <a:pt x="530" y="267"/>
                      </a:lnTo>
                      <a:lnTo>
                        <a:pt x="530" y="271"/>
                      </a:lnTo>
                      <a:lnTo>
                        <a:pt x="527" y="273"/>
                      </a:lnTo>
                      <a:lnTo>
                        <a:pt x="527" y="271"/>
                      </a:lnTo>
                      <a:lnTo>
                        <a:pt x="523" y="273"/>
                      </a:lnTo>
                      <a:lnTo>
                        <a:pt x="527" y="273"/>
                      </a:lnTo>
                      <a:lnTo>
                        <a:pt x="530" y="273"/>
                      </a:lnTo>
                      <a:lnTo>
                        <a:pt x="530" y="271"/>
                      </a:lnTo>
                      <a:lnTo>
                        <a:pt x="532" y="271"/>
                      </a:lnTo>
                      <a:lnTo>
                        <a:pt x="535" y="271"/>
                      </a:lnTo>
                      <a:lnTo>
                        <a:pt x="538" y="273"/>
                      </a:lnTo>
                      <a:lnTo>
                        <a:pt x="540" y="280"/>
                      </a:lnTo>
                      <a:lnTo>
                        <a:pt x="543" y="282"/>
                      </a:lnTo>
                      <a:lnTo>
                        <a:pt x="543" y="288"/>
                      </a:lnTo>
                      <a:lnTo>
                        <a:pt x="540" y="288"/>
                      </a:lnTo>
                      <a:lnTo>
                        <a:pt x="538" y="292"/>
                      </a:lnTo>
                      <a:lnTo>
                        <a:pt x="540" y="292"/>
                      </a:lnTo>
                      <a:lnTo>
                        <a:pt x="540" y="288"/>
                      </a:lnTo>
                      <a:lnTo>
                        <a:pt x="540" y="292"/>
                      </a:lnTo>
                      <a:lnTo>
                        <a:pt x="543" y="294"/>
                      </a:lnTo>
                      <a:lnTo>
                        <a:pt x="546" y="297"/>
                      </a:lnTo>
                      <a:lnTo>
                        <a:pt x="546" y="301"/>
                      </a:lnTo>
                      <a:lnTo>
                        <a:pt x="548" y="303"/>
                      </a:lnTo>
                      <a:lnTo>
                        <a:pt x="548" y="307"/>
                      </a:lnTo>
                      <a:lnTo>
                        <a:pt x="546" y="307"/>
                      </a:lnTo>
                      <a:lnTo>
                        <a:pt x="543" y="307"/>
                      </a:lnTo>
                      <a:lnTo>
                        <a:pt x="546" y="307"/>
                      </a:lnTo>
                      <a:lnTo>
                        <a:pt x="548" y="307"/>
                      </a:lnTo>
                      <a:lnTo>
                        <a:pt x="551" y="308"/>
                      </a:lnTo>
                      <a:lnTo>
                        <a:pt x="548" y="308"/>
                      </a:lnTo>
                      <a:lnTo>
                        <a:pt x="551" y="314"/>
                      </a:lnTo>
                      <a:lnTo>
                        <a:pt x="548" y="318"/>
                      </a:lnTo>
                      <a:lnTo>
                        <a:pt x="548" y="322"/>
                      </a:lnTo>
                      <a:lnTo>
                        <a:pt x="548" y="323"/>
                      </a:lnTo>
                      <a:lnTo>
                        <a:pt x="554" y="323"/>
                      </a:lnTo>
                      <a:lnTo>
                        <a:pt x="558" y="323"/>
                      </a:lnTo>
                      <a:lnTo>
                        <a:pt x="558" y="327"/>
                      </a:lnTo>
                      <a:lnTo>
                        <a:pt x="559" y="327"/>
                      </a:lnTo>
                      <a:lnTo>
                        <a:pt x="563" y="329"/>
                      </a:lnTo>
                      <a:lnTo>
                        <a:pt x="563" y="333"/>
                      </a:lnTo>
                      <a:lnTo>
                        <a:pt x="563" y="337"/>
                      </a:lnTo>
                      <a:lnTo>
                        <a:pt x="563" y="338"/>
                      </a:lnTo>
                      <a:lnTo>
                        <a:pt x="563" y="342"/>
                      </a:lnTo>
                      <a:lnTo>
                        <a:pt x="566" y="344"/>
                      </a:lnTo>
                      <a:lnTo>
                        <a:pt x="568" y="348"/>
                      </a:lnTo>
                      <a:lnTo>
                        <a:pt x="571" y="350"/>
                      </a:lnTo>
                      <a:lnTo>
                        <a:pt x="574" y="353"/>
                      </a:lnTo>
                      <a:lnTo>
                        <a:pt x="571" y="353"/>
                      </a:lnTo>
                      <a:lnTo>
                        <a:pt x="571" y="357"/>
                      </a:lnTo>
                      <a:lnTo>
                        <a:pt x="574" y="359"/>
                      </a:lnTo>
                      <a:lnTo>
                        <a:pt x="574" y="363"/>
                      </a:lnTo>
                      <a:lnTo>
                        <a:pt x="576" y="365"/>
                      </a:lnTo>
                      <a:lnTo>
                        <a:pt x="579" y="368"/>
                      </a:lnTo>
                      <a:lnTo>
                        <a:pt x="582" y="368"/>
                      </a:lnTo>
                      <a:lnTo>
                        <a:pt x="582" y="370"/>
                      </a:lnTo>
                      <a:lnTo>
                        <a:pt x="584" y="370"/>
                      </a:lnTo>
                      <a:lnTo>
                        <a:pt x="587" y="370"/>
                      </a:lnTo>
                      <a:lnTo>
                        <a:pt x="590" y="370"/>
                      </a:lnTo>
                      <a:lnTo>
                        <a:pt x="595" y="370"/>
                      </a:lnTo>
                      <a:lnTo>
                        <a:pt x="595" y="368"/>
                      </a:lnTo>
                      <a:lnTo>
                        <a:pt x="599" y="368"/>
                      </a:lnTo>
                      <a:lnTo>
                        <a:pt x="602" y="368"/>
                      </a:lnTo>
                      <a:lnTo>
                        <a:pt x="603" y="368"/>
                      </a:lnTo>
                      <a:lnTo>
                        <a:pt x="607" y="370"/>
                      </a:lnTo>
                      <a:lnTo>
                        <a:pt x="610" y="370"/>
                      </a:lnTo>
                      <a:lnTo>
                        <a:pt x="612" y="370"/>
                      </a:lnTo>
                      <a:lnTo>
                        <a:pt x="615" y="370"/>
                      </a:lnTo>
                      <a:lnTo>
                        <a:pt x="618" y="370"/>
                      </a:lnTo>
                      <a:lnTo>
                        <a:pt x="620" y="374"/>
                      </a:lnTo>
                      <a:lnTo>
                        <a:pt x="623" y="378"/>
                      </a:lnTo>
                      <a:lnTo>
                        <a:pt x="626" y="378"/>
                      </a:lnTo>
                      <a:lnTo>
                        <a:pt x="631" y="379"/>
                      </a:lnTo>
                      <a:lnTo>
                        <a:pt x="634" y="379"/>
                      </a:lnTo>
                      <a:lnTo>
                        <a:pt x="638" y="379"/>
                      </a:lnTo>
                      <a:lnTo>
                        <a:pt x="646" y="385"/>
                      </a:lnTo>
                      <a:lnTo>
                        <a:pt x="647" y="389"/>
                      </a:lnTo>
                      <a:lnTo>
                        <a:pt x="646" y="389"/>
                      </a:lnTo>
                      <a:lnTo>
                        <a:pt x="643" y="389"/>
                      </a:lnTo>
                      <a:lnTo>
                        <a:pt x="643" y="393"/>
                      </a:lnTo>
                      <a:lnTo>
                        <a:pt x="639" y="393"/>
                      </a:lnTo>
                      <a:lnTo>
                        <a:pt x="639" y="394"/>
                      </a:lnTo>
                      <a:lnTo>
                        <a:pt x="643" y="393"/>
                      </a:lnTo>
                      <a:lnTo>
                        <a:pt x="643" y="389"/>
                      </a:lnTo>
                      <a:lnTo>
                        <a:pt x="646" y="389"/>
                      </a:lnTo>
                      <a:lnTo>
                        <a:pt x="647" y="389"/>
                      </a:lnTo>
                      <a:lnTo>
                        <a:pt x="647" y="393"/>
                      </a:lnTo>
                      <a:lnTo>
                        <a:pt x="647" y="394"/>
                      </a:lnTo>
                      <a:lnTo>
                        <a:pt x="651" y="400"/>
                      </a:lnTo>
                      <a:lnTo>
                        <a:pt x="651" y="406"/>
                      </a:lnTo>
                      <a:lnTo>
                        <a:pt x="654" y="406"/>
                      </a:lnTo>
                      <a:lnTo>
                        <a:pt x="654" y="413"/>
                      </a:lnTo>
                      <a:lnTo>
                        <a:pt x="657" y="415"/>
                      </a:lnTo>
                      <a:lnTo>
                        <a:pt x="657" y="421"/>
                      </a:lnTo>
                      <a:lnTo>
                        <a:pt x="657" y="424"/>
                      </a:lnTo>
                      <a:lnTo>
                        <a:pt x="657" y="428"/>
                      </a:lnTo>
                      <a:lnTo>
                        <a:pt x="657" y="430"/>
                      </a:lnTo>
                      <a:lnTo>
                        <a:pt x="654" y="436"/>
                      </a:lnTo>
                      <a:lnTo>
                        <a:pt x="654" y="439"/>
                      </a:lnTo>
                      <a:lnTo>
                        <a:pt x="654" y="441"/>
                      </a:lnTo>
                      <a:lnTo>
                        <a:pt x="647" y="449"/>
                      </a:lnTo>
                      <a:lnTo>
                        <a:pt x="646" y="449"/>
                      </a:lnTo>
                      <a:lnTo>
                        <a:pt x="646" y="451"/>
                      </a:lnTo>
                      <a:lnTo>
                        <a:pt x="639" y="451"/>
                      </a:lnTo>
                      <a:lnTo>
                        <a:pt x="638" y="451"/>
                      </a:lnTo>
                      <a:lnTo>
                        <a:pt x="634" y="451"/>
                      </a:lnTo>
                      <a:lnTo>
                        <a:pt x="631" y="454"/>
                      </a:lnTo>
                      <a:lnTo>
                        <a:pt x="631" y="456"/>
                      </a:lnTo>
                      <a:lnTo>
                        <a:pt x="634" y="456"/>
                      </a:lnTo>
                      <a:lnTo>
                        <a:pt x="638" y="456"/>
                      </a:lnTo>
                      <a:lnTo>
                        <a:pt x="639" y="454"/>
                      </a:lnTo>
                      <a:lnTo>
                        <a:pt x="643" y="456"/>
                      </a:lnTo>
                      <a:lnTo>
                        <a:pt x="646" y="454"/>
                      </a:lnTo>
                      <a:lnTo>
                        <a:pt x="647" y="451"/>
                      </a:lnTo>
                      <a:lnTo>
                        <a:pt x="651" y="451"/>
                      </a:lnTo>
                      <a:lnTo>
                        <a:pt x="654" y="451"/>
                      </a:lnTo>
                      <a:lnTo>
                        <a:pt x="654" y="454"/>
                      </a:lnTo>
                      <a:lnTo>
                        <a:pt x="654" y="456"/>
                      </a:lnTo>
                      <a:lnTo>
                        <a:pt x="654" y="460"/>
                      </a:lnTo>
                      <a:lnTo>
                        <a:pt x="654" y="462"/>
                      </a:lnTo>
                      <a:lnTo>
                        <a:pt x="651" y="465"/>
                      </a:lnTo>
                      <a:lnTo>
                        <a:pt x="647" y="469"/>
                      </a:lnTo>
                      <a:lnTo>
                        <a:pt x="647" y="471"/>
                      </a:lnTo>
                      <a:lnTo>
                        <a:pt x="643" y="475"/>
                      </a:lnTo>
                      <a:lnTo>
                        <a:pt x="639" y="475"/>
                      </a:lnTo>
                      <a:lnTo>
                        <a:pt x="638" y="471"/>
                      </a:lnTo>
                      <a:lnTo>
                        <a:pt x="638" y="469"/>
                      </a:lnTo>
                      <a:lnTo>
                        <a:pt x="638" y="475"/>
                      </a:lnTo>
                      <a:lnTo>
                        <a:pt x="638" y="477"/>
                      </a:lnTo>
                      <a:lnTo>
                        <a:pt x="631" y="477"/>
                      </a:lnTo>
                      <a:lnTo>
                        <a:pt x="631" y="484"/>
                      </a:lnTo>
                      <a:lnTo>
                        <a:pt x="630" y="484"/>
                      </a:lnTo>
                      <a:lnTo>
                        <a:pt x="623" y="492"/>
                      </a:lnTo>
                      <a:lnTo>
                        <a:pt x="618" y="495"/>
                      </a:lnTo>
                      <a:lnTo>
                        <a:pt x="607" y="501"/>
                      </a:lnTo>
                      <a:lnTo>
                        <a:pt x="607" y="505"/>
                      </a:lnTo>
                      <a:lnTo>
                        <a:pt x="607" y="501"/>
                      </a:lnTo>
                      <a:lnTo>
                        <a:pt x="603" y="505"/>
                      </a:lnTo>
                      <a:lnTo>
                        <a:pt x="603" y="507"/>
                      </a:lnTo>
                      <a:lnTo>
                        <a:pt x="602" y="510"/>
                      </a:lnTo>
                      <a:lnTo>
                        <a:pt x="599" y="512"/>
                      </a:lnTo>
                      <a:lnTo>
                        <a:pt x="599" y="518"/>
                      </a:lnTo>
                      <a:lnTo>
                        <a:pt x="595" y="522"/>
                      </a:lnTo>
                      <a:lnTo>
                        <a:pt x="594" y="525"/>
                      </a:lnTo>
                      <a:lnTo>
                        <a:pt x="590" y="527"/>
                      </a:lnTo>
                      <a:lnTo>
                        <a:pt x="584" y="531"/>
                      </a:lnTo>
                      <a:lnTo>
                        <a:pt x="584" y="527"/>
                      </a:lnTo>
                      <a:lnTo>
                        <a:pt x="582" y="527"/>
                      </a:lnTo>
                      <a:lnTo>
                        <a:pt x="582" y="525"/>
                      </a:lnTo>
                      <a:lnTo>
                        <a:pt x="582" y="522"/>
                      </a:lnTo>
                      <a:lnTo>
                        <a:pt x="579" y="522"/>
                      </a:lnTo>
                      <a:lnTo>
                        <a:pt x="582" y="525"/>
                      </a:lnTo>
                      <a:lnTo>
                        <a:pt x="582" y="527"/>
                      </a:lnTo>
                      <a:lnTo>
                        <a:pt x="584" y="531"/>
                      </a:lnTo>
                      <a:lnTo>
                        <a:pt x="582" y="531"/>
                      </a:lnTo>
                      <a:lnTo>
                        <a:pt x="579" y="533"/>
                      </a:lnTo>
                      <a:lnTo>
                        <a:pt x="579" y="536"/>
                      </a:lnTo>
                      <a:lnTo>
                        <a:pt x="579" y="540"/>
                      </a:lnTo>
                      <a:lnTo>
                        <a:pt x="576" y="540"/>
                      </a:lnTo>
                      <a:lnTo>
                        <a:pt x="574" y="548"/>
                      </a:lnTo>
                      <a:lnTo>
                        <a:pt x="571" y="551"/>
                      </a:lnTo>
                      <a:lnTo>
                        <a:pt x="571" y="553"/>
                      </a:lnTo>
                      <a:lnTo>
                        <a:pt x="568" y="557"/>
                      </a:lnTo>
                      <a:lnTo>
                        <a:pt x="566" y="563"/>
                      </a:lnTo>
                      <a:lnTo>
                        <a:pt x="566" y="566"/>
                      </a:lnTo>
                      <a:lnTo>
                        <a:pt x="563" y="568"/>
                      </a:lnTo>
                      <a:lnTo>
                        <a:pt x="563" y="572"/>
                      </a:lnTo>
                      <a:lnTo>
                        <a:pt x="558" y="574"/>
                      </a:lnTo>
                      <a:lnTo>
                        <a:pt x="548" y="583"/>
                      </a:lnTo>
                      <a:lnTo>
                        <a:pt x="546" y="583"/>
                      </a:lnTo>
                      <a:lnTo>
                        <a:pt x="546" y="581"/>
                      </a:lnTo>
                      <a:lnTo>
                        <a:pt x="548" y="581"/>
                      </a:lnTo>
                      <a:lnTo>
                        <a:pt x="548" y="578"/>
                      </a:lnTo>
                      <a:lnTo>
                        <a:pt x="548" y="574"/>
                      </a:lnTo>
                      <a:lnTo>
                        <a:pt x="548" y="578"/>
                      </a:lnTo>
                      <a:lnTo>
                        <a:pt x="546" y="581"/>
                      </a:lnTo>
                      <a:lnTo>
                        <a:pt x="546" y="583"/>
                      </a:lnTo>
                      <a:lnTo>
                        <a:pt x="548" y="583"/>
                      </a:lnTo>
                      <a:lnTo>
                        <a:pt x="546" y="587"/>
                      </a:lnTo>
                      <a:lnTo>
                        <a:pt x="543" y="593"/>
                      </a:lnTo>
                      <a:lnTo>
                        <a:pt x="540" y="593"/>
                      </a:lnTo>
                      <a:lnTo>
                        <a:pt x="540" y="598"/>
                      </a:lnTo>
                      <a:lnTo>
                        <a:pt x="538" y="596"/>
                      </a:lnTo>
                      <a:lnTo>
                        <a:pt x="538" y="593"/>
                      </a:lnTo>
                      <a:lnTo>
                        <a:pt x="535" y="596"/>
                      </a:lnTo>
                      <a:lnTo>
                        <a:pt x="535" y="593"/>
                      </a:lnTo>
                      <a:lnTo>
                        <a:pt x="532" y="596"/>
                      </a:lnTo>
                      <a:lnTo>
                        <a:pt x="535" y="596"/>
                      </a:lnTo>
                      <a:lnTo>
                        <a:pt x="538" y="596"/>
                      </a:lnTo>
                      <a:lnTo>
                        <a:pt x="538" y="598"/>
                      </a:lnTo>
                      <a:lnTo>
                        <a:pt x="538" y="602"/>
                      </a:lnTo>
                      <a:lnTo>
                        <a:pt x="535" y="602"/>
                      </a:lnTo>
                      <a:lnTo>
                        <a:pt x="532" y="602"/>
                      </a:lnTo>
                      <a:lnTo>
                        <a:pt x="530" y="602"/>
                      </a:lnTo>
                      <a:lnTo>
                        <a:pt x="523" y="602"/>
                      </a:lnTo>
                      <a:lnTo>
                        <a:pt x="522" y="602"/>
                      </a:lnTo>
                      <a:lnTo>
                        <a:pt x="515" y="604"/>
                      </a:lnTo>
                      <a:lnTo>
                        <a:pt x="512" y="608"/>
                      </a:lnTo>
                      <a:lnTo>
                        <a:pt x="507" y="609"/>
                      </a:lnTo>
                      <a:lnTo>
                        <a:pt x="507" y="613"/>
                      </a:lnTo>
                      <a:lnTo>
                        <a:pt x="507" y="617"/>
                      </a:lnTo>
                      <a:lnTo>
                        <a:pt x="504" y="617"/>
                      </a:lnTo>
                      <a:lnTo>
                        <a:pt x="504" y="619"/>
                      </a:lnTo>
                      <a:lnTo>
                        <a:pt x="502" y="619"/>
                      </a:lnTo>
                      <a:lnTo>
                        <a:pt x="502" y="622"/>
                      </a:lnTo>
                      <a:lnTo>
                        <a:pt x="502" y="624"/>
                      </a:lnTo>
                      <a:lnTo>
                        <a:pt x="499" y="624"/>
                      </a:lnTo>
                      <a:lnTo>
                        <a:pt x="499" y="628"/>
                      </a:lnTo>
                      <a:lnTo>
                        <a:pt x="496" y="630"/>
                      </a:lnTo>
                      <a:lnTo>
                        <a:pt x="496" y="634"/>
                      </a:lnTo>
                      <a:lnTo>
                        <a:pt x="494" y="634"/>
                      </a:lnTo>
                      <a:lnTo>
                        <a:pt x="491" y="634"/>
                      </a:lnTo>
                      <a:lnTo>
                        <a:pt x="488" y="634"/>
                      </a:lnTo>
                      <a:lnTo>
                        <a:pt x="486" y="634"/>
                      </a:lnTo>
                      <a:lnTo>
                        <a:pt x="483" y="634"/>
                      </a:lnTo>
                      <a:lnTo>
                        <a:pt x="479" y="634"/>
                      </a:lnTo>
                      <a:lnTo>
                        <a:pt x="479" y="637"/>
                      </a:lnTo>
                      <a:lnTo>
                        <a:pt x="476" y="637"/>
                      </a:lnTo>
                      <a:lnTo>
                        <a:pt x="476" y="639"/>
                      </a:lnTo>
                      <a:lnTo>
                        <a:pt x="474" y="639"/>
                      </a:lnTo>
                      <a:lnTo>
                        <a:pt x="474" y="643"/>
                      </a:lnTo>
                      <a:lnTo>
                        <a:pt x="474" y="645"/>
                      </a:lnTo>
                      <a:lnTo>
                        <a:pt x="471" y="645"/>
                      </a:lnTo>
                      <a:lnTo>
                        <a:pt x="471" y="649"/>
                      </a:lnTo>
                      <a:lnTo>
                        <a:pt x="471" y="652"/>
                      </a:lnTo>
                      <a:lnTo>
                        <a:pt x="468" y="652"/>
                      </a:lnTo>
                      <a:lnTo>
                        <a:pt x="468" y="654"/>
                      </a:lnTo>
                      <a:lnTo>
                        <a:pt x="463" y="664"/>
                      </a:lnTo>
                      <a:lnTo>
                        <a:pt x="460" y="669"/>
                      </a:lnTo>
                      <a:lnTo>
                        <a:pt x="458" y="673"/>
                      </a:lnTo>
                      <a:lnTo>
                        <a:pt x="458" y="675"/>
                      </a:lnTo>
                      <a:lnTo>
                        <a:pt x="458" y="679"/>
                      </a:lnTo>
                      <a:lnTo>
                        <a:pt x="455" y="680"/>
                      </a:lnTo>
                      <a:lnTo>
                        <a:pt x="455" y="684"/>
                      </a:lnTo>
                      <a:lnTo>
                        <a:pt x="450" y="686"/>
                      </a:lnTo>
                      <a:lnTo>
                        <a:pt x="452" y="686"/>
                      </a:lnTo>
                      <a:lnTo>
                        <a:pt x="450" y="690"/>
                      </a:lnTo>
                      <a:lnTo>
                        <a:pt x="447" y="699"/>
                      </a:lnTo>
                      <a:lnTo>
                        <a:pt x="447" y="701"/>
                      </a:lnTo>
                      <a:lnTo>
                        <a:pt x="443" y="705"/>
                      </a:lnTo>
                      <a:lnTo>
                        <a:pt x="440" y="708"/>
                      </a:lnTo>
                      <a:lnTo>
                        <a:pt x="439" y="708"/>
                      </a:lnTo>
                      <a:lnTo>
                        <a:pt x="435" y="710"/>
                      </a:lnTo>
                      <a:lnTo>
                        <a:pt x="430" y="716"/>
                      </a:lnTo>
                      <a:lnTo>
                        <a:pt x="427" y="720"/>
                      </a:lnTo>
                      <a:lnTo>
                        <a:pt x="424" y="722"/>
                      </a:lnTo>
                      <a:lnTo>
                        <a:pt x="422" y="725"/>
                      </a:lnTo>
                      <a:lnTo>
                        <a:pt x="419" y="731"/>
                      </a:lnTo>
                      <a:lnTo>
                        <a:pt x="416" y="731"/>
                      </a:lnTo>
                      <a:lnTo>
                        <a:pt x="416" y="735"/>
                      </a:lnTo>
                      <a:lnTo>
                        <a:pt x="412" y="735"/>
                      </a:lnTo>
                      <a:lnTo>
                        <a:pt x="412" y="736"/>
                      </a:lnTo>
                      <a:lnTo>
                        <a:pt x="412" y="740"/>
                      </a:lnTo>
                      <a:lnTo>
                        <a:pt x="412" y="742"/>
                      </a:lnTo>
                      <a:lnTo>
                        <a:pt x="412" y="750"/>
                      </a:lnTo>
                      <a:lnTo>
                        <a:pt x="412" y="757"/>
                      </a:lnTo>
                      <a:lnTo>
                        <a:pt x="412" y="761"/>
                      </a:lnTo>
                      <a:lnTo>
                        <a:pt x="412" y="766"/>
                      </a:lnTo>
                      <a:lnTo>
                        <a:pt x="412" y="770"/>
                      </a:lnTo>
                      <a:lnTo>
                        <a:pt x="412" y="776"/>
                      </a:lnTo>
                      <a:lnTo>
                        <a:pt x="412" y="778"/>
                      </a:lnTo>
                      <a:lnTo>
                        <a:pt x="412" y="781"/>
                      </a:lnTo>
                      <a:lnTo>
                        <a:pt x="411" y="785"/>
                      </a:lnTo>
                      <a:lnTo>
                        <a:pt x="408" y="785"/>
                      </a:lnTo>
                      <a:lnTo>
                        <a:pt x="404" y="787"/>
                      </a:lnTo>
                      <a:lnTo>
                        <a:pt x="403" y="787"/>
                      </a:lnTo>
                      <a:lnTo>
                        <a:pt x="399" y="787"/>
                      </a:lnTo>
                      <a:lnTo>
                        <a:pt x="396" y="787"/>
                      </a:lnTo>
                      <a:lnTo>
                        <a:pt x="391" y="791"/>
                      </a:lnTo>
                      <a:lnTo>
                        <a:pt x="388" y="793"/>
                      </a:lnTo>
                      <a:lnTo>
                        <a:pt x="388" y="791"/>
                      </a:lnTo>
                      <a:lnTo>
                        <a:pt x="386" y="791"/>
                      </a:lnTo>
                      <a:lnTo>
                        <a:pt x="383" y="787"/>
                      </a:lnTo>
                      <a:lnTo>
                        <a:pt x="380" y="791"/>
                      </a:lnTo>
                      <a:lnTo>
                        <a:pt x="380" y="787"/>
                      </a:lnTo>
                      <a:lnTo>
                        <a:pt x="377" y="787"/>
                      </a:lnTo>
                      <a:lnTo>
                        <a:pt x="375" y="787"/>
                      </a:lnTo>
                      <a:lnTo>
                        <a:pt x="375" y="791"/>
                      </a:lnTo>
                      <a:lnTo>
                        <a:pt x="375" y="793"/>
                      </a:lnTo>
                      <a:lnTo>
                        <a:pt x="372" y="793"/>
                      </a:lnTo>
                      <a:lnTo>
                        <a:pt x="367" y="793"/>
                      </a:lnTo>
                      <a:lnTo>
                        <a:pt x="367" y="796"/>
                      </a:lnTo>
                      <a:lnTo>
                        <a:pt x="367" y="800"/>
                      </a:lnTo>
                      <a:lnTo>
                        <a:pt x="363" y="800"/>
                      </a:lnTo>
                      <a:lnTo>
                        <a:pt x="360" y="800"/>
                      </a:lnTo>
                      <a:lnTo>
                        <a:pt x="359" y="800"/>
                      </a:lnTo>
                      <a:lnTo>
                        <a:pt x="359" y="796"/>
                      </a:lnTo>
                      <a:lnTo>
                        <a:pt x="359" y="793"/>
                      </a:lnTo>
                      <a:lnTo>
                        <a:pt x="355" y="793"/>
                      </a:lnTo>
                      <a:lnTo>
                        <a:pt x="352" y="791"/>
                      </a:lnTo>
                      <a:lnTo>
                        <a:pt x="350" y="793"/>
                      </a:lnTo>
                      <a:lnTo>
                        <a:pt x="350" y="791"/>
                      </a:lnTo>
                      <a:lnTo>
                        <a:pt x="347" y="787"/>
                      </a:lnTo>
                      <a:lnTo>
                        <a:pt x="341" y="787"/>
                      </a:lnTo>
                      <a:lnTo>
                        <a:pt x="339" y="787"/>
                      </a:lnTo>
                      <a:lnTo>
                        <a:pt x="332" y="785"/>
                      </a:lnTo>
                      <a:lnTo>
                        <a:pt x="331" y="778"/>
                      </a:lnTo>
                      <a:lnTo>
                        <a:pt x="331" y="776"/>
                      </a:lnTo>
                      <a:lnTo>
                        <a:pt x="328" y="776"/>
                      </a:lnTo>
                      <a:lnTo>
                        <a:pt x="324" y="776"/>
                      </a:lnTo>
                      <a:lnTo>
                        <a:pt x="324" y="772"/>
                      </a:lnTo>
                      <a:lnTo>
                        <a:pt x="324" y="770"/>
                      </a:lnTo>
                      <a:lnTo>
                        <a:pt x="324" y="766"/>
                      </a:lnTo>
                      <a:lnTo>
                        <a:pt x="323" y="761"/>
                      </a:lnTo>
                      <a:lnTo>
                        <a:pt x="324" y="757"/>
                      </a:lnTo>
                      <a:lnTo>
                        <a:pt x="324" y="755"/>
                      </a:lnTo>
                      <a:lnTo>
                        <a:pt x="324" y="751"/>
                      </a:lnTo>
                      <a:lnTo>
                        <a:pt x="323" y="751"/>
                      </a:lnTo>
                      <a:lnTo>
                        <a:pt x="323" y="750"/>
                      </a:lnTo>
                      <a:lnTo>
                        <a:pt x="316" y="750"/>
                      </a:lnTo>
                      <a:lnTo>
                        <a:pt x="315" y="750"/>
                      </a:lnTo>
                      <a:lnTo>
                        <a:pt x="311" y="750"/>
                      </a:lnTo>
                      <a:lnTo>
                        <a:pt x="308" y="751"/>
                      </a:lnTo>
                      <a:lnTo>
                        <a:pt x="305" y="751"/>
                      </a:lnTo>
                      <a:lnTo>
                        <a:pt x="303" y="751"/>
                      </a:lnTo>
                      <a:lnTo>
                        <a:pt x="303" y="750"/>
                      </a:lnTo>
                      <a:lnTo>
                        <a:pt x="305" y="750"/>
                      </a:lnTo>
                      <a:lnTo>
                        <a:pt x="305" y="746"/>
                      </a:lnTo>
                      <a:lnTo>
                        <a:pt x="305" y="742"/>
                      </a:lnTo>
                      <a:lnTo>
                        <a:pt x="303" y="740"/>
                      </a:lnTo>
                      <a:lnTo>
                        <a:pt x="305" y="736"/>
                      </a:lnTo>
                      <a:lnTo>
                        <a:pt x="305" y="735"/>
                      </a:lnTo>
                      <a:lnTo>
                        <a:pt x="305" y="731"/>
                      </a:lnTo>
                      <a:lnTo>
                        <a:pt x="305" y="725"/>
                      </a:lnTo>
                      <a:lnTo>
                        <a:pt x="303" y="722"/>
                      </a:lnTo>
                      <a:lnTo>
                        <a:pt x="303" y="720"/>
                      </a:lnTo>
                      <a:lnTo>
                        <a:pt x="303" y="716"/>
                      </a:lnTo>
                      <a:lnTo>
                        <a:pt x="300" y="714"/>
                      </a:lnTo>
                      <a:lnTo>
                        <a:pt x="297" y="714"/>
                      </a:lnTo>
                      <a:lnTo>
                        <a:pt x="295" y="714"/>
                      </a:lnTo>
                      <a:lnTo>
                        <a:pt x="292" y="714"/>
                      </a:lnTo>
                      <a:lnTo>
                        <a:pt x="288" y="710"/>
                      </a:lnTo>
                      <a:lnTo>
                        <a:pt x="288" y="708"/>
                      </a:lnTo>
                      <a:lnTo>
                        <a:pt x="288" y="705"/>
                      </a:lnTo>
                      <a:lnTo>
                        <a:pt x="288" y="699"/>
                      </a:lnTo>
                      <a:lnTo>
                        <a:pt x="288" y="695"/>
                      </a:lnTo>
                      <a:lnTo>
                        <a:pt x="288" y="690"/>
                      </a:lnTo>
                      <a:lnTo>
                        <a:pt x="288" y="686"/>
                      </a:lnTo>
                      <a:lnTo>
                        <a:pt x="288" y="684"/>
                      </a:lnTo>
                      <a:lnTo>
                        <a:pt x="288" y="680"/>
                      </a:lnTo>
                      <a:lnTo>
                        <a:pt x="287" y="679"/>
                      </a:lnTo>
                      <a:lnTo>
                        <a:pt x="284" y="679"/>
                      </a:lnTo>
                      <a:lnTo>
                        <a:pt x="284" y="675"/>
                      </a:lnTo>
                      <a:lnTo>
                        <a:pt x="284" y="673"/>
                      </a:lnTo>
                      <a:lnTo>
                        <a:pt x="284" y="669"/>
                      </a:lnTo>
                      <a:lnTo>
                        <a:pt x="280" y="669"/>
                      </a:lnTo>
                      <a:lnTo>
                        <a:pt x="280" y="665"/>
                      </a:lnTo>
                      <a:lnTo>
                        <a:pt x="279" y="664"/>
                      </a:lnTo>
                      <a:lnTo>
                        <a:pt x="275" y="660"/>
                      </a:lnTo>
                      <a:lnTo>
                        <a:pt x="272" y="660"/>
                      </a:lnTo>
                      <a:lnTo>
                        <a:pt x="267" y="660"/>
                      </a:lnTo>
                      <a:lnTo>
                        <a:pt x="267" y="658"/>
                      </a:lnTo>
                      <a:lnTo>
                        <a:pt x="267" y="654"/>
                      </a:lnTo>
                      <a:lnTo>
                        <a:pt x="264" y="652"/>
                      </a:lnTo>
                      <a:lnTo>
                        <a:pt x="261" y="652"/>
                      </a:lnTo>
                      <a:lnTo>
                        <a:pt x="259" y="654"/>
                      </a:lnTo>
                      <a:lnTo>
                        <a:pt x="256" y="654"/>
                      </a:lnTo>
                      <a:lnTo>
                        <a:pt x="253" y="654"/>
                      </a:lnTo>
                      <a:lnTo>
                        <a:pt x="251" y="652"/>
                      </a:lnTo>
                      <a:lnTo>
                        <a:pt x="248" y="649"/>
                      </a:lnTo>
                      <a:lnTo>
                        <a:pt x="248" y="645"/>
                      </a:lnTo>
                      <a:lnTo>
                        <a:pt x="244" y="643"/>
                      </a:lnTo>
                      <a:lnTo>
                        <a:pt x="244" y="639"/>
                      </a:lnTo>
                      <a:lnTo>
                        <a:pt x="243" y="639"/>
                      </a:lnTo>
                      <a:lnTo>
                        <a:pt x="243" y="637"/>
                      </a:lnTo>
                      <a:lnTo>
                        <a:pt x="243" y="634"/>
                      </a:lnTo>
                      <a:lnTo>
                        <a:pt x="243" y="630"/>
                      </a:lnTo>
                      <a:lnTo>
                        <a:pt x="243" y="628"/>
                      </a:lnTo>
                      <a:lnTo>
                        <a:pt x="243" y="624"/>
                      </a:lnTo>
                      <a:lnTo>
                        <a:pt x="243" y="622"/>
                      </a:lnTo>
                      <a:lnTo>
                        <a:pt x="239" y="622"/>
                      </a:lnTo>
                      <a:lnTo>
                        <a:pt x="239" y="619"/>
                      </a:lnTo>
                      <a:lnTo>
                        <a:pt x="236" y="617"/>
                      </a:lnTo>
                      <a:lnTo>
                        <a:pt x="239" y="609"/>
                      </a:lnTo>
                      <a:lnTo>
                        <a:pt x="239" y="608"/>
                      </a:lnTo>
                      <a:lnTo>
                        <a:pt x="239" y="604"/>
                      </a:lnTo>
                      <a:lnTo>
                        <a:pt x="239" y="602"/>
                      </a:lnTo>
                      <a:lnTo>
                        <a:pt x="236" y="602"/>
                      </a:lnTo>
                      <a:lnTo>
                        <a:pt x="236" y="598"/>
                      </a:lnTo>
                      <a:lnTo>
                        <a:pt x="233" y="596"/>
                      </a:lnTo>
                      <a:lnTo>
                        <a:pt x="233" y="593"/>
                      </a:lnTo>
                      <a:lnTo>
                        <a:pt x="233" y="589"/>
                      </a:lnTo>
                      <a:lnTo>
                        <a:pt x="233" y="587"/>
                      </a:lnTo>
                      <a:lnTo>
                        <a:pt x="231" y="583"/>
                      </a:lnTo>
                      <a:lnTo>
                        <a:pt x="225" y="581"/>
                      </a:lnTo>
                      <a:lnTo>
                        <a:pt x="225" y="574"/>
                      </a:lnTo>
                      <a:lnTo>
                        <a:pt x="223" y="572"/>
                      </a:lnTo>
                      <a:lnTo>
                        <a:pt x="223" y="568"/>
                      </a:lnTo>
                      <a:lnTo>
                        <a:pt x="223" y="563"/>
                      </a:lnTo>
                      <a:lnTo>
                        <a:pt x="223" y="561"/>
                      </a:lnTo>
                      <a:lnTo>
                        <a:pt x="223" y="553"/>
                      </a:lnTo>
                      <a:lnTo>
                        <a:pt x="220" y="551"/>
                      </a:lnTo>
                      <a:lnTo>
                        <a:pt x="220" y="548"/>
                      </a:lnTo>
                      <a:lnTo>
                        <a:pt x="223" y="546"/>
                      </a:lnTo>
                      <a:lnTo>
                        <a:pt x="223" y="542"/>
                      </a:lnTo>
                      <a:lnTo>
                        <a:pt x="223" y="540"/>
                      </a:lnTo>
                      <a:lnTo>
                        <a:pt x="223" y="536"/>
                      </a:lnTo>
                      <a:lnTo>
                        <a:pt x="223" y="533"/>
                      </a:lnTo>
                      <a:lnTo>
                        <a:pt x="225" y="531"/>
                      </a:lnTo>
                      <a:lnTo>
                        <a:pt x="225" y="527"/>
                      </a:lnTo>
                      <a:lnTo>
                        <a:pt x="225" y="522"/>
                      </a:lnTo>
                      <a:lnTo>
                        <a:pt x="223" y="518"/>
                      </a:lnTo>
                      <a:lnTo>
                        <a:pt x="217" y="518"/>
                      </a:lnTo>
                      <a:lnTo>
                        <a:pt x="215" y="518"/>
                      </a:lnTo>
                      <a:lnTo>
                        <a:pt x="208" y="516"/>
                      </a:lnTo>
                      <a:lnTo>
                        <a:pt x="205" y="516"/>
                      </a:lnTo>
                      <a:lnTo>
                        <a:pt x="200" y="512"/>
                      </a:lnTo>
                      <a:lnTo>
                        <a:pt x="197" y="510"/>
                      </a:lnTo>
                      <a:lnTo>
                        <a:pt x="195" y="507"/>
                      </a:lnTo>
                      <a:lnTo>
                        <a:pt x="195" y="505"/>
                      </a:lnTo>
                      <a:lnTo>
                        <a:pt x="195" y="501"/>
                      </a:lnTo>
                      <a:lnTo>
                        <a:pt x="192" y="501"/>
                      </a:lnTo>
                      <a:lnTo>
                        <a:pt x="189" y="497"/>
                      </a:lnTo>
                      <a:lnTo>
                        <a:pt x="187" y="495"/>
                      </a:lnTo>
                      <a:lnTo>
                        <a:pt x="184" y="495"/>
                      </a:lnTo>
                      <a:lnTo>
                        <a:pt x="184" y="492"/>
                      </a:lnTo>
                      <a:lnTo>
                        <a:pt x="184" y="486"/>
                      </a:lnTo>
                      <a:lnTo>
                        <a:pt x="181" y="484"/>
                      </a:lnTo>
                      <a:lnTo>
                        <a:pt x="181" y="480"/>
                      </a:lnTo>
                      <a:lnTo>
                        <a:pt x="181" y="477"/>
                      </a:lnTo>
                      <a:lnTo>
                        <a:pt x="181" y="475"/>
                      </a:lnTo>
                      <a:lnTo>
                        <a:pt x="179" y="471"/>
                      </a:lnTo>
                      <a:lnTo>
                        <a:pt x="176" y="469"/>
                      </a:lnTo>
                      <a:lnTo>
                        <a:pt x="176" y="465"/>
                      </a:lnTo>
                      <a:lnTo>
                        <a:pt x="176" y="462"/>
                      </a:lnTo>
                      <a:lnTo>
                        <a:pt x="176" y="460"/>
                      </a:lnTo>
                      <a:lnTo>
                        <a:pt x="179" y="460"/>
                      </a:lnTo>
                      <a:lnTo>
                        <a:pt x="181" y="460"/>
                      </a:lnTo>
                      <a:lnTo>
                        <a:pt x="184" y="460"/>
                      </a:lnTo>
                      <a:lnTo>
                        <a:pt x="184" y="456"/>
                      </a:lnTo>
                      <a:lnTo>
                        <a:pt x="184" y="451"/>
                      </a:lnTo>
                      <a:lnTo>
                        <a:pt x="181" y="451"/>
                      </a:lnTo>
                      <a:lnTo>
                        <a:pt x="181" y="449"/>
                      </a:lnTo>
                      <a:lnTo>
                        <a:pt x="181" y="445"/>
                      </a:lnTo>
                      <a:lnTo>
                        <a:pt x="179" y="449"/>
                      </a:lnTo>
                      <a:lnTo>
                        <a:pt x="176" y="445"/>
                      </a:lnTo>
                      <a:lnTo>
                        <a:pt x="173" y="445"/>
                      </a:lnTo>
                      <a:lnTo>
                        <a:pt x="173" y="449"/>
                      </a:lnTo>
                      <a:lnTo>
                        <a:pt x="168" y="451"/>
                      </a:lnTo>
                      <a:lnTo>
                        <a:pt x="164" y="451"/>
                      </a:lnTo>
                      <a:lnTo>
                        <a:pt x="164" y="449"/>
                      </a:lnTo>
                      <a:lnTo>
                        <a:pt x="168" y="445"/>
                      </a:lnTo>
                      <a:lnTo>
                        <a:pt x="168" y="441"/>
                      </a:lnTo>
                      <a:lnTo>
                        <a:pt x="164" y="439"/>
                      </a:lnTo>
                      <a:lnTo>
                        <a:pt x="161" y="439"/>
                      </a:lnTo>
                      <a:lnTo>
                        <a:pt x="164" y="436"/>
                      </a:lnTo>
                      <a:lnTo>
                        <a:pt x="164" y="434"/>
                      </a:lnTo>
                      <a:lnTo>
                        <a:pt x="164" y="430"/>
                      </a:lnTo>
                      <a:lnTo>
                        <a:pt x="161" y="430"/>
                      </a:lnTo>
                      <a:lnTo>
                        <a:pt x="159" y="430"/>
                      </a:lnTo>
                      <a:lnTo>
                        <a:pt x="156" y="430"/>
                      </a:lnTo>
                      <a:lnTo>
                        <a:pt x="153" y="430"/>
                      </a:lnTo>
                      <a:lnTo>
                        <a:pt x="151" y="430"/>
                      </a:lnTo>
                      <a:lnTo>
                        <a:pt x="151" y="424"/>
                      </a:lnTo>
                      <a:lnTo>
                        <a:pt x="151" y="421"/>
                      </a:lnTo>
                      <a:lnTo>
                        <a:pt x="148" y="421"/>
                      </a:lnTo>
                      <a:lnTo>
                        <a:pt x="148" y="424"/>
                      </a:lnTo>
                      <a:lnTo>
                        <a:pt x="145" y="424"/>
                      </a:lnTo>
                      <a:lnTo>
                        <a:pt x="143" y="424"/>
                      </a:lnTo>
                      <a:lnTo>
                        <a:pt x="143" y="421"/>
                      </a:lnTo>
                      <a:lnTo>
                        <a:pt x="145" y="421"/>
                      </a:lnTo>
                      <a:lnTo>
                        <a:pt x="143" y="421"/>
                      </a:lnTo>
                      <a:lnTo>
                        <a:pt x="140" y="421"/>
                      </a:lnTo>
                      <a:lnTo>
                        <a:pt x="140" y="424"/>
                      </a:lnTo>
                      <a:lnTo>
                        <a:pt x="140" y="428"/>
                      </a:lnTo>
                      <a:lnTo>
                        <a:pt x="133" y="428"/>
                      </a:lnTo>
                      <a:lnTo>
                        <a:pt x="133" y="424"/>
                      </a:lnTo>
                      <a:lnTo>
                        <a:pt x="132" y="424"/>
                      </a:lnTo>
                      <a:lnTo>
                        <a:pt x="128" y="424"/>
                      </a:lnTo>
                      <a:lnTo>
                        <a:pt x="125" y="424"/>
                      </a:lnTo>
                      <a:lnTo>
                        <a:pt x="128" y="428"/>
                      </a:lnTo>
                      <a:lnTo>
                        <a:pt x="125" y="428"/>
                      </a:lnTo>
                      <a:lnTo>
                        <a:pt x="124" y="430"/>
                      </a:lnTo>
                      <a:lnTo>
                        <a:pt x="124" y="428"/>
                      </a:lnTo>
                      <a:lnTo>
                        <a:pt x="125" y="428"/>
                      </a:lnTo>
                      <a:lnTo>
                        <a:pt x="125" y="424"/>
                      </a:lnTo>
                      <a:lnTo>
                        <a:pt x="124" y="424"/>
                      </a:lnTo>
                      <a:lnTo>
                        <a:pt x="124" y="428"/>
                      </a:lnTo>
                      <a:lnTo>
                        <a:pt x="124" y="424"/>
                      </a:lnTo>
                      <a:lnTo>
                        <a:pt x="120" y="424"/>
                      </a:lnTo>
                      <a:lnTo>
                        <a:pt x="117" y="428"/>
                      </a:lnTo>
                      <a:lnTo>
                        <a:pt x="117" y="424"/>
                      </a:lnTo>
                      <a:lnTo>
                        <a:pt x="120" y="424"/>
                      </a:lnTo>
                      <a:lnTo>
                        <a:pt x="120" y="421"/>
                      </a:lnTo>
                      <a:lnTo>
                        <a:pt x="117" y="421"/>
                      </a:lnTo>
                      <a:lnTo>
                        <a:pt x="115" y="421"/>
                      </a:lnTo>
                      <a:lnTo>
                        <a:pt x="115" y="419"/>
                      </a:lnTo>
                      <a:lnTo>
                        <a:pt x="115" y="415"/>
                      </a:lnTo>
                      <a:lnTo>
                        <a:pt x="112" y="415"/>
                      </a:lnTo>
                      <a:lnTo>
                        <a:pt x="112" y="413"/>
                      </a:lnTo>
                      <a:lnTo>
                        <a:pt x="109" y="413"/>
                      </a:lnTo>
                      <a:lnTo>
                        <a:pt x="107" y="415"/>
                      </a:lnTo>
                      <a:lnTo>
                        <a:pt x="107" y="413"/>
                      </a:lnTo>
                      <a:lnTo>
                        <a:pt x="107" y="409"/>
                      </a:lnTo>
                      <a:lnTo>
                        <a:pt x="104" y="409"/>
                      </a:lnTo>
                      <a:lnTo>
                        <a:pt x="101" y="409"/>
                      </a:lnTo>
                      <a:lnTo>
                        <a:pt x="101" y="413"/>
                      </a:lnTo>
                      <a:lnTo>
                        <a:pt x="97" y="413"/>
                      </a:lnTo>
                      <a:lnTo>
                        <a:pt x="96" y="413"/>
                      </a:lnTo>
                      <a:lnTo>
                        <a:pt x="93" y="413"/>
                      </a:lnTo>
                      <a:lnTo>
                        <a:pt x="93" y="409"/>
                      </a:lnTo>
                      <a:lnTo>
                        <a:pt x="93" y="406"/>
                      </a:lnTo>
                      <a:lnTo>
                        <a:pt x="93" y="404"/>
                      </a:lnTo>
                      <a:lnTo>
                        <a:pt x="89" y="404"/>
                      </a:lnTo>
                      <a:lnTo>
                        <a:pt x="89" y="400"/>
                      </a:lnTo>
                      <a:lnTo>
                        <a:pt x="89" y="398"/>
                      </a:lnTo>
                      <a:lnTo>
                        <a:pt x="88" y="398"/>
                      </a:lnTo>
                      <a:lnTo>
                        <a:pt x="84" y="394"/>
                      </a:lnTo>
                      <a:lnTo>
                        <a:pt x="84" y="393"/>
                      </a:lnTo>
                      <a:lnTo>
                        <a:pt x="84" y="389"/>
                      </a:lnTo>
                      <a:lnTo>
                        <a:pt x="81" y="389"/>
                      </a:lnTo>
                      <a:lnTo>
                        <a:pt x="79" y="389"/>
                      </a:lnTo>
                      <a:lnTo>
                        <a:pt x="79" y="393"/>
                      </a:lnTo>
                      <a:lnTo>
                        <a:pt x="79" y="389"/>
                      </a:lnTo>
                      <a:lnTo>
                        <a:pt x="76" y="389"/>
                      </a:lnTo>
                      <a:lnTo>
                        <a:pt x="71" y="385"/>
                      </a:lnTo>
                      <a:lnTo>
                        <a:pt x="68" y="383"/>
                      </a:lnTo>
                      <a:lnTo>
                        <a:pt x="68" y="379"/>
                      </a:lnTo>
                      <a:lnTo>
                        <a:pt x="65" y="379"/>
                      </a:lnTo>
                      <a:lnTo>
                        <a:pt x="62" y="379"/>
                      </a:lnTo>
                      <a:lnTo>
                        <a:pt x="62" y="378"/>
                      </a:lnTo>
                      <a:lnTo>
                        <a:pt x="60" y="378"/>
                      </a:lnTo>
                      <a:lnTo>
                        <a:pt x="57" y="378"/>
                      </a:lnTo>
                      <a:lnTo>
                        <a:pt x="57" y="374"/>
                      </a:lnTo>
                      <a:lnTo>
                        <a:pt x="57" y="378"/>
                      </a:lnTo>
                      <a:lnTo>
                        <a:pt x="53" y="378"/>
                      </a:lnTo>
                      <a:lnTo>
                        <a:pt x="52" y="378"/>
                      </a:lnTo>
                      <a:lnTo>
                        <a:pt x="48" y="378"/>
                      </a:lnTo>
                      <a:lnTo>
                        <a:pt x="48" y="374"/>
                      </a:lnTo>
                      <a:lnTo>
                        <a:pt x="48" y="378"/>
                      </a:lnTo>
                      <a:lnTo>
                        <a:pt x="45" y="378"/>
                      </a:lnTo>
                      <a:lnTo>
                        <a:pt x="44" y="378"/>
                      </a:lnTo>
                      <a:lnTo>
                        <a:pt x="40" y="378"/>
                      </a:lnTo>
                      <a:lnTo>
                        <a:pt x="37" y="378"/>
                      </a:lnTo>
                      <a:lnTo>
                        <a:pt x="35" y="378"/>
                      </a:lnTo>
                      <a:lnTo>
                        <a:pt x="32" y="374"/>
                      </a:lnTo>
                      <a:lnTo>
                        <a:pt x="29" y="370"/>
                      </a:lnTo>
                      <a:lnTo>
                        <a:pt x="24" y="370"/>
                      </a:lnTo>
                      <a:lnTo>
                        <a:pt x="21" y="370"/>
                      </a:lnTo>
                      <a:lnTo>
                        <a:pt x="17" y="370"/>
                      </a:lnTo>
                      <a:lnTo>
                        <a:pt x="17" y="374"/>
                      </a:lnTo>
                      <a:lnTo>
                        <a:pt x="16" y="374"/>
                      </a:lnTo>
                      <a:lnTo>
                        <a:pt x="13" y="374"/>
                      </a:lnTo>
                      <a:lnTo>
                        <a:pt x="9" y="374"/>
                      </a:lnTo>
                      <a:lnTo>
                        <a:pt x="8" y="374"/>
                      </a:lnTo>
                      <a:lnTo>
                        <a:pt x="8" y="370"/>
                      </a:lnTo>
                      <a:lnTo>
                        <a:pt x="4" y="370"/>
                      </a:lnTo>
                      <a:lnTo>
                        <a:pt x="4" y="368"/>
                      </a:lnTo>
                      <a:lnTo>
                        <a:pt x="4" y="363"/>
                      </a:lnTo>
                      <a:lnTo>
                        <a:pt x="1" y="357"/>
                      </a:lnTo>
                      <a:lnTo>
                        <a:pt x="1" y="350"/>
                      </a:lnTo>
                      <a:lnTo>
                        <a:pt x="4" y="350"/>
                      </a:lnTo>
                      <a:lnTo>
                        <a:pt x="1" y="348"/>
                      </a:lnTo>
                      <a:lnTo>
                        <a:pt x="1" y="342"/>
                      </a:lnTo>
                      <a:lnTo>
                        <a:pt x="4" y="342"/>
                      </a:lnTo>
                      <a:lnTo>
                        <a:pt x="1" y="342"/>
                      </a:lnTo>
                      <a:lnTo>
                        <a:pt x="0" y="342"/>
                      </a:lnTo>
                      <a:lnTo>
                        <a:pt x="1" y="337"/>
                      </a:lnTo>
                      <a:lnTo>
                        <a:pt x="1" y="333"/>
                      </a:lnTo>
                      <a:lnTo>
                        <a:pt x="4" y="333"/>
                      </a:lnTo>
                      <a:lnTo>
                        <a:pt x="4" y="329"/>
                      </a:lnTo>
                      <a:lnTo>
                        <a:pt x="4" y="327"/>
                      </a:lnTo>
                      <a:lnTo>
                        <a:pt x="1" y="327"/>
                      </a:lnTo>
                      <a:lnTo>
                        <a:pt x="1" y="323"/>
                      </a:lnTo>
                      <a:lnTo>
                        <a:pt x="0" y="323"/>
                      </a:lnTo>
                      <a:lnTo>
                        <a:pt x="0" y="322"/>
                      </a:lnTo>
                      <a:lnTo>
                        <a:pt x="0" y="318"/>
                      </a:lnTo>
                      <a:lnTo>
                        <a:pt x="1" y="318"/>
                      </a:lnTo>
                      <a:lnTo>
                        <a:pt x="1" y="314"/>
                      </a:lnTo>
                      <a:lnTo>
                        <a:pt x="8" y="314"/>
                      </a:lnTo>
                      <a:lnTo>
                        <a:pt x="8" y="312"/>
                      </a:lnTo>
                      <a:lnTo>
                        <a:pt x="8" y="308"/>
                      </a:lnTo>
                      <a:lnTo>
                        <a:pt x="8" y="307"/>
                      </a:lnTo>
                      <a:lnTo>
                        <a:pt x="9" y="307"/>
                      </a:lnTo>
                      <a:lnTo>
                        <a:pt x="9" y="303"/>
                      </a:lnTo>
                      <a:lnTo>
                        <a:pt x="9" y="301"/>
                      </a:lnTo>
                      <a:lnTo>
                        <a:pt x="8" y="297"/>
                      </a:lnTo>
                      <a:lnTo>
                        <a:pt x="8" y="294"/>
                      </a:lnTo>
                      <a:lnTo>
                        <a:pt x="8" y="292"/>
                      </a:lnTo>
                      <a:lnTo>
                        <a:pt x="8" y="288"/>
                      </a:lnTo>
                      <a:lnTo>
                        <a:pt x="8" y="286"/>
                      </a:lnTo>
                      <a:lnTo>
                        <a:pt x="8" y="282"/>
                      </a:lnTo>
                      <a:lnTo>
                        <a:pt x="8" y="280"/>
                      </a:lnTo>
                      <a:lnTo>
                        <a:pt x="4" y="280"/>
                      </a:lnTo>
                      <a:lnTo>
                        <a:pt x="4" y="277"/>
                      </a:lnTo>
                      <a:lnTo>
                        <a:pt x="1" y="277"/>
                      </a:lnTo>
                      <a:lnTo>
                        <a:pt x="1" y="273"/>
                      </a:lnTo>
                      <a:lnTo>
                        <a:pt x="4" y="273"/>
                      </a:lnTo>
                      <a:lnTo>
                        <a:pt x="8" y="273"/>
                      </a:lnTo>
                      <a:lnTo>
                        <a:pt x="13" y="277"/>
                      </a:lnTo>
                      <a:lnTo>
                        <a:pt x="13" y="280"/>
                      </a:lnTo>
                      <a:lnTo>
                        <a:pt x="9" y="280"/>
                      </a:lnTo>
                      <a:lnTo>
                        <a:pt x="9" y="282"/>
                      </a:lnTo>
                      <a:lnTo>
                        <a:pt x="13" y="282"/>
                      </a:lnTo>
                      <a:lnTo>
                        <a:pt x="9" y="282"/>
                      </a:lnTo>
                      <a:lnTo>
                        <a:pt x="8" y="282"/>
                      </a:lnTo>
                      <a:lnTo>
                        <a:pt x="8" y="286"/>
                      </a:lnTo>
                      <a:lnTo>
                        <a:pt x="9" y="288"/>
                      </a:lnTo>
                      <a:lnTo>
                        <a:pt x="9" y="292"/>
                      </a:lnTo>
                      <a:lnTo>
                        <a:pt x="9" y="294"/>
                      </a:lnTo>
                      <a:lnTo>
                        <a:pt x="13" y="297"/>
                      </a:lnTo>
                      <a:lnTo>
                        <a:pt x="17" y="297"/>
                      </a:lnTo>
                      <a:lnTo>
                        <a:pt x="21" y="297"/>
                      </a:lnTo>
                      <a:lnTo>
                        <a:pt x="24" y="294"/>
                      </a:lnTo>
                      <a:lnTo>
                        <a:pt x="26" y="294"/>
                      </a:lnTo>
                      <a:lnTo>
                        <a:pt x="29" y="294"/>
                      </a:lnTo>
                      <a:lnTo>
                        <a:pt x="32" y="294"/>
                      </a:lnTo>
                      <a:lnTo>
                        <a:pt x="32" y="297"/>
                      </a:lnTo>
                      <a:lnTo>
                        <a:pt x="35" y="297"/>
                      </a:lnTo>
                      <a:lnTo>
                        <a:pt x="35" y="301"/>
                      </a:lnTo>
                      <a:lnTo>
                        <a:pt x="32" y="301"/>
                      </a:lnTo>
                      <a:lnTo>
                        <a:pt x="32" y="303"/>
                      </a:lnTo>
                      <a:lnTo>
                        <a:pt x="35" y="303"/>
                      </a:lnTo>
                      <a:lnTo>
                        <a:pt x="35" y="307"/>
                      </a:lnTo>
                      <a:lnTo>
                        <a:pt x="37" y="307"/>
                      </a:lnTo>
                      <a:lnTo>
                        <a:pt x="40" y="307"/>
                      </a:lnTo>
                      <a:lnTo>
                        <a:pt x="44" y="308"/>
                      </a:lnTo>
                      <a:lnTo>
                        <a:pt x="48" y="308"/>
                      </a:lnTo>
                      <a:lnTo>
                        <a:pt x="52" y="312"/>
                      </a:lnTo>
                      <a:lnTo>
                        <a:pt x="57" y="312"/>
                      </a:lnTo>
                      <a:lnTo>
                        <a:pt x="57" y="314"/>
                      </a:lnTo>
                      <a:lnTo>
                        <a:pt x="60" y="314"/>
                      </a:lnTo>
                      <a:lnTo>
                        <a:pt x="60" y="318"/>
                      </a:lnTo>
                      <a:lnTo>
                        <a:pt x="62" y="318"/>
                      </a:lnTo>
                      <a:lnTo>
                        <a:pt x="65" y="318"/>
                      </a:lnTo>
                      <a:lnTo>
                        <a:pt x="68" y="318"/>
                      </a:lnTo>
                      <a:lnTo>
                        <a:pt x="73" y="318"/>
                      </a:lnTo>
                      <a:lnTo>
                        <a:pt x="76" y="318"/>
                      </a:lnTo>
                      <a:lnTo>
                        <a:pt x="79" y="318"/>
                      </a:lnTo>
                      <a:lnTo>
                        <a:pt x="81" y="318"/>
                      </a:lnTo>
                      <a:lnTo>
                        <a:pt x="81" y="322"/>
                      </a:lnTo>
                      <a:lnTo>
                        <a:pt x="84" y="323"/>
                      </a:lnTo>
                      <a:lnTo>
                        <a:pt x="88" y="323"/>
                      </a:lnTo>
                      <a:lnTo>
                        <a:pt x="89" y="323"/>
                      </a:lnTo>
                      <a:lnTo>
                        <a:pt x="93" y="322"/>
                      </a:lnTo>
                      <a:lnTo>
                        <a:pt x="93" y="318"/>
                      </a:lnTo>
                      <a:lnTo>
                        <a:pt x="93" y="314"/>
                      </a:lnTo>
                      <a:lnTo>
                        <a:pt x="96" y="314"/>
                      </a:lnTo>
                      <a:lnTo>
                        <a:pt x="97" y="312"/>
                      </a:lnTo>
                      <a:lnTo>
                        <a:pt x="97" y="314"/>
                      </a:lnTo>
                      <a:lnTo>
                        <a:pt x="101" y="314"/>
                      </a:lnTo>
                      <a:lnTo>
                        <a:pt x="101" y="312"/>
                      </a:lnTo>
                      <a:lnTo>
                        <a:pt x="104" y="308"/>
                      </a:lnTo>
                      <a:lnTo>
                        <a:pt x="107" y="308"/>
                      </a:lnTo>
                      <a:lnTo>
                        <a:pt x="109" y="308"/>
                      </a:lnTo>
                      <a:lnTo>
                        <a:pt x="112" y="307"/>
                      </a:lnTo>
                      <a:lnTo>
                        <a:pt x="112" y="303"/>
                      </a:lnTo>
                      <a:lnTo>
                        <a:pt x="112" y="301"/>
                      </a:lnTo>
                      <a:lnTo>
                        <a:pt x="115" y="301"/>
                      </a:lnTo>
                      <a:lnTo>
                        <a:pt x="117" y="301"/>
                      </a:lnTo>
                      <a:lnTo>
                        <a:pt x="120" y="301"/>
                      </a:lnTo>
                      <a:lnTo>
                        <a:pt x="124" y="297"/>
                      </a:lnTo>
                      <a:lnTo>
                        <a:pt x="125" y="297"/>
                      </a:lnTo>
                      <a:lnTo>
                        <a:pt x="128" y="297"/>
                      </a:lnTo>
                      <a:lnTo>
                        <a:pt x="132" y="297"/>
                      </a:lnTo>
                      <a:lnTo>
                        <a:pt x="132" y="294"/>
                      </a:lnTo>
                      <a:lnTo>
                        <a:pt x="132" y="292"/>
                      </a:lnTo>
                      <a:lnTo>
                        <a:pt x="133" y="292"/>
                      </a:lnTo>
                      <a:lnTo>
                        <a:pt x="137" y="292"/>
                      </a:lnTo>
                      <a:lnTo>
                        <a:pt x="140" y="294"/>
                      </a:lnTo>
                      <a:lnTo>
                        <a:pt x="140" y="297"/>
                      </a:lnTo>
                      <a:lnTo>
                        <a:pt x="143" y="301"/>
                      </a:lnTo>
                      <a:lnTo>
                        <a:pt x="145" y="301"/>
                      </a:lnTo>
                      <a:lnTo>
                        <a:pt x="148" y="301"/>
                      </a:lnTo>
                      <a:lnTo>
                        <a:pt x="153" y="301"/>
                      </a:lnTo>
                      <a:lnTo>
                        <a:pt x="159" y="301"/>
                      </a:lnTo>
                      <a:lnTo>
                        <a:pt x="161" y="301"/>
                      </a:lnTo>
                      <a:lnTo>
                        <a:pt x="164" y="301"/>
                      </a:lnTo>
                      <a:lnTo>
                        <a:pt x="168" y="297"/>
                      </a:lnTo>
                      <a:lnTo>
                        <a:pt x="173" y="297"/>
                      </a:lnTo>
                      <a:lnTo>
                        <a:pt x="173" y="294"/>
                      </a:lnTo>
                      <a:lnTo>
                        <a:pt x="176" y="294"/>
                      </a:lnTo>
                      <a:lnTo>
                        <a:pt x="179" y="297"/>
                      </a:lnTo>
                      <a:lnTo>
                        <a:pt x="181" y="301"/>
                      </a:lnTo>
                      <a:lnTo>
                        <a:pt x="184" y="303"/>
                      </a:lnTo>
                      <a:lnTo>
                        <a:pt x="187" y="303"/>
                      </a:lnTo>
                      <a:lnTo>
                        <a:pt x="189" y="303"/>
                      </a:lnTo>
                      <a:lnTo>
                        <a:pt x="192" y="301"/>
                      </a:lnTo>
                      <a:lnTo>
                        <a:pt x="197" y="301"/>
                      </a:lnTo>
                      <a:lnTo>
                        <a:pt x="200" y="301"/>
                      </a:lnTo>
                      <a:lnTo>
                        <a:pt x="205" y="301"/>
                      </a:lnTo>
                      <a:lnTo>
                        <a:pt x="205" y="303"/>
                      </a:lnTo>
                      <a:lnTo>
                        <a:pt x="208" y="303"/>
                      </a:lnTo>
                      <a:lnTo>
                        <a:pt x="212" y="308"/>
                      </a:lnTo>
                      <a:lnTo>
                        <a:pt x="215" y="308"/>
                      </a:lnTo>
                      <a:lnTo>
                        <a:pt x="217" y="308"/>
                      </a:lnTo>
                      <a:lnTo>
                        <a:pt x="220" y="308"/>
                      </a:lnTo>
                      <a:lnTo>
                        <a:pt x="223" y="308"/>
                      </a:lnTo>
                      <a:lnTo>
                        <a:pt x="225" y="308"/>
                      </a:lnTo>
                      <a:lnTo>
                        <a:pt x="228" y="308"/>
                      </a:lnTo>
                      <a:lnTo>
                        <a:pt x="231" y="308"/>
                      </a:lnTo>
                      <a:lnTo>
                        <a:pt x="231" y="314"/>
                      </a:lnTo>
                      <a:lnTo>
                        <a:pt x="233" y="314"/>
                      </a:lnTo>
                      <a:lnTo>
                        <a:pt x="236" y="314"/>
                      </a:lnTo>
                      <a:lnTo>
                        <a:pt x="239" y="318"/>
                      </a:lnTo>
                      <a:lnTo>
                        <a:pt x="243" y="318"/>
                      </a:lnTo>
                      <a:lnTo>
                        <a:pt x="244" y="318"/>
                      </a:lnTo>
                      <a:lnTo>
                        <a:pt x="248" y="318"/>
                      </a:lnTo>
                      <a:lnTo>
                        <a:pt x="248" y="314"/>
                      </a:lnTo>
                      <a:lnTo>
                        <a:pt x="251" y="314"/>
                      </a:lnTo>
                      <a:lnTo>
                        <a:pt x="253" y="312"/>
                      </a:lnTo>
                      <a:lnTo>
                        <a:pt x="256" y="308"/>
                      </a:lnTo>
                      <a:lnTo>
                        <a:pt x="256" y="307"/>
                      </a:lnTo>
                      <a:lnTo>
                        <a:pt x="259" y="307"/>
                      </a:lnTo>
                      <a:lnTo>
                        <a:pt x="259" y="303"/>
                      </a:lnTo>
                      <a:lnTo>
                        <a:pt x="259" y="301"/>
                      </a:lnTo>
                      <a:lnTo>
                        <a:pt x="261" y="301"/>
                      </a:lnTo>
                      <a:lnTo>
                        <a:pt x="264" y="301"/>
                      </a:lnTo>
                      <a:lnTo>
                        <a:pt x="267" y="297"/>
                      </a:lnTo>
                      <a:lnTo>
                        <a:pt x="269" y="297"/>
                      </a:lnTo>
                      <a:lnTo>
                        <a:pt x="272" y="297"/>
                      </a:lnTo>
                      <a:lnTo>
                        <a:pt x="275" y="294"/>
                      </a:lnTo>
                      <a:lnTo>
                        <a:pt x="275" y="292"/>
                      </a:lnTo>
                      <a:lnTo>
                        <a:pt x="279" y="292"/>
                      </a:lnTo>
                      <a:lnTo>
                        <a:pt x="280" y="288"/>
                      </a:lnTo>
                      <a:lnTo>
                        <a:pt x="284" y="288"/>
                      </a:lnTo>
                      <a:lnTo>
                        <a:pt x="284" y="286"/>
                      </a:lnTo>
                      <a:lnTo>
                        <a:pt x="284" y="282"/>
                      </a:lnTo>
                      <a:lnTo>
                        <a:pt x="287" y="282"/>
                      </a:lnTo>
                      <a:lnTo>
                        <a:pt x="287" y="280"/>
                      </a:lnTo>
                      <a:lnTo>
                        <a:pt x="288" y="280"/>
                      </a:lnTo>
                      <a:lnTo>
                        <a:pt x="292" y="280"/>
                      </a:lnTo>
                      <a:lnTo>
                        <a:pt x="292" y="277"/>
                      </a:lnTo>
                      <a:lnTo>
                        <a:pt x="288" y="277"/>
                      </a:lnTo>
                      <a:lnTo>
                        <a:pt x="288" y="273"/>
                      </a:lnTo>
                      <a:lnTo>
                        <a:pt x="292" y="273"/>
                      </a:lnTo>
                      <a:lnTo>
                        <a:pt x="295" y="271"/>
                      </a:lnTo>
                      <a:lnTo>
                        <a:pt x="300" y="267"/>
                      </a:lnTo>
                      <a:lnTo>
                        <a:pt x="300" y="265"/>
                      </a:lnTo>
                      <a:lnTo>
                        <a:pt x="297" y="265"/>
                      </a:lnTo>
                      <a:lnTo>
                        <a:pt x="297" y="262"/>
                      </a:lnTo>
                      <a:lnTo>
                        <a:pt x="300" y="262"/>
                      </a:lnTo>
                      <a:lnTo>
                        <a:pt x="300" y="258"/>
                      </a:lnTo>
                      <a:lnTo>
                        <a:pt x="300" y="256"/>
                      </a:lnTo>
                      <a:lnTo>
                        <a:pt x="300" y="252"/>
                      </a:lnTo>
                      <a:lnTo>
                        <a:pt x="297" y="252"/>
                      </a:lnTo>
                      <a:lnTo>
                        <a:pt x="297" y="251"/>
                      </a:lnTo>
                      <a:lnTo>
                        <a:pt x="300" y="251"/>
                      </a:lnTo>
                      <a:lnTo>
                        <a:pt x="300" y="247"/>
                      </a:lnTo>
                      <a:lnTo>
                        <a:pt x="300" y="251"/>
                      </a:lnTo>
                      <a:lnTo>
                        <a:pt x="300" y="247"/>
                      </a:lnTo>
                      <a:lnTo>
                        <a:pt x="303" y="245"/>
                      </a:lnTo>
                      <a:lnTo>
                        <a:pt x="305" y="241"/>
                      </a:lnTo>
                      <a:lnTo>
                        <a:pt x="305" y="237"/>
                      </a:lnTo>
                      <a:lnTo>
                        <a:pt x="308" y="237"/>
                      </a:lnTo>
                      <a:lnTo>
                        <a:pt x="308" y="236"/>
                      </a:lnTo>
                      <a:lnTo>
                        <a:pt x="308" y="232"/>
                      </a:lnTo>
                      <a:lnTo>
                        <a:pt x="308" y="230"/>
                      </a:lnTo>
                      <a:lnTo>
                        <a:pt x="311" y="226"/>
                      </a:lnTo>
                      <a:lnTo>
                        <a:pt x="315" y="221"/>
                      </a:lnTo>
                      <a:lnTo>
                        <a:pt x="316" y="217"/>
                      </a:lnTo>
                      <a:lnTo>
                        <a:pt x="316" y="215"/>
                      </a:lnTo>
                      <a:lnTo>
                        <a:pt x="319" y="215"/>
                      </a:lnTo>
                      <a:lnTo>
                        <a:pt x="323" y="211"/>
                      </a:lnTo>
                      <a:lnTo>
                        <a:pt x="319" y="209"/>
                      </a:lnTo>
                      <a:lnTo>
                        <a:pt x="323" y="209"/>
                      </a:lnTo>
                      <a:lnTo>
                        <a:pt x="323" y="206"/>
                      </a:lnTo>
                      <a:lnTo>
                        <a:pt x="324" y="200"/>
                      </a:lnTo>
                      <a:lnTo>
                        <a:pt x="324" y="196"/>
                      </a:lnTo>
                      <a:lnTo>
                        <a:pt x="324" y="194"/>
                      </a:lnTo>
                      <a:lnTo>
                        <a:pt x="331" y="191"/>
                      </a:lnTo>
                      <a:lnTo>
                        <a:pt x="331" y="189"/>
                      </a:lnTo>
                      <a:lnTo>
                        <a:pt x="328" y="185"/>
                      </a:lnTo>
                      <a:lnTo>
                        <a:pt x="328" y="181"/>
                      </a:lnTo>
                      <a:lnTo>
                        <a:pt x="324" y="181"/>
                      </a:lnTo>
                      <a:lnTo>
                        <a:pt x="328" y="181"/>
                      </a:lnTo>
                      <a:lnTo>
                        <a:pt x="328" y="179"/>
                      </a:lnTo>
                      <a:lnTo>
                        <a:pt x="331" y="176"/>
                      </a:lnTo>
                      <a:lnTo>
                        <a:pt x="331" y="174"/>
                      </a:lnTo>
                      <a:lnTo>
                        <a:pt x="332" y="174"/>
                      </a:lnTo>
                      <a:lnTo>
                        <a:pt x="332" y="170"/>
                      </a:lnTo>
                      <a:lnTo>
                        <a:pt x="336" y="168"/>
                      </a:lnTo>
                      <a:lnTo>
                        <a:pt x="339" y="165"/>
                      </a:lnTo>
                      <a:lnTo>
                        <a:pt x="341" y="165"/>
                      </a:lnTo>
                      <a:lnTo>
                        <a:pt x="344" y="165"/>
                      </a:lnTo>
                      <a:lnTo>
                        <a:pt x="347" y="159"/>
                      </a:lnTo>
                      <a:lnTo>
                        <a:pt x="347" y="155"/>
                      </a:lnTo>
                      <a:lnTo>
                        <a:pt x="350" y="153"/>
                      </a:lnTo>
                      <a:lnTo>
                        <a:pt x="350" y="150"/>
                      </a:lnTo>
                      <a:lnTo>
                        <a:pt x="352" y="146"/>
                      </a:lnTo>
                      <a:lnTo>
                        <a:pt x="355" y="144"/>
                      </a:lnTo>
                      <a:lnTo>
                        <a:pt x="359" y="138"/>
                      </a:lnTo>
                      <a:lnTo>
                        <a:pt x="359" y="135"/>
                      </a:lnTo>
                      <a:lnTo>
                        <a:pt x="360" y="133"/>
                      </a:lnTo>
                      <a:lnTo>
                        <a:pt x="363" y="133"/>
                      </a:lnTo>
                      <a:lnTo>
                        <a:pt x="363" y="129"/>
                      </a:lnTo>
                      <a:lnTo>
                        <a:pt x="363" y="125"/>
                      </a:lnTo>
                      <a:lnTo>
                        <a:pt x="367" y="125"/>
                      </a:lnTo>
                      <a:lnTo>
                        <a:pt x="367" y="123"/>
                      </a:lnTo>
                      <a:lnTo>
                        <a:pt x="368" y="114"/>
                      </a:lnTo>
                      <a:lnTo>
                        <a:pt x="372" y="114"/>
                      </a:lnTo>
                      <a:lnTo>
                        <a:pt x="375" y="112"/>
                      </a:lnTo>
                      <a:lnTo>
                        <a:pt x="375" y="108"/>
                      </a:lnTo>
                      <a:lnTo>
                        <a:pt x="375" y="105"/>
                      </a:lnTo>
                      <a:lnTo>
                        <a:pt x="375" y="103"/>
                      </a:lnTo>
                      <a:lnTo>
                        <a:pt x="377" y="99"/>
                      </a:lnTo>
                      <a:lnTo>
                        <a:pt x="380" y="97"/>
                      </a:lnTo>
                      <a:lnTo>
                        <a:pt x="383" y="97"/>
                      </a:lnTo>
                      <a:lnTo>
                        <a:pt x="383" y="94"/>
                      </a:lnTo>
                      <a:lnTo>
                        <a:pt x="383" y="88"/>
                      </a:lnTo>
                      <a:lnTo>
                        <a:pt x="386" y="88"/>
                      </a:lnTo>
                      <a:lnTo>
                        <a:pt x="388" y="84"/>
                      </a:lnTo>
                      <a:lnTo>
                        <a:pt x="395" y="79"/>
                      </a:lnTo>
                      <a:lnTo>
                        <a:pt x="396" y="79"/>
                      </a:lnTo>
                      <a:lnTo>
                        <a:pt x="396" y="77"/>
                      </a:lnTo>
                      <a:lnTo>
                        <a:pt x="399" y="77"/>
                      </a:lnTo>
                      <a:lnTo>
                        <a:pt x="399" y="73"/>
                      </a:lnTo>
                      <a:lnTo>
                        <a:pt x="403" y="69"/>
                      </a:lnTo>
                      <a:lnTo>
                        <a:pt x="403" y="67"/>
                      </a:lnTo>
                      <a:lnTo>
                        <a:pt x="403" y="64"/>
                      </a:lnTo>
                      <a:lnTo>
                        <a:pt x="404" y="62"/>
                      </a:lnTo>
                      <a:lnTo>
                        <a:pt x="404" y="58"/>
                      </a:lnTo>
                      <a:lnTo>
                        <a:pt x="408" y="56"/>
                      </a:lnTo>
                      <a:lnTo>
                        <a:pt x="411" y="56"/>
                      </a:lnTo>
                      <a:lnTo>
                        <a:pt x="412" y="52"/>
                      </a:lnTo>
                      <a:lnTo>
                        <a:pt x="416" y="52"/>
                      </a:lnTo>
                      <a:lnTo>
                        <a:pt x="419" y="49"/>
                      </a:lnTo>
                      <a:lnTo>
                        <a:pt x="422" y="49"/>
                      </a:lnTo>
                      <a:lnTo>
                        <a:pt x="422" y="43"/>
                      </a:lnTo>
                      <a:lnTo>
                        <a:pt x="422" y="41"/>
                      </a:lnTo>
                      <a:lnTo>
                        <a:pt x="424" y="34"/>
                      </a:lnTo>
                      <a:lnTo>
                        <a:pt x="424" y="32"/>
                      </a:lnTo>
                      <a:close/>
                    </a:path>
                  </a:pathLst>
                </a:custGeom>
                <a:solidFill>
                  <a:srgbClr val="D7E6C8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14"/>
                <p:cNvSpPr/>
                <p:nvPr/>
              </p:nvSpPr>
              <p:spPr>
                <a:xfrm>
                  <a:off x="3172152" y="1934380"/>
                  <a:ext cx="548912" cy="458037"/>
                </a:xfrm>
                <a:custGeom>
                  <a:rect b="b" l="l" r="r" t="t"/>
                  <a:pathLst>
                    <a:path extrusionOk="0" h="824" w="932">
                      <a:moveTo>
                        <a:pt x="434" y="0"/>
                      </a:moveTo>
                      <a:lnTo>
                        <a:pt x="436" y="0"/>
                      </a:lnTo>
                      <a:lnTo>
                        <a:pt x="531" y="0"/>
                      </a:lnTo>
                      <a:lnTo>
                        <a:pt x="534" y="0"/>
                      </a:lnTo>
                      <a:lnTo>
                        <a:pt x="534" y="2"/>
                      </a:lnTo>
                      <a:lnTo>
                        <a:pt x="536" y="2"/>
                      </a:lnTo>
                      <a:lnTo>
                        <a:pt x="539" y="2"/>
                      </a:lnTo>
                      <a:lnTo>
                        <a:pt x="542" y="7"/>
                      </a:lnTo>
                      <a:lnTo>
                        <a:pt x="544" y="7"/>
                      </a:lnTo>
                      <a:lnTo>
                        <a:pt x="547" y="13"/>
                      </a:lnTo>
                      <a:lnTo>
                        <a:pt x="547" y="17"/>
                      </a:lnTo>
                      <a:lnTo>
                        <a:pt x="550" y="20"/>
                      </a:lnTo>
                      <a:lnTo>
                        <a:pt x="550" y="22"/>
                      </a:lnTo>
                      <a:lnTo>
                        <a:pt x="552" y="26"/>
                      </a:lnTo>
                      <a:lnTo>
                        <a:pt x="555" y="26"/>
                      </a:lnTo>
                      <a:lnTo>
                        <a:pt x="555" y="28"/>
                      </a:lnTo>
                      <a:lnTo>
                        <a:pt x="563" y="37"/>
                      </a:lnTo>
                      <a:lnTo>
                        <a:pt x="575" y="52"/>
                      </a:lnTo>
                      <a:lnTo>
                        <a:pt x="583" y="54"/>
                      </a:lnTo>
                      <a:lnTo>
                        <a:pt x="588" y="63"/>
                      </a:lnTo>
                      <a:lnTo>
                        <a:pt x="594" y="67"/>
                      </a:lnTo>
                      <a:lnTo>
                        <a:pt x="596" y="69"/>
                      </a:lnTo>
                      <a:lnTo>
                        <a:pt x="599" y="69"/>
                      </a:lnTo>
                      <a:lnTo>
                        <a:pt x="599" y="73"/>
                      </a:lnTo>
                      <a:lnTo>
                        <a:pt x="614" y="75"/>
                      </a:lnTo>
                      <a:lnTo>
                        <a:pt x="616" y="75"/>
                      </a:lnTo>
                      <a:lnTo>
                        <a:pt x="624" y="78"/>
                      </a:lnTo>
                      <a:lnTo>
                        <a:pt x="634" y="82"/>
                      </a:lnTo>
                      <a:lnTo>
                        <a:pt x="638" y="84"/>
                      </a:lnTo>
                      <a:lnTo>
                        <a:pt x="647" y="93"/>
                      </a:lnTo>
                      <a:lnTo>
                        <a:pt x="650" y="95"/>
                      </a:lnTo>
                      <a:lnTo>
                        <a:pt x="655" y="95"/>
                      </a:lnTo>
                      <a:lnTo>
                        <a:pt x="658" y="95"/>
                      </a:lnTo>
                      <a:lnTo>
                        <a:pt x="660" y="95"/>
                      </a:lnTo>
                      <a:lnTo>
                        <a:pt x="663" y="95"/>
                      </a:lnTo>
                      <a:lnTo>
                        <a:pt x="666" y="95"/>
                      </a:lnTo>
                      <a:lnTo>
                        <a:pt x="671" y="95"/>
                      </a:lnTo>
                      <a:lnTo>
                        <a:pt x="674" y="95"/>
                      </a:lnTo>
                      <a:lnTo>
                        <a:pt x="679" y="99"/>
                      </a:lnTo>
                      <a:lnTo>
                        <a:pt x="686" y="99"/>
                      </a:lnTo>
                      <a:lnTo>
                        <a:pt x="694" y="103"/>
                      </a:lnTo>
                      <a:lnTo>
                        <a:pt x="696" y="105"/>
                      </a:lnTo>
                      <a:lnTo>
                        <a:pt x="707" y="105"/>
                      </a:lnTo>
                      <a:lnTo>
                        <a:pt x="710" y="108"/>
                      </a:lnTo>
                      <a:lnTo>
                        <a:pt x="714" y="108"/>
                      </a:lnTo>
                      <a:lnTo>
                        <a:pt x="715" y="114"/>
                      </a:lnTo>
                      <a:lnTo>
                        <a:pt x="718" y="114"/>
                      </a:lnTo>
                      <a:lnTo>
                        <a:pt x="718" y="118"/>
                      </a:lnTo>
                      <a:lnTo>
                        <a:pt x="722" y="119"/>
                      </a:lnTo>
                      <a:lnTo>
                        <a:pt x="722" y="125"/>
                      </a:lnTo>
                      <a:lnTo>
                        <a:pt x="722" y="129"/>
                      </a:lnTo>
                      <a:lnTo>
                        <a:pt x="722" y="131"/>
                      </a:lnTo>
                      <a:lnTo>
                        <a:pt x="715" y="144"/>
                      </a:lnTo>
                      <a:lnTo>
                        <a:pt x="715" y="146"/>
                      </a:lnTo>
                      <a:lnTo>
                        <a:pt x="715" y="151"/>
                      </a:lnTo>
                      <a:lnTo>
                        <a:pt x="722" y="161"/>
                      </a:lnTo>
                      <a:lnTo>
                        <a:pt x="722" y="170"/>
                      </a:lnTo>
                      <a:lnTo>
                        <a:pt x="727" y="187"/>
                      </a:lnTo>
                      <a:lnTo>
                        <a:pt x="730" y="192"/>
                      </a:lnTo>
                      <a:lnTo>
                        <a:pt x="733" y="211"/>
                      </a:lnTo>
                      <a:lnTo>
                        <a:pt x="733" y="226"/>
                      </a:lnTo>
                      <a:lnTo>
                        <a:pt x="733" y="228"/>
                      </a:lnTo>
                      <a:lnTo>
                        <a:pt x="733" y="232"/>
                      </a:lnTo>
                      <a:lnTo>
                        <a:pt x="733" y="237"/>
                      </a:lnTo>
                      <a:lnTo>
                        <a:pt x="733" y="243"/>
                      </a:lnTo>
                      <a:lnTo>
                        <a:pt x="730" y="248"/>
                      </a:lnTo>
                      <a:lnTo>
                        <a:pt x="730" y="256"/>
                      </a:lnTo>
                      <a:lnTo>
                        <a:pt x="723" y="267"/>
                      </a:lnTo>
                      <a:lnTo>
                        <a:pt x="723" y="273"/>
                      </a:lnTo>
                      <a:lnTo>
                        <a:pt x="722" y="276"/>
                      </a:lnTo>
                      <a:lnTo>
                        <a:pt x="722" y="284"/>
                      </a:lnTo>
                      <a:lnTo>
                        <a:pt x="715" y="293"/>
                      </a:lnTo>
                      <a:lnTo>
                        <a:pt x="714" y="299"/>
                      </a:lnTo>
                      <a:lnTo>
                        <a:pt x="714" y="303"/>
                      </a:lnTo>
                      <a:lnTo>
                        <a:pt x="710" y="308"/>
                      </a:lnTo>
                      <a:lnTo>
                        <a:pt x="707" y="318"/>
                      </a:lnTo>
                      <a:lnTo>
                        <a:pt x="707" y="319"/>
                      </a:lnTo>
                      <a:lnTo>
                        <a:pt x="707" y="325"/>
                      </a:lnTo>
                      <a:lnTo>
                        <a:pt x="707" y="331"/>
                      </a:lnTo>
                      <a:lnTo>
                        <a:pt x="707" y="340"/>
                      </a:lnTo>
                      <a:lnTo>
                        <a:pt x="707" y="346"/>
                      </a:lnTo>
                      <a:lnTo>
                        <a:pt x="714" y="355"/>
                      </a:lnTo>
                      <a:lnTo>
                        <a:pt x="714" y="361"/>
                      </a:lnTo>
                      <a:lnTo>
                        <a:pt x="715" y="364"/>
                      </a:lnTo>
                      <a:lnTo>
                        <a:pt x="715" y="370"/>
                      </a:lnTo>
                      <a:lnTo>
                        <a:pt x="722" y="374"/>
                      </a:lnTo>
                      <a:lnTo>
                        <a:pt x="723" y="376"/>
                      </a:lnTo>
                      <a:lnTo>
                        <a:pt x="733" y="387"/>
                      </a:lnTo>
                      <a:lnTo>
                        <a:pt x="738" y="391"/>
                      </a:lnTo>
                      <a:lnTo>
                        <a:pt x="743" y="394"/>
                      </a:lnTo>
                      <a:lnTo>
                        <a:pt x="746" y="396"/>
                      </a:lnTo>
                      <a:lnTo>
                        <a:pt x="749" y="402"/>
                      </a:lnTo>
                      <a:lnTo>
                        <a:pt x="754" y="405"/>
                      </a:lnTo>
                      <a:lnTo>
                        <a:pt x="758" y="411"/>
                      </a:lnTo>
                      <a:lnTo>
                        <a:pt x="763" y="426"/>
                      </a:lnTo>
                      <a:lnTo>
                        <a:pt x="766" y="428"/>
                      </a:lnTo>
                      <a:lnTo>
                        <a:pt x="766" y="432"/>
                      </a:lnTo>
                      <a:lnTo>
                        <a:pt x="782" y="432"/>
                      </a:lnTo>
                      <a:lnTo>
                        <a:pt x="798" y="432"/>
                      </a:lnTo>
                      <a:lnTo>
                        <a:pt x="818" y="432"/>
                      </a:lnTo>
                      <a:lnTo>
                        <a:pt x="834" y="432"/>
                      </a:lnTo>
                      <a:lnTo>
                        <a:pt x="851" y="432"/>
                      </a:lnTo>
                      <a:lnTo>
                        <a:pt x="854" y="432"/>
                      </a:lnTo>
                      <a:lnTo>
                        <a:pt x="857" y="435"/>
                      </a:lnTo>
                      <a:lnTo>
                        <a:pt x="857" y="437"/>
                      </a:lnTo>
                      <a:lnTo>
                        <a:pt x="859" y="437"/>
                      </a:lnTo>
                      <a:lnTo>
                        <a:pt x="859" y="441"/>
                      </a:lnTo>
                      <a:lnTo>
                        <a:pt x="862" y="443"/>
                      </a:lnTo>
                      <a:lnTo>
                        <a:pt x="865" y="443"/>
                      </a:lnTo>
                      <a:lnTo>
                        <a:pt x="869" y="443"/>
                      </a:lnTo>
                      <a:lnTo>
                        <a:pt x="870" y="443"/>
                      </a:lnTo>
                      <a:lnTo>
                        <a:pt x="873" y="441"/>
                      </a:lnTo>
                      <a:lnTo>
                        <a:pt x="873" y="443"/>
                      </a:lnTo>
                      <a:lnTo>
                        <a:pt x="873" y="447"/>
                      </a:lnTo>
                      <a:lnTo>
                        <a:pt x="877" y="447"/>
                      </a:lnTo>
                      <a:lnTo>
                        <a:pt x="878" y="447"/>
                      </a:lnTo>
                      <a:lnTo>
                        <a:pt x="882" y="448"/>
                      </a:lnTo>
                      <a:lnTo>
                        <a:pt x="885" y="448"/>
                      </a:lnTo>
                      <a:lnTo>
                        <a:pt x="887" y="448"/>
                      </a:lnTo>
                      <a:lnTo>
                        <a:pt x="890" y="448"/>
                      </a:lnTo>
                      <a:lnTo>
                        <a:pt x="893" y="448"/>
                      </a:lnTo>
                      <a:lnTo>
                        <a:pt x="895" y="448"/>
                      </a:lnTo>
                      <a:lnTo>
                        <a:pt x="898" y="448"/>
                      </a:lnTo>
                      <a:lnTo>
                        <a:pt x="901" y="448"/>
                      </a:lnTo>
                      <a:lnTo>
                        <a:pt x="905" y="448"/>
                      </a:lnTo>
                      <a:lnTo>
                        <a:pt x="905" y="452"/>
                      </a:lnTo>
                      <a:lnTo>
                        <a:pt x="906" y="452"/>
                      </a:lnTo>
                      <a:lnTo>
                        <a:pt x="909" y="452"/>
                      </a:lnTo>
                      <a:lnTo>
                        <a:pt x="913" y="452"/>
                      </a:lnTo>
                      <a:lnTo>
                        <a:pt x="913" y="456"/>
                      </a:lnTo>
                      <a:lnTo>
                        <a:pt x="914" y="456"/>
                      </a:lnTo>
                      <a:lnTo>
                        <a:pt x="914" y="458"/>
                      </a:lnTo>
                      <a:lnTo>
                        <a:pt x="914" y="462"/>
                      </a:lnTo>
                      <a:lnTo>
                        <a:pt x="914" y="463"/>
                      </a:lnTo>
                      <a:lnTo>
                        <a:pt x="918" y="467"/>
                      </a:lnTo>
                      <a:lnTo>
                        <a:pt x="914" y="467"/>
                      </a:lnTo>
                      <a:lnTo>
                        <a:pt x="914" y="471"/>
                      </a:lnTo>
                      <a:lnTo>
                        <a:pt x="914" y="473"/>
                      </a:lnTo>
                      <a:lnTo>
                        <a:pt x="914" y="476"/>
                      </a:lnTo>
                      <a:lnTo>
                        <a:pt x="918" y="476"/>
                      </a:lnTo>
                      <a:lnTo>
                        <a:pt x="918" y="478"/>
                      </a:lnTo>
                      <a:lnTo>
                        <a:pt x="914" y="478"/>
                      </a:lnTo>
                      <a:lnTo>
                        <a:pt x="918" y="478"/>
                      </a:lnTo>
                      <a:lnTo>
                        <a:pt x="921" y="482"/>
                      </a:lnTo>
                      <a:lnTo>
                        <a:pt x="921" y="484"/>
                      </a:lnTo>
                      <a:lnTo>
                        <a:pt x="921" y="488"/>
                      </a:lnTo>
                      <a:lnTo>
                        <a:pt x="921" y="491"/>
                      </a:lnTo>
                      <a:lnTo>
                        <a:pt x="921" y="493"/>
                      </a:lnTo>
                      <a:lnTo>
                        <a:pt x="918" y="493"/>
                      </a:lnTo>
                      <a:lnTo>
                        <a:pt x="914" y="497"/>
                      </a:lnTo>
                      <a:lnTo>
                        <a:pt x="913" y="499"/>
                      </a:lnTo>
                      <a:lnTo>
                        <a:pt x="913" y="503"/>
                      </a:lnTo>
                      <a:lnTo>
                        <a:pt x="906" y="503"/>
                      </a:lnTo>
                      <a:lnTo>
                        <a:pt x="906" y="505"/>
                      </a:lnTo>
                      <a:lnTo>
                        <a:pt x="906" y="508"/>
                      </a:lnTo>
                      <a:lnTo>
                        <a:pt x="905" y="512"/>
                      </a:lnTo>
                      <a:lnTo>
                        <a:pt x="905" y="514"/>
                      </a:lnTo>
                      <a:lnTo>
                        <a:pt x="905" y="518"/>
                      </a:lnTo>
                      <a:lnTo>
                        <a:pt x="905" y="519"/>
                      </a:lnTo>
                      <a:lnTo>
                        <a:pt x="905" y="523"/>
                      </a:lnTo>
                      <a:lnTo>
                        <a:pt x="901" y="523"/>
                      </a:lnTo>
                      <a:lnTo>
                        <a:pt x="898" y="525"/>
                      </a:lnTo>
                      <a:lnTo>
                        <a:pt x="901" y="529"/>
                      </a:lnTo>
                      <a:lnTo>
                        <a:pt x="905" y="533"/>
                      </a:lnTo>
                      <a:lnTo>
                        <a:pt x="901" y="533"/>
                      </a:lnTo>
                      <a:lnTo>
                        <a:pt x="901" y="534"/>
                      </a:lnTo>
                      <a:lnTo>
                        <a:pt x="901" y="538"/>
                      </a:lnTo>
                      <a:lnTo>
                        <a:pt x="905" y="540"/>
                      </a:lnTo>
                      <a:lnTo>
                        <a:pt x="901" y="546"/>
                      </a:lnTo>
                      <a:lnTo>
                        <a:pt x="905" y="546"/>
                      </a:lnTo>
                      <a:lnTo>
                        <a:pt x="905" y="549"/>
                      </a:lnTo>
                      <a:lnTo>
                        <a:pt x="906" y="549"/>
                      </a:lnTo>
                      <a:lnTo>
                        <a:pt x="909" y="553"/>
                      </a:lnTo>
                      <a:lnTo>
                        <a:pt x="913" y="553"/>
                      </a:lnTo>
                      <a:lnTo>
                        <a:pt x="914" y="555"/>
                      </a:lnTo>
                      <a:lnTo>
                        <a:pt x="914" y="559"/>
                      </a:lnTo>
                      <a:lnTo>
                        <a:pt x="914" y="561"/>
                      </a:lnTo>
                      <a:lnTo>
                        <a:pt x="914" y="564"/>
                      </a:lnTo>
                      <a:lnTo>
                        <a:pt x="914" y="566"/>
                      </a:lnTo>
                      <a:lnTo>
                        <a:pt x="914" y="570"/>
                      </a:lnTo>
                      <a:lnTo>
                        <a:pt x="918" y="570"/>
                      </a:lnTo>
                      <a:lnTo>
                        <a:pt x="914" y="574"/>
                      </a:lnTo>
                      <a:lnTo>
                        <a:pt x="914" y="576"/>
                      </a:lnTo>
                      <a:lnTo>
                        <a:pt x="918" y="576"/>
                      </a:lnTo>
                      <a:lnTo>
                        <a:pt x="918" y="579"/>
                      </a:lnTo>
                      <a:lnTo>
                        <a:pt x="921" y="581"/>
                      </a:lnTo>
                      <a:lnTo>
                        <a:pt x="921" y="585"/>
                      </a:lnTo>
                      <a:lnTo>
                        <a:pt x="922" y="589"/>
                      </a:lnTo>
                      <a:lnTo>
                        <a:pt x="922" y="590"/>
                      </a:lnTo>
                      <a:lnTo>
                        <a:pt x="926" y="594"/>
                      </a:lnTo>
                      <a:lnTo>
                        <a:pt x="922" y="596"/>
                      </a:lnTo>
                      <a:lnTo>
                        <a:pt x="922" y="602"/>
                      </a:lnTo>
                      <a:lnTo>
                        <a:pt x="922" y="609"/>
                      </a:lnTo>
                      <a:lnTo>
                        <a:pt x="922" y="611"/>
                      </a:lnTo>
                      <a:lnTo>
                        <a:pt x="926" y="611"/>
                      </a:lnTo>
                      <a:lnTo>
                        <a:pt x="932" y="630"/>
                      </a:lnTo>
                      <a:lnTo>
                        <a:pt x="932" y="632"/>
                      </a:lnTo>
                      <a:lnTo>
                        <a:pt x="932" y="635"/>
                      </a:lnTo>
                      <a:lnTo>
                        <a:pt x="929" y="637"/>
                      </a:lnTo>
                      <a:lnTo>
                        <a:pt x="929" y="641"/>
                      </a:lnTo>
                      <a:lnTo>
                        <a:pt x="932" y="641"/>
                      </a:lnTo>
                      <a:lnTo>
                        <a:pt x="932" y="643"/>
                      </a:lnTo>
                      <a:lnTo>
                        <a:pt x="929" y="643"/>
                      </a:lnTo>
                      <a:lnTo>
                        <a:pt x="929" y="647"/>
                      </a:lnTo>
                      <a:lnTo>
                        <a:pt x="926" y="650"/>
                      </a:lnTo>
                      <a:lnTo>
                        <a:pt x="926" y="656"/>
                      </a:lnTo>
                      <a:lnTo>
                        <a:pt x="926" y="662"/>
                      </a:lnTo>
                      <a:lnTo>
                        <a:pt x="922" y="663"/>
                      </a:lnTo>
                      <a:lnTo>
                        <a:pt x="922" y="667"/>
                      </a:lnTo>
                      <a:lnTo>
                        <a:pt x="921" y="671"/>
                      </a:lnTo>
                      <a:lnTo>
                        <a:pt x="914" y="676"/>
                      </a:lnTo>
                      <a:lnTo>
                        <a:pt x="913" y="676"/>
                      </a:lnTo>
                      <a:lnTo>
                        <a:pt x="909" y="678"/>
                      </a:lnTo>
                      <a:lnTo>
                        <a:pt x="906" y="678"/>
                      </a:lnTo>
                      <a:lnTo>
                        <a:pt x="905" y="678"/>
                      </a:lnTo>
                      <a:lnTo>
                        <a:pt x="898" y="682"/>
                      </a:lnTo>
                      <a:lnTo>
                        <a:pt x="898" y="684"/>
                      </a:lnTo>
                      <a:lnTo>
                        <a:pt x="898" y="688"/>
                      </a:lnTo>
                      <a:lnTo>
                        <a:pt x="898" y="691"/>
                      </a:lnTo>
                      <a:lnTo>
                        <a:pt x="901" y="693"/>
                      </a:lnTo>
                      <a:lnTo>
                        <a:pt x="901" y="697"/>
                      </a:lnTo>
                      <a:lnTo>
                        <a:pt x="901" y="699"/>
                      </a:lnTo>
                      <a:lnTo>
                        <a:pt x="901" y="706"/>
                      </a:lnTo>
                      <a:lnTo>
                        <a:pt x="901" y="708"/>
                      </a:lnTo>
                      <a:lnTo>
                        <a:pt x="898" y="714"/>
                      </a:lnTo>
                      <a:lnTo>
                        <a:pt x="895" y="718"/>
                      </a:lnTo>
                      <a:lnTo>
                        <a:pt x="890" y="714"/>
                      </a:lnTo>
                      <a:lnTo>
                        <a:pt x="887" y="718"/>
                      </a:lnTo>
                      <a:lnTo>
                        <a:pt x="885" y="718"/>
                      </a:lnTo>
                      <a:lnTo>
                        <a:pt x="882" y="718"/>
                      </a:lnTo>
                      <a:lnTo>
                        <a:pt x="878" y="719"/>
                      </a:lnTo>
                      <a:lnTo>
                        <a:pt x="882" y="723"/>
                      </a:lnTo>
                      <a:lnTo>
                        <a:pt x="878" y="727"/>
                      </a:lnTo>
                      <a:lnTo>
                        <a:pt x="873" y="729"/>
                      </a:lnTo>
                      <a:lnTo>
                        <a:pt x="873" y="733"/>
                      </a:lnTo>
                      <a:lnTo>
                        <a:pt x="873" y="734"/>
                      </a:lnTo>
                      <a:lnTo>
                        <a:pt x="873" y="738"/>
                      </a:lnTo>
                      <a:lnTo>
                        <a:pt x="873" y="740"/>
                      </a:lnTo>
                      <a:lnTo>
                        <a:pt x="870" y="744"/>
                      </a:lnTo>
                      <a:lnTo>
                        <a:pt x="870" y="748"/>
                      </a:lnTo>
                      <a:lnTo>
                        <a:pt x="869" y="749"/>
                      </a:lnTo>
                      <a:lnTo>
                        <a:pt x="869" y="753"/>
                      </a:lnTo>
                      <a:lnTo>
                        <a:pt x="865" y="753"/>
                      </a:lnTo>
                      <a:lnTo>
                        <a:pt x="865" y="755"/>
                      </a:lnTo>
                      <a:lnTo>
                        <a:pt x="865" y="759"/>
                      </a:lnTo>
                      <a:lnTo>
                        <a:pt x="862" y="759"/>
                      </a:lnTo>
                      <a:lnTo>
                        <a:pt x="862" y="761"/>
                      </a:lnTo>
                      <a:lnTo>
                        <a:pt x="862" y="764"/>
                      </a:lnTo>
                      <a:lnTo>
                        <a:pt x="859" y="768"/>
                      </a:lnTo>
                      <a:lnTo>
                        <a:pt x="862" y="768"/>
                      </a:lnTo>
                      <a:lnTo>
                        <a:pt x="862" y="770"/>
                      </a:lnTo>
                      <a:lnTo>
                        <a:pt x="859" y="774"/>
                      </a:lnTo>
                      <a:lnTo>
                        <a:pt x="859" y="776"/>
                      </a:lnTo>
                      <a:lnTo>
                        <a:pt x="857" y="776"/>
                      </a:lnTo>
                      <a:lnTo>
                        <a:pt x="859" y="779"/>
                      </a:lnTo>
                      <a:lnTo>
                        <a:pt x="859" y="781"/>
                      </a:lnTo>
                      <a:lnTo>
                        <a:pt x="859" y="785"/>
                      </a:lnTo>
                      <a:lnTo>
                        <a:pt x="857" y="785"/>
                      </a:lnTo>
                      <a:lnTo>
                        <a:pt x="857" y="789"/>
                      </a:lnTo>
                      <a:lnTo>
                        <a:pt x="854" y="789"/>
                      </a:lnTo>
                      <a:lnTo>
                        <a:pt x="851" y="790"/>
                      </a:lnTo>
                      <a:lnTo>
                        <a:pt x="849" y="790"/>
                      </a:lnTo>
                      <a:lnTo>
                        <a:pt x="846" y="794"/>
                      </a:lnTo>
                      <a:lnTo>
                        <a:pt x="841" y="794"/>
                      </a:lnTo>
                      <a:lnTo>
                        <a:pt x="841" y="796"/>
                      </a:lnTo>
                      <a:lnTo>
                        <a:pt x="838" y="796"/>
                      </a:lnTo>
                      <a:lnTo>
                        <a:pt x="838" y="800"/>
                      </a:lnTo>
                      <a:lnTo>
                        <a:pt x="834" y="802"/>
                      </a:lnTo>
                      <a:lnTo>
                        <a:pt x="833" y="802"/>
                      </a:lnTo>
                      <a:lnTo>
                        <a:pt x="829" y="802"/>
                      </a:lnTo>
                      <a:lnTo>
                        <a:pt x="829" y="805"/>
                      </a:lnTo>
                      <a:lnTo>
                        <a:pt x="826" y="805"/>
                      </a:lnTo>
                      <a:lnTo>
                        <a:pt x="823" y="805"/>
                      </a:lnTo>
                      <a:lnTo>
                        <a:pt x="821" y="811"/>
                      </a:lnTo>
                      <a:lnTo>
                        <a:pt x="818" y="815"/>
                      </a:lnTo>
                      <a:lnTo>
                        <a:pt x="815" y="815"/>
                      </a:lnTo>
                      <a:lnTo>
                        <a:pt x="815" y="817"/>
                      </a:lnTo>
                      <a:lnTo>
                        <a:pt x="813" y="820"/>
                      </a:lnTo>
                      <a:lnTo>
                        <a:pt x="813" y="824"/>
                      </a:lnTo>
                      <a:lnTo>
                        <a:pt x="810" y="824"/>
                      </a:lnTo>
                      <a:lnTo>
                        <a:pt x="807" y="820"/>
                      </a:lnTo>
                      <a:lnTo>
                        <a:pt x="807" y="824"/>
                      </a:lnTo>
                      <a:lnTo>
                        <a:pt x="805" y="824"/>
                      </a:lnTo>
                      <a:lnTo>
                        <a:pt x="802" y="820"/>
                      </a:lnTo>
                      <a:lnTo>
                        <a:pt x="802" y="817"/>
                      </a:lnTo>
                      <a:lnTo>
                        <a:pt x="798" y="817"/>
                      </a:lnTo>
                      <a:lnTo>
                        <a:pt x="795" y="817"/>
                      </a:lnTo>
                      <a:lnTo>
                        <a:pt x="795" y="815"/>
                      </a:lnTo>
                      <a:lnTo>
                        <a:pt x="794" y="815"/>
                      </a:lnTo>
                      <a:lnTo>
                        <a:pt x="790" y="815"/>
                      </a:lnTo>
                      <a:lnTo>
                        <a:pt x="787" y="811"/>
                      </a:lnTo>
                      <a:lnTo>
                        <a:pt x="787" y="809"/>
                      </a:lnTo>
                      <a:lnTo>
                        <a:pt x="782" y="805"/>
                      </a:lnTo>
                      <a:lnTo>
                        <a:pt x="782" y="802"/>
                      </a:lnTo>
                      <a:lnTo>
                        <a:pt x="782" y="800"/>
                      </a:lnTo>
                      <a:lnTo>
                        <a:pt x="779" y="800"/>
                      </a:lnTo>
                      <a:lnTo>
                        <a:pt x="779" y="802"/>
                      </a:lnTo>
                      <a:lnTo>
                        <a:pt x="777" y="802"/>
                      </a:lnTo>
                      <a:lnTo>
                        <a:pt x="774" y="800"/>
                      </a:lnTo>
                      <a:lnTo>
                        <a:pt x="771" y="802"/>
                      </a:lnTo>
                      <a:lnTo>
                        <a:pt x="771" y="800"/>
                      </a:lnTo>
                      <a:lnTo>
                        <a:pt x="771" y="796"/>
                      </a:lnTo>
                      <a:lnTo>
                        <a:pt x="771" y="794"/>
                      </a:lnTo>
                      <a:lnTo>
                        <a:pt x="774" y="794"/>
                      </a:lnTo>
                      <a:lnTo>
                        <a:pt x="771" y="790"/>
                      </a:lnTo>
                      <a:lnTo>
                        <a:pt x="769" y="789"/>
                      </a:lnTo>
                      <a:lnTo>
                        <a:pt x="766" y="789"/>
                      </a:lnTo>
                      <a:lnTo>
                        <a:pt x="766" y="790"/>
                      </a:lnTo>
                      <a:lnTo>
                        <a:pt x="766" y="794"/>
                      </a:lnTo>
                      <a:lnTo>
                        <a:pt x="763" y="794"/>
                      </a:lnTo>
                      <a:lnTo>
                        <a:pt x="759" y="790"/>
                      </a:lnTo>
                      <a:lnTo>
                        <a:pt x="758" y="790"/>
                      </a:lnTo>
                      <a:lnTo>
                        <a:pt x="758" y="794"/>
                      </a:lnTo>
                      <a:lnTo>
                        <a:pt x="758" y="796"/>
                      </a:lnTo>
                      <a:lnTo>
                        <a:pt x="754" y="796"/>
                      </a:lnTo>
                      <a:lnTo>
                        <a:pt x="751" y="796"/>
                      </a:lnTo>
                      <a:lnTo>
                        <a:pt x="749" y="796"/>
                      </a:lnTo>
                      <a:lnTo>
                        <a:pt x="746" y="796"/>
                      </a:lnTo>
                      <a:lnTo>
                        <a:pt x="743" y="796"/>
                      </a:lnTo>
                      <a:lnTo>
                        <a:pt x="741" y="796"/>
                      </a:lnTo>
                      <a:lnTo>
                        <a:pt x="738" y="794"/>
                      </a:lnTo>
                      <a:lnTo>
                        <a:pt x="735" y="794"/>
                      </a:lnTo>
                      <a:lnTo>
                        <a:pt x="733" y="794"/>
                      </a:lnTo>
                      <a:lnTo>
                        <a:pt x="733" y="790"/>
                      </a:lnTo>
                      <a:lnTo>
                        <a:pt x="730" y="790"/>
                      </a:lnTo>
                      <a:lnTo>
                        <a:pt x="730" y="794"/>
                      </a:lnTo>
                      <a:lnTo>
                        <a:pt x="727" y="794"/>
                      </a:lnTo>
                      <a:lnTo>
                        <a:pt x="723" y="794"/>
                      </a:lnTo>
                      <a:lnTo>
                        <a:pt x="723" y="796"/>
                      </a:lnTo>
                      <a:lnTo>
                        <a:pt x="722" y="796"/>
                      </a:lnTo>
                      <a:lnTo>
                        <a:pt x="722" y="800"/>
                      </a:lnTo>
                      <a:lnTo>
                        <a:pt x="715" y="800"/>
                      </a:lnTo>
                      <a:lnTo>
                        <a:pt x="715" y="802"/>
                      </a:lnTo>
                      <a:lnTo>
                        <a:pt x="714" y="802"/>
                      </a:lnTo>
                      <a:lnTo>
                        <a:pt x="710" y="802"/>
                      </a:lnTo>
                      <a:lnTo>
                        <a:pt x="707" y="802"/>
                      </a:lnTo>
                      <a:lnTo>
                        <a:pt x="705" y="800"/>
                      </a:lnTo>
                      <a:lnTo>
                        <a:pt x="705" y="796"/>
                      </a:lnTo>
                      <a:lnTo>
                        <a:pt x="702" y="796"/>
                      </a:lnTo>
                      <a:lnTo>
                        <a:pt x="699" y="796"/>
                      </a:lnTo>
                      <a:lnTo>
                        <a:pt x="699" y="794"/>
                      </a:lnTo>
                      <a:lnTo>
                        <a:pt x="696" y="794"/>
                      </a:lnTo>
                      <a:lnTo>
                        <a:pt x="696" y="796"/>
                      </a:lnTo>
                      <a:lnTo>
                        <a:pt x="696" y="794"/>
                      </a:lnTo>
                      <a:lnTo>
                        <a:pt x="694" y="794"/>
                      </a:lnTo>
                      <a:lnTo>
                        <a:pt x="694" y="796"/>
                      </a:lnTo>
                      <a:lnTo>
                        <a:pt x="691" y="796"/>
                      </a:lnTo>
                      <a:lnTo>
                        <a:pt x="687" y="796"/>
                      </a:lnTo>
                      <a:lnTo>
                        <a:pt x="687" y="794"/>
                      </a:lnTo>
                      <a:lnTo>
                        <a:pt x="686" y="796"/>
                      </a:lnTo>
                      <a:lnTo>
                        <a:pt x="683" y="796"/>
                      </a:lnTo>
                      <a:lnTo>
                        <a:pt x="679" y="796"/>
                      </a:lnTo>
                      <a:lnTo>
                        <a:pt x="679" y="800"/>
                      </a:lnTo>
                      <a:lnTo>
                        <a:pt x="678" y="800"/>
                      </a:lnTo>
                      <a:lnTo>
                        <a:pt x="678" y="796"/>
                      </a:lnTo>
                      <a:lnTo>
                        <a:pt x="674" y="796"/>
                      </a:lnTo>
                      <a:lnTo>
                        <a:pt x="674" y="800"/>
                      </a:lnTo>
                      <a:lnTo>
                        <a:pt x="671" y="796"/>
                      </a:lnTo>
                      <a:lnTo>
                        <a:pt x="671" y="800"/>
                      </a:lnTo>
                      <a:lnTo>
                        <a:pt x="671" y="802"/>
                      </a:lnTo>
                      <a:lnTo>
                        <a:pt x="671" y="800"/>
                      </a:lnTo>
                      <a:lnTo>
                        <a:pt x="669" y="802"/>
                      </a:lnTo>
                      <a:lnTo>
                        <a:pt x="666" y="800"/>
                      </a:lnTo>
                      <a:lnTo>
                        <a:pt x="663" y="800"/>
                      </a:lnTo>
                      <a:lnTo>
                        <a:pt x="663" y="796"/>
                      </a:lnTo>
                      <a:lnTo>
                        <a:pt x="663" y="794"/>
                      </a:lnTo>
                      <a:lnTo>
                        <a:pt x="660" y="790"/>
                      </a:lnTo>
                      <a:lnTo>
                        <a:pt x="660" y="789"/>
                      </a:lnTo>
                      <a:lnTo>
                        <a:pt x="660" y="785"/>
                      </a:lnTo>
                      <a:lnTo>
                        <a:pt x="658" y="785"/>
                      </a:lnTo>
                      <a:lnTo>
                        <a:pt x="655" y="785"/>
                      </a:lnTo>
                      <a:lnTo>
                        <a:pt x="652" y="781"/>
                      </a:lnTo>
                      <a:lnTo>
                        <a:pt x="650" y="779"/>
                      </a:lnTo>
                      <a:lnTo>
                        <a:pt x="650" y="776"/>
                      </a:lnTo>
                      <a:lnTo>
                        <a:pt x="647" y="776"/>
                      </a:lnTo>
                      <a:lnTo>
                        <a:pt x="643" y="776"/>
                      </a:lnTo>
                      <a:lnTo>
                        <a:pt x="642" y="774"/>
                      </a:lnTo>
                      <a:lnTo>
                        <a:pt x="642" y="770"/>
                      </a:lnTo>
                      <a:lnTo>
                        <a:pt x="638" y="770"/>
                      </a:lnTo>
                      <a:lnTo>
                        <a:pt x="635" y="768"/>
                      </a:lnTo>
                      <a:lnTo>
                        <a:pt x="635" y="764"/>
                      </a:lnTo>
                      <a:lnTo>
                        <a:pt x="634" y="764"/>
                      </a:lnTo>
                      <a:lnTo>
                        <a:pt x="634" y="761"/>
                      </a:lnTo>
                      <a:lnTo>
                        <a:pt x="630" y="761"/>
                      </a:lnTo>
                      <a:lnTo>
                        <a:pt x="627" y="759"/>
                      </a:lnTo>
                      <a:lnTo>
                        <a:pt x="627" y="755"/>
                      </a:lnTo>
                      <a:lnTo>
                        <a:pt x="630" y="753"/>
                      </a:lnTo>
                      <a:lnTo>
                        <a:pt x="627" y="749"/>
                      </a:lnTo>
                      <a:lnTo>
                        <a:pt x="627" y="744"/>
                      </a:lnTo>
                      <a:lnTo>
                        <a:pt x="624" y="744"/>
                      </a:lnTo>
                      <a:lnTo>
                        <a:pt x="622" y="740"/>
                      </a:lnTo>
                      <a:lnTo>
                        <a:pt x="622" y="738"/>
                      </a:lnTo>
                      <a:lnTo>
                        <a:pt x="619" y="738"/>
                      </a:lnTo>
                      <a:lnTo>
                        <a:pt x="619" y="740"/>
                      </a:lnTo>
                      <a:lnTo>
                        <a:pt x="616" y="740"/>
                      </a:lnTo>
                      <a:lnTo>
                        <a:pt x="614" y="740"/>
                      </a:lnTo>
                      <a:lnTo>
                        <a:pt x="607" y="740"/>
                      </a:lnTo>
                      <a:lnTo>
                        <a:pt x="606" y="744"/>
                      </a:lnTo>
                      <a:lnTo>
                        <a:pt x="606" y="740"/>
                      </a:lnTo>
                      <a:lnTo>
                        <a:pt x="603" y="740"/>
                      </a:lnTo>
                      <a:lnTo>
                        <a:pt x="603" y="744"/>
                      </a:lnTo>
                      <a:lnTo>
                        <a:pt x="599" y="740"/>
                      </a:lnTo>
                      <a:lnTo>
                        <a:pt x="599" y="744"/>
                      </a:lnTo>
                      <a:lnTo>
                        <a:pt x="596" y="744"/>
                      </a:lnTo>
                      <a:lnTo>
                        <a:pt x="596" y="740"/>
                      </a:lnTo>
                      <a:lnTo>
                        <a:pt x="594" y="744"/>
                      </a:lnTo>
                      <a:lnTo>
                        <a:pt x="591" y="744"/>
                      </a:lnTo>
                      <a:lnTo>
                        <a:pt x="588" y="740"/>
                      </a:lnTo>
                      <a:lnTo>
                        <a:pt x="586" y="740"/>
                      </a:lnTo>
                      <a:lnTo>
                        <a:pt x="586" y="738"/>
                      </a:lnTo>
                      <a:lnTo>
                        <a:pt x="583" y="734"/>
                      </a:lnTo>
                      <a:lnTo>
                        <a:pt x="580" y="734"/>
                      </a:lnTo>
                      <a:lnTo>
                        <a:pt x="580" y="733"/>
                      </a:lnTo>
                      <a:lnTo>
                        <a:pt x="578" y="733"/>
                      </a:lnTo>
                      <a:lnTo>
                        <a:pt x="575" y="733"/>
                      </a:lnTo>
                      <a:lnTo>
                        <a:pt x="572" y="733"/>
                      </a:lnTo>
                      <a:lnTo>
                        <a:pt x="567" y="733"/>
                      </a:lnTo>
                      <a:lnTo>
                        <a:pt x="560" y="729"/>
                      </a:lnTo>
                      <a:lnTo>
                        <a:pt x="558" y="729"/>
                      </a:lnTo>
                      <a:lnTo>
                        <a:pt x="555" y="727"/>
                      </a:lnTo>
                      <a:lnTo>
                        <a:pt x="558" y="723"/>
                      </a:lnTo>
                      <a:lnTo>
                        <a:pt x="555" y="723"/>
                      </a:lnTo>
                      <a:lnTo>
                        <a:pt x="555" y="719"/>
                      </a:lnTo>
                      <a:lnTo>
                        <a:pt x="555" y="718"/>
                      </a:lnTo>
                      <a:lnTo>
                        <a:pt x="552" y="718"/>
                      </a:lnTo>
                      <a:lnTo>
                        <a:pt x="550" y="718"/>
                      </a:lnTo>
                      <a:lnTo>
                        <a:pt x="547" y="718"/>
                      </a:lnTo>
                      <a:lnTo>
                        <a:pt x="547" y="719"/>
                      </a:lnTo>
                      <a:lnTo>
                        <a:pt x="544" y="719"/>
                      </a:lnTo>
                      <a:lnTo>
                        <a:pt x="544" y="723"/>
                      </a:lnTo>
                      <a:lnTo>
                        <a:pt x="542" y="719"/>
                      </a:lnTo>
                      <a:lnTo>
                        <a:pt x="542" y="723"/>
                      </a:lnTo>
                      <a:lnTo>
                        <a:pt x="539" y="719"/>
                      </a:lnTo>
                      <a:lnTo>
                        <a:pt x="539" y="723"/>
                      </a:lnTo>
                      <a:lnTo>
                        <a:pt x="539" y="727"/>
                      </a:lnTo>
                      <a:lnTo>
                        <a:pt x="539" y="723"/>
                      </a:lnTo>
                      <a:lnTo>
                        <a:pt x="534" y="719"/>
                      </a:lnTo>
                      <a:lnTo>
                        <a:pt x="534" y="718"/>
                      </a:lnTo>
                      <a:lnTo>
                        <a:pt x="534" y="714"/>
                      </a:lnTo>
                      <a:lnTo>
                        <a:pt x="531" y="714"/>
                      </a:lnTo>
                      <a:lnTo>
                        <a:pt x="527" y="714"/>
                      </a:lnTo>
                      <a:lnTo>
                        <a:pt x="527" y="712"/>
                      </a:lnTo>
                      <a:lnTo>
                        <a:pt x="524" y="708"/>
                      </a:lnTo>
                      <a:lnTo>
                        <a:pt x="523" y="706"/>
                      </a:lnTo>
                      <a:lnTo>
                        <a:pt x="519" y="703"/>
                      </a:lnTo>
                      <a:lnTo>
                        <a:pt x="516" y="699"/>
                      </a:lnTo>
                      <a:lnTo>
                        <a:pt x="516" y="703"/>
                      </a:lnTo>
                      <a:lnTo>
                        <a:pt x="514" y="699"/>
                      </a:lnTo>
                      <a:lnTo>
                        <a:pt x="511" y="699"/>
                      </a:lnTo>
                      <a:lnTo>
                        <a:pt x="508" y="699"/>
                      </a:lnTo>
                      <a:lnTo>
                        <a:pt x="506" y="691"/>
                      </a:lnTo>
                      <a:lnTo>
                        <a:pt x="503" y="688"/>
                      </a:lnTo>
                      <a:lnTo>
                        <a:pt x="500" y="688"/>
                      </a:lnTo>
                      <a:lnTo>
                        <a:pt x="500" y="684"/>
                      </a:lnTo>
                      <a:lnTo>
                        <a:pt x="500" y="682"/>
                      </a:lnTo>
                      <a:lnTo>
                        <a:pt x="500" y="678"/>
                      </a:lnTo>
                      <a:lnTo>
                        <a:pt x="496" y="673"/>
                      </a:lnTo>
                      <a:lnTo>
                        <a:pt x="496" y="671"/>
                      </a:lnTo>
                      <a:lnTo>
                        <a:pt x="495" y="671"/>
                      </a:lnTo>
                      <a:lnTo>
                        <a:pt x="492" y="671"/>
                      </a:lnTo>
                      <a:lnTo>
                        <a:pt x="488" y="671"/>
                      </a:lnTo>
                      <a:lnTo>
                        <a:pt x="487" y="673"/>
                      </a:lnTo>
                      <a:lnTo>
                        <a:pt x="483" y="673"/>
                      </a:lnTo>
                      <a:lnTo>
                        <a:pt x="480" y="676"/>
                      </a:lnTo>
                      <a:lnTo>
                        <a:pt x="478" y="676"/>
                      </a:lnTo>
                      <a:lnTo>
                        <a:pt x="475" y="676"/>
                      </a:lnTo>
                      <a:lnTo>
                        <a:pt x="475" y="678"/>
                      </a:lnTo>
                      <a:lnTo>
                        <a:pt x="472" y="682"/>
                      </a:lnTo>
                      <a:lnTo>
                        <a:pt x="470" y="678"/>
                      </a:lnTo>
                      <a:lnTo>
                        <a:pt x="464" y="678"/>
                      </a:lnTo>
                      <a:lnTo>
                        <a:pt x="461" y="678"/>
                      </a:lnTo>
                      <a:lnTo>
                        <a:pt x="459" y="673"/>
                      </a:lnTo>
                      <a:lnTo>
                        <a:pt x="456" y="673"/>
                      </a:lnTo>
                      <a:lnTo>
                        <a:pt x="452" y="673"/>
                      </a:lnTo>
                      <a:lnTo>
                        <a:pt x="451" y="671"/>
                      </a:lnTo>
                      <a:lnTo>
                        <a:pt x="451" y="667"/>
                      </a:lnTo>
                      <a:lnTo>
                        <a:pt x="447" y="663"/>
                      </a:lnTo>
                      <a:lnTo>
                        <a:pt x="444" y="663"/>
                      </a:lnTo>
                      <a:lnTo>
                        <a:pt x="447" y="662"/>
                      </a:lnTo>
                      <a:lnTo>
                        <a:pt x="444" y="658"/>
                      </a:lnTo>
                      <a:lnTo>
                        <a:pt x="443" y="656"/>
                      </a:lnTo>
                      <a:lnTo>
                        <a:pt x="439" y="656"/>
                      </a:lnTo>
                      <a:lnTo>
                        <a:pt x="436" y="656"/>
                      </a:lnTo>
                      <a:lnTo>
                        <a:pt x="434" y="656"/>
                      </a:lnTo>
                      <a:lnTo>
                        <a:pt x="431" y="652"/>
                      </a:lnTo>
                      <a:lnTo>
                        <a:pt x="428" y="652"/>
                      </a:lnTo>
                      <a:lnTo>
                        <a:pt x="425" y="650"/>
                      </a:lnTo>
                      <a:lnTo>
                        <a:pt x="425" y="647"/>
                      </a:lnTo>
                      <a:lnTo>
                        <a:pt x="423" y="647"/>
                      </a:lnTo>
                      <a:lnTo>
                        <a:pt x="420" y="647"/>
                      </a:lnTo>
                      <a:lnTo>
                        <a:pt x="420" y="643"/>
                      </a:lnTo>
                      <a:lnTo>
                        <a:pt x="416" y="643"/>
                      </a:lnTo>
                      <a:lnTo>
                        <a:pt x="415" y="643"/>
                      </a:lnTo>
                      <a:lnTo>
                        <a:pt x="412" y="643"/>
                      </a:lnTo>
                      <a:lnTo>
                        <a:pt x="408" y="643"/>
                      </a:lnTo>
                      <a:lnTo>
                        <a:pt x="403" y="643"/>
                      </a:lnTo>
                      <a:lnTo>
                        <a:pt x="400" y="643"/>
                      </a:lnTo>
                      <a:lnTo>
                        <a:pt x="397" y="643"/>
                      </a:lnTo>
                      <a:lnTo>
                        <a:pt x="397" y="647"/>
                      </a:lnTo>
                      <a:lnTo>
                        <a:pt x="395" y="647"/>
                      </a:lnTo>
                      <a:lnTo>
                        <a:pt x="392" y="643"/>
                      </a:lnTo>
                      <a:lnTo>
                        <a:pt x="389" y="643"/>
                      </a:lnTo>
                      <a:lnTo>
                        <a:pt x="389" y="647"/>
                      </a:lnTo>
                      <a:lnTo>
                        <a:pt x="392" y="647"/>
                      </a:lnTo>
                      <a:lnTo>
                        <a:pt x="389" y="647"/>
                      </a:lnTo>
                      <a:lnTo>
                        <a:pt x="387" y="656"/>
                      </a:lnTo>
                      <a:lnTo>
                        <a:pt x="384" y="656"/>
                      </a:lnTo>
                      <a:lnTo>
                        <a:pt x="381" y="656"/>
                      </a:lnTo>
                      <a:lnTo>
                        <a:pt x="379" y="656"/>
                      </a:lnTo>
                      <a:lnTo>
                        <a:pt x="379" y="652"/>
                      </a:lnTo>
                      <a:lnTo>
                        <a:pt x="376" y="652"/>
                      </a:lnTo>
                      <a:lnTo>
                        <a:pt x="376" y="656"/>
                      </a:lnTo>
                      <a:lnTo>
                        <a:pt x="372" y="656"/>
                      </a:lnTo>
                      <a:lnTo>
                        <a:pt x="371" y="652"/>
                      </a:lnTo>
                      <a:lnTo>
                        <a:pt x="368" y="652"/>
                      </a:lnTo>
                      <a:lnTo>
                        <a:pt x="364" y="650"/>
                      </a:lnTo>
                      <a:lnTo>
                        <a:pt x="364" y="652"/>
                      </a:lnTo>
                      <a:lnTo>
                        <a:pt x="361" y="650"/>
                      </a:lnTo>
                      <a:lnTo>
                        <a:pt x="359" y="650"/>
                      </a:lnTo>
                      <a:lnTo>
                        <a:pt x="359" y="652"/>
                      </a:lnTo>
                      <a:lnTo>
                        <a:pt x="359" y="650"/>
                      </a:lnTo>
                      <a:lnTo>
                        <a:pt x="356" y="647"/>
                      </a:lnTo>
                      <a:lnTo>
                        <a:pt x="356" y="650"/>
                      </a:lnTo>
                      <a:lnTo>
                        <a:pt x="356" y="652"/>
                      </a:lnTo>
                      <a:lnTo>
                        <a:pt x="353" y="652"/>
                      </a:lnTo>
                      <a:lnTo>
                        <a:pt x="351" y="652"/>
                      </a:lnTo>
                      <a:lnTo>
                        <a:pt x="351" y="647"/>
                      </a:lnTo>
                      <a:lnTo>
                        <a:pt x="348" y="647"/>
                      </a:lnTo>
                      <a:lnTo>
                        <a:pt x="345" y="647"/>
                      </a:lnTo>
                      <a:lnTo>
                        <a:pt x="343" y="647"/>
                      </a:lnTo>
                      <a:lnTo>
                        <a:pt x="340" y="647"/>
                      </a:lnTo>
                      <a:lnTo>
                        <a:pt x="336" y="652"/>
                      </a:lnTo>
                      <a:lnTo>
                        <a:pt x="335" y="650"/>
                      </a:lnTo>
                      <a:lnTo>
                        <a:pt x="335" y="647"/>
                      </a:lnTo>
                      <a:lnTo>
                        <a:pt x="332" y="643"/>
                      </a:lnTo>
                      <a:lnTo>
                        <a:pt x="325" y="647"/>
                      </a:lnTo>
                      <a:lnTo>
                        <a:pt x="323" y="643"/>
                      </a:lnTo>
                      <a:lnTo>
                        <a:pt x="320" y="643"/>
                      </a:lnTo>
                      <a:lnTo>
                        <a:pt x="317" y="637"/>
                      </a:lnTo>
                      <a:lnTo>
                        <a:pt x="315" y="635"/>
                      </a:lnTo>
                      <a:lnTo>
                        <a:pt x="312" y="632"/>
                      </a:lnTo>
                      <a:lnTo>
                        <a:pt x="309" y="630"/>
                      </a:lnTo>
                      <a:lnTo>
                        <a:pt x="307" y="630"/>
                      </a:lnTo>
                      <a:lnTo>
                        <a:pt x="309" y="626"/>
                      </a:lnTo>
                      <a:lnTo>
                        <a:pt x="309" y="620"/>
                      </a:lnTo>
                      <a:lnTo>
                        <a:pt x="309" y="617"/>
                      </a:lnTo>
                      <a:lnTo>
                        <a:pt x="309" y="611"/>
                      </a:lnTo>
                      <a:lnTo>
                        <a:pt x="309" y="609"/>
                      </a:lnTo>
                      <a:lnTo>
                        <a:pt x="307" y="611"/>
                      </a:lnTo>
                      <a:lnTo>
                        <a:pt x="304" y="611"/>
                      </a:lnTo>
                      <a:lnTo>
                        <a:pt x="301" y="611"/>
                      </a:lnTo>
                      <a:lnTo>
                        <a:pt x="301" y="609"/>
                      </a:lnTo>
                      <a:lnTo>
                        <a:pt x="297" y="609"/>
                      </a:lnTo>
                      <a:lnTo>
                        <a:pt x="296" y="609"/>
                      </a:lnTo>
                      <a:lnTo>
                        <a:pt x="292" y="609"/>
                      </a:lnTo>
                      <a:lnTo>
                        <a:pt x="289" y="605"/>
                      </a:lnTo>
                      <a:lnTo>
                        <a:pt x="284" y="602"/>
                      </a:lnTo>
                      <a:lnTo>
                        <a:pt x="284" y="600"/>
                      </a:lnTo>
                      <a:lnTo>
                        <a:pt x="281" y="596"/>
                      </a:lnTo>
                      <a:lnTo>
                        <a:pt x="284" y="594"/>
                      </a:lnTo>
                      <a:lnTo>
                        <a:pt x="281" y="590"/>
                      </a:lnTo>
                      <a:lnTo>
                        <a:pt x="279" y="594"/>
                      </a:lnTo>
                      <a:lnTo>
                        <a:pt x="279" y="600"/>
                      </a:lnTo>
                      <a:lnTo>
                        <a:pt x="276" y="600"/>
                      </a:lnTo>
                      <a:lnTo>
                        <a:pt x="276" y="594"/>
                      </a:lnTo>
                      <a:lnTo>
                        <a:pt x="273" y="590"/>
                      </a:lnTo>
                      <a:lnTo>
                        <a:pt x="271" y="590"/>
                      </a:lnTo>
                      <a:lnTo>
                        <a:pt x="271" y="585"/>
                      </a:lnTo>
                      <a:lnTo>
                        <a:pt x="268" y="581"/>
                      </a:lnTo>
                      <a:lnTo>
                        <a:pt x="265" y="581"/>
                      </a:lnTo>
                      <a:lnTo>
                        <a:pt x="261" y="581"/>
                      </a:lnTo>
                      <a:lnTo>
                        <a:pt x="260" y="581"/>
                      </a:lnTo>
                      <a:lnTo>
                        <a:pt x="253" y="581"/>
                      </a:lnTo>
                      <a:lnTo>
                        <a:pt x="252" y="576"/>
                      </a:lnTo>
                      <a:lnTo>
                        <a:pt x="245" y="579"/>
                      </a:lnTo>
                      <a:lnTo>
                        <a:pt x="243" y="576"/>
                      </a:lnTo>
                      <a:lnTo>
                        <a:pt x="240" y="576"/>
                      </a:lnTo>
                      <a:lnTo>
                        <a:pt x="240" y="574"/>
                      </a:lnTo>
                      <a:lnTo>
                        <a:pt x="240" y="566"/>
                      </a:lnTo>
                      <a:lnTo>
                        <a:pt x="240" y="564"/>
                      </a:lnTo>
                      <a:lnTo>
                        <a:pt x="237" y="564"/>
                      </a:lnTo>
                      <a:lnTo>
                        <a:pt x="235" y="559"/>
                      </a:lnTo>
                      <a:lnTo>
                        <a:pt x="235" y="555"/>
                      </a:lnTo>
                      <a:lnTo>
                        <a:pt x="235" y="549"/>
                      </a:lnTo>
                      <a:lnTo>
                        <a:pt x="235" y="546"/>
                      </a:lnTo>
                      <a:lnTo>
                        <a:pt x="232" y="540"/>
                      </a:lnTo>
                      <a:lnTo>
                        <a:pt x="232" y="538"/>
                      </a:lnTo>
                      <a:lnTo>
                        <a:pt x="226" y="540"/>
                      </a:lnTo>
                      <a:lnTo>
                        <a:pt x="224" y="538"/>
                      </a:lnTo>
                      <a:lnTo>
                        <a:pt x="226" y="534"/>
                      </a:lnTo>
                      <a:lnTo>
                        <a:pt x="226" y="533"/>
                      </a:lnTo>
                      <a:lnTo>
                        <a:pt x="224" y="533"/>
                      </a:lnTo>
                      <a:lnTo>
                        <a:pt x="224" y="534"/>
                      </a:lnTo>
                      <a:lnTo>
                        <a:pt x="221" y="538"/>
                      </a:lnTo>
                      <a:lnTo>
                        <a:pt x="221" y="544"/>
                      </a:lnTo>
                      <a:lnTo>
                        <a:pt x="216" y="544"/>
                      </a:lnTo>
                      <a:lnTo>
                        <a:pt x="216" y="540"/>
                      </a:lnTo>
                      <a:lnTo>
                        <a:pt x="212" y="540"/>
                      </a:lnTo>
                      <a:lnTo>
                        <a:pt x="212" y="538"/>
                      </a:lnTo>
                      <a:lnTo>
                        <a:pt x="212" y="534"/>
                      </a:lnTo>
                      <a:lnTo>
                        <a:pt x="216" y="533"/>
                      </a:lnTo>
                      <a:lnTo>
                        <a:pt x="216" y="529"/>
                      </a:lnTo>
                      <a:lnTo>
                        <a:pt x="216" y="523"/>
                      </a:lnTo>
                      <a:lnTo>
                        <a:pt x="217" y="523"/>
                      </a:lnTo>
                      <a:lnTo>
                        <a:pt x="217" y="519"/>
                      </a:lnTo>
                      <a:lnTo>
                        <a:pt x="216" y="519"/>
                      </a:lnTo>
                      <a:lnTo>
                        <a:pt x="212" y="519"/>
                      </a:lnTo>
                      <a:lnTo>
                        <a:pt x="209" y="518"/>
                      </a:lnTo>
                      <a:lnTo>
                        <a:pt x="209" y="514"/>
                      </a:lnTo>
                      <a:lnTo>
                        <a:pt x="212" y="512"/>
                      </a:lnTo>
                      <a:lnTo>
                        <a:pt x="209" y="512"/>
                      </a:lnTo>
                      <a:lnTo>
                        <a:pt x="209" y="505"/>
                      </a:lnTo>
                      <a:lnTo>
                        <a:pt x="208" y="505"/>
                      </a:lnTo>
                      <a:lnTo>
                        <a:pt x="201" y="505"/>
                      </a:lnTo>
                      <a:lnTo>
                        <a:pt x="198" y="505"/>
                      </a:lnTo>
                      <a:lnTo>
                        <a:pt x="196" y="493"/>
                      </a:lnTo>
                      <a:lnTo>
                        <a:pt x="193" y="488"/>
                      </a:lnTo>
                      <a:lnTo>
                        <a:pt x="193" y="484"/>
                      </a:lnTo>
                      <a:lnTo>
                        <a:pt x="198" y="484"/>
                      </a:lnTo>
                      <a:lnTo>
                        <a:pt x="198" y="482"/>
                      </a:lnTo>
                      <a:lnTo>
                        <a:pt x="198" y="478"/>
                      </a:lnTo>
                      <a:lnTo>
                        <a:pt x="196" y="478"/>
                      </a:lnTo>
                      <a:lnTo>
                        <a:pt x="193" y="478"/>
                      </a:lnTo>
                      <a:lnTo>
                        <a:pt x="190" y="478"/>
                      </a:lnTo>
                      <a:lnTo>
                        <a:pt x="190" y="476"/>
                      </a:lnTo>
                      <a:lnTo>
                        <a:pt x="188" y="471"/>
                      </a:lnTo>
                      <a:lnTo>
                        <a:pt x="190" y="467"/>
                      </a:lnTo>
                      <a:lnTo>
                        <a:pt x="193" y="467"/>
                      </a:lnTo>
                      <a:lnTo>
                        <a:pt x="193" y="463"/>
                      </a:lnTo>
                      <a:lnTo>
                        <a:pt x="190" y="463"/>
                      </a:lnTo>
                      <a:lnTo>
                        <a:pt x="188" y="462"/>
                      </a:lnTo>
                      <a:lnTo>
                        <a:pt x="188" y="458"/>
                      </a:lnTo>
                      <a:lnTo>
                        <a:pt x="188" y="456"/>
                      </a:lnTo>
                      <a:lnTo>
                        <a:pt x="188" y="452"/>
                      </a:lnTo>
                      <a:lnTo>
                        <a:pt x="190" y="452"/>
                      </a:lnTo>
                      <a:lnTo>
                        <a:pt x="196" y="448"/>
                      </a:lnTo>
                      <a:lnTo>
                        <a:pt x="198" y="447"/>
                      </a:lnTo>
                      <a:lnTo>
                        <a:pt x="198" y="443"/>
                      </a:lnTo>
                      <a:lnTo>
                        <a:pt x="196" y="443"/>
                      </a:lnTo>
                      <a:lnTo>
                        <a:pt x="193" y="441"/>
                      </a:lnTo>
                      <a:lnTo>
                        <a:pt x="193" y="437"/>
                      </a:lnTo>
                      <a:lnTo>
                        <a:pt x="196" y="435"/>
                      </a:lnTo>
                      <a:lnTo>
                        <a:pt x="201" y="432"/>
                      </a:lnTo>
                      <a:lnTo>
                        <a:pt x="201" y="428"/>
                      </a:lnTo>
                      <a:lnTo>
                        <a:pt x="198" y="426"/>
                      </a:lnTo>
                      <a:lnTo>
                        <a:pt x="198" y="422"/>
                      </a:lnTo>
                      <a:lnTo>
                        <a:pt x="198" y="417"/>
                      </a:lnTo>
                      <a:lnTo>
                        <a:pt x="198" y="415"/>
                      </a:lnTo>
                      <a:lnTo>
                        <a:pt x="196" y="411"/>
                      </a:lnTo>
                      <a:lnTo>
                        <a:pt x="193" y="407"/>
                      </a:lnTo>
                      <a:lnTo>
                        <a:pt x="190" y="407"/>
                      </a:lnTo>
                      <a:lnTo>
                        <a:pt x="190" y="405"/>
                      </a:lnTo>
                      <a:lnTo>
                        <a:pt x="188" y="405"/>
                      </a:lnTo>
                      <a:lnTo>
                        <a:pt x="185" y="405"/>
                      </a:lnTo>
                      <a:lnTo>
                        <a:pt x="185" y="402"/>
                      </a:lnTo>
                      <a:lnTo>
                        <a:pt x="188" y="402"/>
                      </a:lnTo>
                      <a:lnTo>
                        <a:pt x="188" y="400"/>
                      </a:lnTo>
                      <a:lnTo>
                        <a:pt x="190" y="396"/>
                      </a:lnTo>
                      <a:lnTo>
                        <a:pt x="190" y="391"/>
                      </a:lnTo>
                      <a:lnTo>
                        <a:pt x="190" y="385"/>
                      </a:lnTo>
                      <a:lnTo>
                        <a:pt x="190" y="381"/>
                      </a:lnTo>
                      <a:lnTo>
                        <a:pt x="188" y="381"/>
                      </a:lnTo>
                      <a:lnTo>
                        <a:pt x="185" y="381"/>
                      </a:lnTo>
                      <a:lnTo>
                        <a:pt x="181" y="381"/>
                      </a:lnTo>
                      <a:lnTo>
                        <a:pt x="181" y="379"/>
                      </a:lnTo>
                      <a:lnTo>
                        <a:pt x="185" y="374"/>
                      </a:lnTo>
                      <a:lnTo>
                        <a:pt x="185" y="370"/>
                      </a:lnTo>
                      <a:lnTo>
                        <a:pt x="181" y="364"/>
                      </a:lnTo>
                      <a:lnTo>
                        <a:pt x="181" y="361"/>
                      </a:lnTo>
                      <a:lnTo>
                        <a:pt x="181" y="359"/>
                      </a:lnTo>
                      <a:lnTo>
                        <a:pt x="181" y="355"/>
                      </a:lnTo>
                      <a:lnTo>
                        <a:pt x="185" y="355"/>
                      </a:lnTo>
                      <a:lnTo>
                        <a:pt x="185" y="353"/>
                      </a:lnTo>
                      <a:lnTo>
                        <a:pt x="188" y="349"/>
                      </a:lnTo>
                      <a:lnTo>
                        <a:pt x="190" y="346"/>
                      </a:lnTo>
                      <a:lnTo>
                        <a:pt x="188" y="344"/>
                      </a:lnTo>
                      <a:lnTo>
                        <a:pt x="190" y="340"/>
                      </a:lnTo>
                      <a:lnTo>
                        <a:pt x="193" y="334"/>
                      </a:lnTo>
                      <a:lnTo>
                        <a:pt x="196" y="331"/>
                      </a:lnTo>
                      <a:lnTo>
                        <a:pt x="198" y="329"/>
                      </a:lnTo>
                      <a:lnTo>
                        <a:pt x="198" y="325"/>
                      </a:lnTo>
                      <a:lnTo>
                        <a:pt x="201" y="319"/>
                      </a:lnTo>
                      <a:lnTo>
                        <a:pt x="201" y="318"/>
                      </a:lnTo>
                      <a:lnTo>
                        <a:pt x="201" y="310"/>
                      </a:lnTo>
                      <a:lnTo>
                        <a:pt x="201" y="305"/>
                      </a:lnTo>
                      <a:lnTo>
                        <a:pt x="198" y="299"/>
                      </a:lnTo>
                      <a:lnTo>
                        <a:pt x="196" y="293"/>
                      </a:lnTo>
                      <a:lnTo>
                        <a:pt x="196" y="290"/>
                      </a:lnTo>
                      <a:lnTo>
                        <a:pt x="198" y="288"/>
                      </a:lnTo>
                      <a:lnTo>
                        <a:pt x="196" y="284"/>
                      </a:lnTo>
                      <a:lnTo>
                        <a:pt x="196" y="278"/>
                      </a:lnTo>
                      <a:lnTo>
                        <a:pt x="196" y="276"/>
                      </a:lnTo>
                      <a:lnTo>
                        <a:pt x="196" y="273"/>
                      </a:lnTo>
                      <a:lnTo>
                        <a:pt x="198" y="269"/>
                      </a:lnTo>
                      <a:lnTo>
                        <a:pt x="201" y="267"/>
                      </a:lnTo>
                      <a:lnTo>
                        <a:pt x="198" y="263"/>
                      </a:lnTo>
                      <a:lnTo>
                        <a:pt x="198" y="262"/>
                      </a:lnTo>
                      <a:lnTo>
                        <a:pt x="196" y="258"/>
                      </a:lnTo>
                      <a:lnTo>
                        <a:pt x="193" y="256"/>
                      </a:lnTo>
                      <a:lnTo>
                        <a:pt x="193" y="252"/>
                      </a:lnTo>
                      <a:lnTo>
                        <a:pt x="193" y="248"/>
                      </a:lnTo>
                      <a:lnTo>
                        <a:pt x="190" y="247"/>
                      </a:lnTo>
                      <a:lnTo>
                        <a:pt x="190" y="243"/>
                      </a:lnTo>
                      <a:lnTo>
                        <a:pt x="188" y="243"/>
                      </a:lnTo>
                      <a:lnTo>
                        <a:pt x="185" y="241"/>
                      </a:lnTo>
                      <a:lnTo>
                        <a:pt x="181" y="241"/>
                      </a:lnTo>
                      <a:lnTo>
                        <a:pt x="177" y="247"/>
                      </a:lnTo>
                      <a:lnTo>
                        <a:pt x="173" y="247"/>
                      </a:lnTo>
                      <a:lnTo>
                        <a:pt x="173" y="248"/>
                      </a:lnTo>
                      <a:lnTo>
                        <a:pt x="172" y="252"/>
                      </a:lnTo>
                      <a:lnTo>
                        <a:pt x="172" y="258"/>
                      </a:lnTo>
                      <a:lnTo>
                        <a:pt x="168" y="258"/>
                      </a:lnTo>
                      <a:lnTo>
                        <a:pt x="165" y="258"/>
                      </a:lnTo>
                      <a:lnTo>
                        <a:pt x="165" y="262"/>
                      </a:lnTo>
                      <a:lnTo>
                        <a:pt x="165" y="263"/>
                      </a:lnTo>
                      <a:lnTo>
                        <a:pt x="162" y="263"/>
                      </a:lnTo>
                      <a:lnTo>
                        <a:pt x="160" y="263"/>
                      </a:lnTo>
                      <a:lnTo>
                        <a:pt x="160" y="262"/>
                      </a:lnTo>
                      <a:lnTo>
                        <a:pt x="157" y="262"/>
                      </a:lnTo>
                      <a:lnTo>
                        <a:pt x="154" y="262"/>
                      </a:lnTo>
                      <a:lnTo>
                        <a:pt x="154" y="258"/>
                      </a:lnTo>
                      <a:lnTo>
                        <a:pt x="152" y="258"/>
                      </a:lnTo>
                      <a:lnTo>
                        <a:pt x="149" y="256"/>
                      </a:lnTo>
                      <a:lnTo>
                        <a:pt x="149" y="258"/>
                      </a:lnTo>
                      <a:lnTo>
                        <a:pt x="146" y="258"/>
                      </a:lnTo>
                      <a:lnTo>
                        <a:pt x="144" y="258"/>
                      </a:lnTo>
                      <a:lnTo>
                        <a:pt x="144" y="256"/>
                      </a:lnTo>
                      <a:lnTo>
                        <a:pt x="149" y="252"/>
                      </a:lnTo>
                      <a:lnTo>
                        <a:pt x="149" y="248"/>
                      </a:lnTo>
                      <a:lnTo>
                        <a:pt x="146" y="248"/>
                      </a:lnTo>
                      <a:lnTo>
                        <a:pt x="144" y="248"/>
                      </a:lnTo>
                      <a:lnTo>
                        <a:pt x="141" y="252"/>
                      </a:lnTo>
                      <a:lnTo>
                        <a:pt x="141" y="256"/>
                      </a:lnTo>
                      <a:lnTo>
                        <a:pt x="136" y="252"/>
                      </a:lnTo>
                      <a:lnTo>
                        <a:pt x="136" y="248"/>
                      </a:lnTo>
                      <a:lnTo>
                        <a:pt x="136" y="252"/>
                      </a:lnTo>
                      <a:lnTo>
                        <a:pt x="136" y="256"/>
                      </a:lnTo>
                      <a:lnTo>
                        <a:pt x="132" y="256"/>
                      </a:lnTo>
                      <a:lnTo>
                        <a:pt x="132" y="252"/>
                      </a:lnTo>
                      <a:lnTo>
                        <a:pt x="129" y="252"/>
                      </a:lnTo>
                      <a:lnTo>
                        <a:pt x="126" y="256"/>
                      </a:lnTo>
                      <a:lnTo>
                        <a:pt x="124" y="258"/>
                      </a:lnTo>
                      <a:lnTo>
                        <a:pt x="124" y="256"/>
                      </a:lnTo>
                      <a:lnTo>
                        <a:pt x="124" y="252"/>
                      </a:lnTo>
                      <a:lnTo>
                        <a:pt x="121" y="252"/>
                      </a:lnTo>
                      <a:lnTo>
                        <a:pt x="118" y="256"/>
                      </a:lnTo>
                      <a:lnTo>
                        <a:pt x="116" y="256"/>
                      </a:lnTo>
                      <a:lnTo>
                        <a:pt x="113" y="256"/>
                      </a:lnTo>
                      <a:lnTo>
                        <a:pt x="110" y="256"/>
                      </a:lnTo>
                      <a:lnTo>
                        <a:pt x="110" y="258"/>
                      </a:lnTo>
                      <a:lnTo>
                        <a:pt x="108" y="258"/>
                      </a:lnTo>
                      <a:lnTo>
                        <a:pt x="105" y="258"/>
                      </a:lnTo>
                      <a:lnTo>
                        <a:pt x="101" y="258"/>
                      </a:lnTo>
                      <a:lnTo>
                        <a:pt x="98" y="258"/>
                      </a:lnTo>
                      <a:lnTo>
                        <a:pt x="98" y="256"/>
                      </a:lnTo>
                      <a:lnTo>
                        <a:pt x="97" y="256"/>
                      </a:lnTo>
                      <a:lnTo>
                        <a:pt x="93" y="256"/>
                      </a:lnTo>
                      <a:lnTo>
                        <a:pt x="93" y="258"/>
                      </a:lnTo>
                      <a:lnTo>
                        <a:pt x="90" y="258"/>
                      </a:lnTo>
                      <a:lnTo>
                        <a:pt x="90" y="256"/>
                      </a:lnTo>
                      <a:lnTo>
                        <a:pt x="90" y="258"/>
                      </a:lnTo>
                      <a:lnTo>
                        <a:pt x="88" y="258"/>
                      </a:lnTo>
                      <a:lnTo>
                        <a:pt x="85" y="258"/>
                      </a:lnTo>
                      <a:lnTo>
                        <a:pt x="85" y="256"/>
                      </a:lnTo>
                      <a:lnTo>
                        <a:pt x="82" y="256"/>
                      </a:lnTo>
                      <a:lnTo>
                        <a:pt x="82" y="258"/>
                      </a:lnTo>
                      <a:lnTo>
                        <a:pt x="80" y="258"/>
                      </a:lnTo>
                      <a:lnTo>
                        <a:pt x="77" y="262"/>
                      </a:lnTo>
                      <a:lnTo>
                        <a:pt x="77" y="263"/>
                      </a:lnTo>
                      <a:lnTo>
                        <a:pt x="74" y="262"/>
                      </a:lnTo>
                      <a:lnTo>
                        <a:pt x="72" y="262"/>
                      </a:lnTo>
                      <a:lnTo>
                        <a:pt x="69" y="263"/>
                      </a:lnTo>
                      <a:lnTo>
                        <a:pt x="66" y="263"/>
                      </a:lnTo>
                      <a:lnTo>
                        <a:pt x="62" y="263"/>
                      </a:lnTo>
                      <a:lnTo>
                        <a:pt x="61" y="263"/>
                      </a:lnTo>
                      <a:lnTo>
                        <a:pt x="57" y="263"/>
                      </a:lnTo>
                      <a:lnTo>
                        <a:pt x="57" y="267"/>
                      </a:lnTo>
                      <a:lnTo>
                        <a:pt x="54" y="267"/>
                      </a:lnTo>
                      <a:lnTo>
                        <a:pt x="52" y="267"/>
                      </a:lnTo>
                      <a:lnTo>
                        <a:pt x="49" y="269"/>
                      </a:lnTo>
                      <a:lnTo>
                        <a:pt x="49" y="273"/>
                      </a:lnTo>
                      <a:lnTo>
                        <a:pt x="46" y="273"/>
                      </a:lnTo>
                      <a:lnTo>
                        <a:pt x="49" y="269"/>
                      </a:lnTo>
                      <a:lnTo>
                        <a:pt x="46" y="269"/>
                      </a:lnTo>
                      <a:lnTo>
                        <a:pt x="46" y="267"/>
                      </a:lnTo>
                      <a:lnTo>
                        <a:pt x="44" y="267"/>
                      </a:lnTo>
                      <a:lnTo>
                        <a:pt x="44" y="269"/>
                      </a:lnTo>
                      <a:lnTo>
                        <a:pt x="41" y="269"/>
                      </a:lnTo>
                      <a:lnTo>
                        <a:pt x="38" y="269"/>
                      </a:lnTo>
                      <a:lnTo>
                        <a:pt x="36" y="269"/>
                      </a:lnTo>
                      <a:lnTo>
                        <a:pt x="36" y="273"/>
                      </a:lnTo>
                      <a:lnTo>
                        <a:pt x="33" y="273"/>
                      </a:lnTo>
                      <a:lnTo>
                        <a:pt x="33" y="269"/>
                      </a:lnTo>
                      <a:lnTo>
                        <a:pt x="30" y="269"/>
                      </a:lnTo>
                      <a:lnTo>
                        <a:pt x="26" y="273"/>
                      </a:lnTo>
                      <a:lnTo>
                        <a:pt x="25" y="273"/>
                      </a:lnTo>
                      <a:lnTo>
                        <a:pt x="21" y="273"/>
                      </a:lnTo>
                      <a:lnTo>
                        <a:pt x="13" y="269"/>
                      </a:lnTo>
                      <a:lnTo>
                        <a:pt x="0" y="263"/>
                      </a:lnTo>
                      <a:lnTo>
                        <a:pt x="0" y="258"/>
                      </a:lnTo>
                      <a:lnTo>
                        <a:pt x="2" y="256"/>
                      </a:lnTo>
                      <a:lnTo>
                        <a:pt x="5" y="256"/>
                      </a:lnTo>
                      <a:lnTo>
                        <a:pt x="8" y="252"/>
                      </a:lnTo>
                      <a:lnTo>
                        <a:pt x="10" y="248"/>
                      </a:lnTo>
                      <a:lnTo>
                        <a:pt x="17" y="248"/>
                      </a:lnTo>
                      <a:lnTo>
                        <a:pt x="18" y="247"/>
                      </a:lnTo>
                      <a:lnTo>
                        <a:pt x="26" y="247"/>
                      </a:lnTo>
                      <a:lnTo>
                        <a:pt x="36" y="243"/>
                      </a:lnTo>
                      <a:lnTo>
                        <a:pt x="41" y="241"/>
                      </a:lnTo>
                      <a:lnTo>
                        <a:pt x="44" y="241"/>
                      </a:lnTo>
                      <a:lnTo>
                        <a:pt x="44" y="237"/>
                      </a:lnTo>
                      <a:lnTo>
                        <a:pt x="49" y="232"/>
                      </a:lnTo>
                      <a:lnTo>
                        <a:pt x="49" y="228"/>
                      </a:lnTo>
                      <a:lnTo>
                        <a:pt x="52" y="220"/>
                      </a:lnTo>
                      <a:lnTo>
                        <a:pt x="52" y="213"/>
                      </a:lnTo>
                      <a:lnTo>
                        <a:pt x="54" y="207"/>
                      </a:lnTo>
                      <a:lnTo>
                        <a:pt x="57" y="205"/>
                      </a:lnTo>
                      <a:lnTo>
                        <a:pt x="61" y="205"/>
                      </a:lnTo>
                      <a:lnTo>
                        <a:pt x="66" y="202"/>
                      </a:lnTo>
                      <a:lnTo>
                        <a:pt x="72" y="202"/>
                      </a:lnTo>
                      <a:lnTo>
                        <a:pt x="74" y="202"/>
                      </a:lnTo>
                      <a:lnTo>
                        <a:pt x="82" y="205"/>
                      </a:lnTo>
                      <a:lnTo>
                        <a:pt x="90" y="205"/>
                      </a:lnTo>
                      <a:lnTo>
                        <a:pt x="93" y="205"/>
                      </a:lnTo>
                      <a:lnTo>
                        <a:pt x="105" y="202"/>
                      </a:lnTo>
                      <a:lnTo>
                        <a:pt x="108" y="202"/>
                      </a:lnTo>
                      <a:lnTo>
                        <a:pt x="110" y="202"/>
                      </a:lnTo>
                      <a:lnTo>
                        <a:pt x="113" y="200"/>
                      </a:lnTo>
                      <a:lnTo>
                        <a:pt x="116" y="200"/>
                      </a:lnTo>
                      <a:lnTo>
                        <a:pt x="118" y="202"/>
                      </a:lnTo>
                      <a:lnTo>
                        <a:pt x="126" y="202"/>
                      </a:lnTo>
                      <a:lnTo>
                        <a:pt x="126" y="205"/>
                      </a:lnTo>
                      <a:lnTo>
                        <a:pt x="136" y="211"/>
                      </a:lnTo>
                      <a:lnTo>
                        <a:pt x="144" y="213"/>
                      </a:lnTo>
                      <a:lnTo>
                        <a:pt x="152" y="220"/>
                      </a:lnTo>
                      <a:lnTo>
                        <a:pt x="157" y="222"/>
                      </a:lnTo>
                      <a:lnTo>
                        <a:pt x="162" y="222"/>
                      </a:lnTo>
                      <a:lnTo>
                        <a:pt x="168" y="222"/>
                      </a:lnTo>
                      <a:lnTo>
                        <a:pt x="172" y="222"/>
                      </a:lnTo>
                      <a:lnTo>
                        <a:pt x="173" y="220"/>
                      </a:lnTo>
                      <a:lnTo>
                        <a:pt x="177" y="220"/>
                      </a:lnTo>
                      <a:lnTo>
                        <a:pt x="180" y="217"/>
                      </a:lnTo>
                      <a:lnTo>
                        <a:pt x="181" y="213"/>
                      </a:lnTo>
                      <a:lnTo>
                        <a:pt x="185" y="213"/>
                      </a:lnTo>
                      <a:lnTo>
                        <a:pt x="190" y="211"/>
                      </a:lnTo>
                      <a:lnTo>
                        <a:pt x="193" y="211"/>
                      </a:lnTo>
                      <a:lnTo>
                        <a:pt x="198" y="205"/>
                      </a:lnTo>
                      <a:lnTo>
                        <a:pt x="201" y="205"/>
                      </a:lnTo>
                      <a:lnTo>
                        <a:pt x="201" y="202"/>
                      </a:lnTo>
                      <a:lnTo>
                        <a:pt x="201" y="196"/>
                      </a:lnTo>
                      <a:lnTo>
                        <a:pt x="204" y="196"/>
                      </a:lnTo>
                      <a:lnTo>
                        <a:pt x="208" y="200"/>
                      </a:lnTo>
                      <a:lnTo>
                        <a:pt x="209" y="200"/>
                      </a:lnTo>
                      <a:lnTo>
                        <a:pt x="212" y="200"/>
                      </a:lnTo>
                      <a:lnTo>
                        <a:pt x="216" y="202"/>
                      </a:lnTo>
                      <a:lnTo>
                        <a:pt x="217" y="202"/>
                      </a:lnTo>
                      <a:lnTo>
                        <a:pt x="221" y="205"/>
                      </a:lnTo>
                      <a:lnTo>
                        <a:pt x="221" y="207"/>
                      </a:lnTo>
                      <a:lnTo>
                        <a:pt x="224" y="213"/>
                      </a:lnTo>
                      <a:lnTo>
                        <a:pt x="224" y="217"/>
                      </a:lnTo>
                      <a:lnTo>
                        <a:pt x="226" y="220"/>
                      </a:lnTo>
                      <a:lnTo>
                        <a:pt x="232" y="220"/>
                      </a:lnTo>
                      <a:lnTo>
                        <a:pt x="235" y="220"/>
                      </a:lnTo>
                      <a:lnTo>
                        <a:pt x="237" y="220"/>
                      </a:lnTo>
                      <a:lnTo>
                        <a:pt x="245" y="217"/>
                      </a:lnTo>
                      <a:lnTo>
                        <a:pt x="248" y="213"/>
                      </a:lnTo>
                      <a:lnTo>
                        <a:pt x="248" y="211"/>
                      </a:lnTo>
                      <a:lnTo>
                        <a:pt x="245" y="207"/>
                      </a:lnTo>
                      <a:lnTo>
                        <a:pt x="245" y="205"/>
                      </a:lnTo>
                      <a:lnTo>
                        <a:pt x="243" y="205"/>
                      </a:lnTo>
                      <a:lnTo>
                        <a:pt x="240" y="205"/>
                      </a:lnTo>
                      <a:lnTo>
                        <a:pt x="237" y="205"/>
                      </a:lnTo>
                      <a:lnTo>
                        <a:pt x="235" y="202"/>
                      </a:lnTo>
                      <a:lnTo>
                        <a:pt x="235" y="200"/>
                      </a:lnTo>
                      <a:lnTo>
                        <a:pt x="237" y="196"/>
                      </a:lnTo>
                      <a:lnTo>
                        <a:pt x="240" y="196"/>
                      </a:lnTo>
                      <a:lnTo>
                        <a:pt x="240" y="192"/>
                      </a:lnTo>
                      <a:lnTo>
                        <a:pt x="248" y="192"/>
                      </a:lnTo>
                      <a:lnTo>
                        <a:pt x="252" y="191"/>
                      </a:lnTo>
                      <a:lnTo>
                        <a:pt x="252" y="187"/>
                      </a:lnTo>
                      <a:lnTo>
                        <a:pt x="252" y="185"/>
                      </a:lnTo>
                      <a:lnTo>
                        <a:pt x="248" y="185"/>
                      </a:lnTo>
                      <a:lnTo>
                        <a:pt x="248" y="181"/>
                      </a:lnTo>
                      <a:lnTo>
                        <a:pt x="248" y="179"/>
                      </a:lnTo>
                      <a:lnTo>
                        <a:pt x="248" y="176"/>
                      </a:lnTo>
                      <a:lnTo>
                        <a:pt x="252" y="166"/>
                      </a:lnTo>
                      <a:lnTo>
                        <a:pt x="252" y="161"/>
                      </a:lnTo>
                      <a:lnTo>
                        <a:pt x="253" y="159"/>
                      </a:lnTo>
                      <a:lnTo>
                        <a:pt x="257" y="151"/>
                      </a:lnTo>
                      <a:lnTo>
                        <a:pt x="260" y="149"/>
                      </a:lnTo>
                      <a:lnTo>
                        <a:pt x="261" y="144"/>
                      </a:lnTo>
                      <a:lnTo>
                        <a:pt x="265" y="144"/>
                      </a:lnTo>
                      <a:lnTo>
                        <a:pt x="268" y="140"/>
                      </a:lnTo>
                      <a:lnTo>
                        <a:pt x="271" y="140"/>
                      </a:lnTo>
                      <a:lnTo>
                        <a:pt x="273" y="144"/>
                      </a:lnTo>
                      <a:lnTo>
                        <a:pt x="276" y="146"/>
                      </a:lnTo>
                      <a:lnTo>
                        <a:pt x="281" y="149"/>
                      </a:lnTo>
                      <a:lnTo>
                        <a:pt x="284" y="149"/>
                      </a:lnTo>
                      <a:lnTo>
                        <a:pt x="289" y="149"/>
                      </a:lnTo>
                      <a:lnTo>
                        <a:pt x="296" y="146"/>
                      </a:lnTo>
                      <a:lnTo>
                        <a:pt x="297" y="144"/>
                      </a:lnTo>
                      <a:lnTo>
                        <a:pt x="307" y="140"/>
                      </a:lnTo>
                      <a:lnTo>
                        <a:pt x="309" y="140"/>
                      </a:lnTo>
                      <a:lnTo>
                        <a:pt x="317" y="138"/>
                      </a:lnTo>
                      <a:lnTo>
                        <a:pt x="325" y="134"/>
                      </a:lnTo>
                      <a:lnTo>
                        <a:pt x="328" y="134"/>
                      </a:lnTo>
                      <a:lnTo>
                        <a:pt x="335" y="134"/>
                      </a:lnTo>
                      <a:lnTo>
                        <a:pt x="340" y="131"/>
                      </a:lnTo>
                      <a:lnTo>
                        <a:pt x="345" y="129"/>
                      </a:lnTo>
                      <a:lnTo>
                        <a:pt x="348" y="125"/>
                      </a:lnTo>
                      <a:lnTo>
                        <a:pt x="353" y="123"/>
                      </a:lnTo>
                      <a:lnTo>
                        <a:pt x="356" y="119"/>
                      </a:lnTo>
                      <a:lnTo>
                        <a:pt x="359" y="118"/>
                      </a:lnTo>
                      <a:lnTo>
                        <a:pt x="359" y="114"/>
                      </a:lnTo>
                      <a:lnTo>
                        <a:pt x="359" y="110"/>
                      </a:lnTo>
                      <a:lnTo>
                        <a:pt x="359" y="105"/>
                      </a:lnTo>
                      <a:lnTo>
                        <a:pt x="361" y="103"/>
                      </a:lnTo>
                      <a:lnTo>
                        <a:pt x="361" y="99"/>
                      </a:lnTo>
                      <a:lnTo>
                        <a:pt x="364" y="99"/>
                      </a:lnTo>
                      <a:lnTo>
                        <a:pt x="368" y="99"/>
                      </a:lnTo>
                      <a:lnTo>
                        <a:pt x="371" y="103"/>
                      </a:lnTo>
                      <a:lnTo>
                        <a:pt x="372" y="103"/>
                      </a:lnTo>
                      <a:lnTo>
                        <a:pt x="376" y="99"/>
                      </a:lnTo>
                      <a:lnTo>
                        <a:pt x="381" y="88"/>
                      </a:lnTo>
                      <a:lnTo>
                        <a:pt x="381" y="84"/>
                      </a:lnTo>
                      <a:lnTo>
                        <a:pt x="381" y="82"/>
                      </a:lnTo>
                      <a:lnTo>
                        <a:pt x="381" y="78"/>
                      </a:lnTo>
                      <a:lnTo>
                        <a:pt x="381" y="75"/>
                      </a:lnTo>
                      <a:lnTo>
                        <a:pt x="379" y="75"/>
                      </a:lnTo>
                      <a:lnTo>
                        <a:pt x="376" y="73"/>
                      </a:lnTo>
                      <a:lnTo>
                        <a:pt x="372" y="73"/>
                      </a:lnTo>
                      <a:lnTo>
                        <a:pt x="372" y="69"/>
                      </a:lnTo>
                      <a:lnTo>
                        <a:pt x="372" y="67"/>
                      </a:lnTo>
                      <a:lnTo>
                        <a:pt x="376" y="63"/>
                      </a:lnTo>
                      <a:lnTo>
                        <a:pt x="379" y="63"/>
                      </a:lnTo>
                      <a:lnTo>
                        <a:pt x="381" y="62"/>
                      </a:lnTo>
                      <a:lnTo>
                        <a:pt x="381" y="58"/>
                      </a:lnTo>
                      <a:lnTo>
                        <a:pt x="381" y="52"/>
                      </a:lnTo>
                      <a:lnTo>
                        <a:pt x="384" y="48"/>
                      </a:lnTo>
                      <a:lnTo>
                        <a:pt x="384" y="47"/>
                      </a:lnTo>
                      <a:lnTo>
                        <a:pt x="387" y="47"/>
                      </a:lnTo>
                      <a:lnTo>
                        <a:pt x="389" y="43"/>
                      </a:lnTo>
                      <a:lnTo>
                        <a:pt x="389" y="41"/>
                      </a:lnTo>
                      <a:lnTo>
                        <a:pt x="392" y="41"/>
                      </a:lnTo>
                      <a:lnTo>
                        <a:pt x="397" y="41"/>
                      </a:lnTo>
                      <a:lnTo>
                        <a:pt x="407" y="43"/>
                      </a:lnTo>
                      <a:lnTo>
                        <a:pt x="415" y="43"/>
                      </a:lnTo>
                      <a:lnTo>
                        <a:pt x="416" y="43"/>
                      </a:lnTo>
                      <a:lnTo>
                        <a:pt x="416" y="41"/>
                      </a:lnTo>
                      <a:lnTo>
                        <a:pt x="416" y="37"/>
                      </a:lnTo>
                      <a:lnTo>
                        <a:pt x="416" y="34"/>
                      </a:lnTo>
                      <a:lnTo>
                        <a:pt x="420" y="34"/>
                      </a:lnTo>
                      <a:lnTo>
                        <a:pt x="423" y="28"/>
                      </a:lnTo>
                      <a:lnTo>
                        <a:pt x="423" y="26"/>
                      </a:lnTo>
                      <a:lnTo>
                        <a:pt x="423" y="22"/>
                      </a:lnTo>
                      <a:lnTo>
                        <a:pt x="423" y="20"/>
                      </a:lnTo>
                      <a:lnTo>
                        <a:pt x="425" y="20"/>
                      </a:lnTo>
                      <a:lnTo>
                        <a:pt x="428" y="17"/>
                      </a:lnTo>
                      <a:lnTo>
                        <a:pt x="428" y="13"/>
                      </a:lnTo>
                      <a:lnTo>
                        <a:pt x="428" y="11"/>
                      </a:lnTo>
                      <a:lnTo>
                        <a:pt x="428" y="7"/>
                      </a:lnTo>
                      <a:lnTo>
                        <a:pt x="431" y="7"/>
                      </a:lnTo>
                      <a:lnTo>
                        <a:pt x="431" y="5"/>
                      </a:lnTo>
                      <a:lnTo>
                        <a:pt x="431" y="2"/>
                      </a:lnTo>
                      <a:lnTo>
                        <a:pt x="434" y="2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4"/>
                <p:cNvSpPr/>
                <p:nvPr/>
              </p:nvSpPr>
              <p:spPr>
                <a:xfrm>
                  <a:off x="3588853" y="1884799"/>
                  <a:ext cx="888885" cy="866492"/>
                </a:xfrm>
                <a:custGeom>
                  <a:rect b="b" l="l" r="r" t="t"/>
                  <a:pathLst>
                    <a:path extrusionOk="0" h="1566" w="1516">
                      <a:moveTo>
                        <a:pt x="462" y="5"/>
                      </a:moveTo>
                      <a:lnTo>
                        <a:pt x="462" y="5"/>
                      </a:lnTo>
                      <a:lnTo>
                        <a:pt x="462" y="1"/>
                      </a:lnTo>
                      <a:lnTo>
                        <a:pt x="463" y="0"/>
                      </a:lnTo>
                      <a:lnTo>
                        <a:pt x="466" y="1"/>
                      </a:lnTo>
                      <a:lnTo>
                        <a:pt x="466" y="5"/>
                      </a:lnTo>
                      <a:lnTo>
                        <a:pt x="470" y="5"/>
                      </a:lnTo>
                      <a:lnTo>
                        <a:pt x="470" y="7"/>
                      </a:lnTo>
                      <a:lnTo>
                        <a:pt x="471" y="11"/>
                      </a:lnTo>
                      <a:lnTo>
                        <a:pt x="475" y="16"/>
                      </a:lnTo>
                      <a:lnTo>
                        <a:pt x="478" y="20"/>
                      </a:lnTo>
                      <a:lnTo>
                        <a:pt x="478" y="22"/>
                      </a:lnTo>
                      <a:lnTo>
                        <a:pt x="478" y="26"/>
                      </a:lnTo>
                      <a:lnTo>
                        <a:pt x="480" y="28"/>
                      </a:lnTo>
                      <a:lnTo>
                        <a:pt x="480" y="31"/>
                      </a:lnTo>
                      <a:lnTo>
                        <a:pt x="483" y="31"/>
                      </a:lnTo>
                      <a:lnTo>
                        <a:pt x="486" y="33"/>
                      </a:lnTo>
                      <a:lnTo>
                        <a:pt x="486" y="37"/>
                      </a:lnTo>
                      <a:lnTo>
                        <a:pt x="486" y="41"/>
                      </a:lnTo>
                      <a:lnTo>
                        <a:pt x="486" y="43"/>
                      </a:lnTo>
                      <a:lnTo>
                        <a:pt x="489" y="48"/>
                      </a:lnTo>
                      <a:lnTo>
                        <a:pt x="491" y="52"/>
                      </a:lnTo>
                      <a:lnTo>
                        <a:pt x="494" y="54"/>
                      </a:lnTo>
                      <a:lnTo>
                        <a:pt x="494" y="57"/>
                      </a:lnTo>
                      <a:lnTo>
                        <a:pt x="494" y="61"/>
                      </a:lnTo>
                      <a:lnTo>
                        <a:pt x="497" y="67"/>
                      </a:lnTo>
                      <a:lnTo>
                        <a:pt x="497" y="76"/>
                      </a:lnTo>
                      <a:lnTo>
                        <a:pt x="502" y="84"/>
                      </a:lnTo>
                      <a:lnTo>
                        <a:pt x="502" y="89"/>
                      </a:lnTo>
                      <a:lnTo>
                        <a:pt x="506" y="93"/>
                      </a:lnTo>
                      <a:lnTo>
                        <a:pt x="506" y="97"/>
                      </a:lnTo>
                      <a:lnTo>
                        <a:pt x="506" y="99"/>
                      </a:lnTo>
                      <a:lnTo>
                        <a:pt x="506" y="102"/>
                      </a:lnTo>
                      <a:lnTo>
                        <a:pt x="507" y="102"/>
                      </a:lnTo>
                      <a:lnTo>
                        <a:pt x="511" y="108"/>
                      </a:lnTo>
                      <a:lnTo>
                        <a:pt x="514" y="114"/>
                      </a:lnTo>
                      <a:lnTo>
                        <a:pt x="517" y="117"/>
                      </a:lnTo>
                      <a:lnTo>
                        <a:pt x="519" y="117"/>
                      </a:lnTo>
                      <a:lnTo>
                        <a:pt x="519" y="119"/>
                      </a:lnTo>
                      <a:lnTo>
                        <a:pt x="522" y="123"/>
                      </a:lnTo>
                      <a:lnTo>
                        <a:pt x="525" y="129"/>
                      </a:lnTo>
                      <a:lnTo>
                        <a:pt x="527" y="129"/>
                      </a:lnTo>
                      <a:lnTo>
                        <a:pt x="525" y="132"/>
                      </a:lnTo>
                      <a:lnTo>
                        <a:pt x="522" y="138"/>
                      </a:lnTo>
                      <a:lnTo>
                        <a:pt x="522" y="140"/>
                      </a:lnTo>
                      <a:lnTo>
                        <a:pt x="522" y="145"/>
                      </a:lnTo>
                      <a:lnTo>
                        <a:pt x="522" y="149"/>
                      </a:lnTo>
                      <a:lnTo>
                        <a:pt x="522" y="153"/>
                      </a:lnTo>
                      <a:lnTo>
                        <a:pt x="522" y="155"/>
                      </a:lnTo>
                      <a:lnTo>
                        <a:pt x="522" y="158"/>
                      </a:lnTo>
                      <a:lnTo>
                        <a:pt x="522" y="160"/>
                      </a:lnTo>
                      <a:lnTo>
                        <a:pt x="522" y="164"/>
                      </a:lnTo>
                      <a:lnTo>
                        <a:pt x="525" y="164"/>
                      </a:lnTo>
                      <a:lnTo>
                        <a:pt x="525" y="166"/>
                      </a:lnTo>
                      <a:lnTo>
                        <a:pt x="522" y="173"/>
                      </a:lnTo>
                      <a:lnTo>
                        <a:pt x="522" y="175"/>
                      </a:lnTo>
                      <a:lnTo>
                        <a:pt x="522" y="179"/>
                      </a:lnTo>
                      <a:lnTo>
                        <a:pt x="522" y="181"/>
                      </a:lnTo>
                      <a:lnTo>
                        <a:pt x="522" y="185"/>
                      </a:lnTo>
                      <a:lnTo>
                        <a:pt x="527" y="185"/>
                      </a:lnTo>
                      <a:lnTo>
                        <a:pt x="527" y="188"/>
                      </a:lnTo>
                      <a:lnTo>
                        <a:pt x="527" y="190"/>
                      </a:lnTo>
                      <a:lnTo>
                        <a:pt x="527" y="194"/>
                      </a:lnTo>
                      <a:lnTo>
                        <a:pt x="527" y="196"/>
                      </a:lnTo>
                      <a:lnTo>
                        <a:pt x="527" y="200"/>
                      </a:lnTo>
                      <a:lnTo>
                        <a:pt x="530" y="201"/>
                      </a:lnTo>
                      <a:lnTo>
                        <a:pt x="527" y="205"/>
                      </a:lnTo>
                      <a:lnTo>
                        <a:pt x="530" y="205"/>
                      </a:lnTo>
                      <a:lnTo>
                        <a:pt x="533" y="209"/>
                      </a:lnTo>
                      <a:lnTo>
                        <a:pt x="535" y="209"/>
                      </a:lnTo>
                      <a:lnTo>
                        <a:pt x="538" y="209"/>
                      </a:lnTo>
                      <a:lnTo>
                        <a:pt x="546" y="214"/>
                      </a:lnTo>
                      <a:lnTo>
                        <a:pt x="553" y="214"/>
                      </a:lnTo>
                      <a:lnTo>
                        <a:pt x="553" y="216"/>
                      </a:lnTo>
                      <a:lnTo>
                        <a:pt x="553" y="220"/>
                      </a:lnTo>
                      <a:lnTo>
                        <a:pt x="553" y="222"/>
                      </a:lnTo>
                      <a:lnTo>
                        <a:pt x="553" y="226"/>
                      </a:lnTo>
                      <a:lnTo>
                        <a:pt x="555" y="229"/>
                      </a:lnTo>
                      <a:lnTo>
                        <a:pt x="558" y="231"/>
                      </a:lnTo>
                      <a:lnTo>
                        <a:pt x="561" y="231"/>
                      </a:lnTo>
                      <a:lnTo>
                        <a:pt x="563" y="231"/>
                      </a:lnTo>
                      <a:lnTo>
                        <a:pt x="566" y="235"/>
                      </a:lnTo>
                      <a:lnTo>
                        <a:pt x="569" y="235"/>
                      </a:lnTo>
                      <a:lnTo>
                        <a:pt x="571" y="235"/>
                      </a:lnTo>
                      <a:lnTo>
                        <a:pt x="577" y="235"/>
                      </a:lnTo>
                      <a:lnTo>
                        <a:pt x="581" y="237"/>
                      </a:lnTo>
                      <a:lnTo>
                        <a:pt x="586" y="243"/>
                      </a:lnTo>
                      <a:lnTo>
                        <a:pt x="589" y="246"/>
                      </a:lnTo>
                      <a:lnTo>
                        <a:pt x="590" y="246"/>
                      </a:lnTo>
                      <a:lnTo>
                        <a:pt x="594" y="250"/>
                      </a:lnTo>
                      <a:lnTo>
                        <a:pt x="594" y="252"/>
                      </a:lnTo>
                      <a:lnTo>
                        <a:pt x="597" y="256"/>
                      </a:lnTo>
                      <a:lnTo>
                        <a:pt x="597" y="261"/>
                      </a:lnTo>
                      <a:lnTo>
                        <a:pt x="599" y="265"/>
                      </a:lnTo>
                      <a:lnTo>
                        <a:pt x="597" y="265"/>
                      </a:lnTo>
                      <a:lnTo>
                        <a:pt x="597" y="267"/>
                      </a:lnTo>
                      <a:lnTo>
                        <a:pt x="597" y="271"/>
                      </a:lnTo>
                      <a:lnTo>
                        <a:pt x="597" y="272"/>
                      </a:lnTo>
                      <a:lnTo>
                        <a:pt x="599" y="278"/>
                      </a:lnTo>
                      <a:lnTo>
                        <a:pt x="602" y="278"/>
                      </a:lnTo>
                      <a:lnTo>
                        <a:pt x="605" y="282"/>
                      </a:lnTo>
                      <a:lnTo>
                        <a:pt x="607" y="278"/>
                      </a:lnTo>
                      <a:lnTo>
                        <a:pt x="610" y="278"/>
                      </a:lnTo>
                      <a:lnTo>
                        <a:pt x="613" y="282"/>
                      </a:lnTo>
                      <a:lnTo>
                        <a:pt x="618" y="282"/>
                      </a:lnTo>
                      <a:lnTo>
                        <a:pt x="622" y="282"/>
                      </a:lnTo>
                      <a:lnTo>
                        <a:pt x="622" y="278"/>
                      </a:lnTo>
                      <a:lnTo>
                        <a:pt x="625" y="282"/>
                      </a:lnTo>
                      <a:lnTo>
                        <a:pt x="626" y="282"/>
                      </a:lnTo>
                      <a:lnTo>
                        <a:pt x="630" y="282"/>
                      </a:lnTo>
                      <a:lnTo>
                        <a:pt x="630" y="286"/>
                      </a:lnTo>
                      <a:lnTo>
                        <a:pt x="633" y="287"/>
                      </a:lnTo>
                      <a:lnTo>
                        <a:pt x="635" y="293"/>
                      </a:lnTo>
                      <a:lnTo>
                        <a:pt x="635" y="297"/>
                      </a:lnTo>
                      <a:lnTo>
                        <a:pt x="638" y="299"/>
                      </a:lnTo>
                      <a:lnTo>
                        <a:pt x="638" y="306"/>
                      </a:lnTo>
                      <a:lnTo>
                        <a:pt x="641" y="306"/>
                      </a:lnTo>
                      <a:lnTo>
                        <a:pt x="643" y="306"/>
                      </a:lnTo>
                      <a:lnTo>
                        <a:pt x="643" y="302"/>
                      </a:lnTo>
                      <a:lnTo>
                        <a:pt x="646" y="302"/>
                      </a:lnTo>
                      <a:lnTo>
                        <a:pt x="653" y="302"/>
                      </a:lnTo>
                      <a:lnTo>
                        <a:pt x="653" y="306"/>
                      </a:lnTo>
                      <a:lnTo>
                        <a:pt x="654" y="306"/>
                      </a:lnTo>
                      <a:lnTo>
                        <a:pt x="654" y="302"/>
                      </a:lnTo>
                      <a:lnTo>
                        <a:pt x="657" y="299"/>
                      </a:lnTo>
                      <a:lnTo>
                        <a:pt x="661" y="299"/>
                      </a:lnTo>
                      <a:lnTo>
                        <a:pt x="662" y="302"/>
                      </a:lnTo>
                      <a:lnTo>
                        <a:pt x="666" y="302"/>
                      </a:lnTo>
                      <a:lnTo>
                        <a:pt x="669" y="306"/>
                      </a:lnTo>
                      <a:lnTo>
                        <a:pt x="670" y="306"/>
                      </a:lnTo>
                      <a:lnTo>
                        <a:pt x="674" y="306"/>
                      </a:lnTo>
                      <a:lnTo>
                        <a:pt x="729" y="308"/>
                      </a:lnTo>
                      <a:lnTo>
                        <a:pt x="804" y="314"/>
                      </a:lnTo>
                      <a:lnTo>
                        <a:pt x="873" y="317"/>
                      </a:lnTo>
                      <a:lnTo>
                        <a:pt x="901" y="321"/>
                      </a:lnTo>
                      <a:lnTo>
                        <a:pt x="959" y="323"/>
                      </a:lnTo>
                      <a:lnTo>
                        <a:pt x="1023" y="328"/>
                      </a:lnTo>
                      <a:lnTo>
                        <a:pt x="1098" y="334"/>
                      </a:lnTo>
                      <a:lnTo>
                        <a:pt x="1131" y="334"/>
                      </a:lnTo>
                      <a:lnTo>
                        <a:pt x="1188" y="342"/>
                      </a:lnTo>
                      <a:lnTo>
                        <a:pt x="1291" y="347"/>
                      </a:lnTo>
                      <a:lnTo>
                        <a:pt x="1361" y="349"/>
                      </a:lnTo>
                      <a:lnTo>
                        <a:pt x="1390" y="353"/>
                      </a:lnTo>
                      <a:lnTo>
                        <a:pt x="1441" y="355"/>
                      </a:lnTo>
                      <a:lnTo>
                        <a:pt x="1478" y="358"/>
                      </a:lnTo>
                      <a:lnTo>
                        <a:pt x="1501" y="358"/>
                      </a:lnTo>
                      <a:lnTo>
                        <a:pt x="1516" y="358"/>
                      </a:lnTo>
                      <a:lnTo>
                        <a:pt x="1513" y="362"/>
                      </a:lnTo>
                      <a:lnTo>
                        <a:pt x="1509" y="364"/>
                      </a:lnTo>
                      <a:lnTo>
                        <a:pt x="1509" y="368"/>
                      </a:lnTo>
                      <a:lnTo>
                        <a:pt x="1509" y="370"/>
                      </a:lnTo>
                      <a:lnTo>
                        <a:pt x="1506" y="370"/>
                      </a:lnTo>
                      <a:lnTo>
                        <a:pt x="1506" y="377"/>
                      </a:lnTo>
                      <a:lnTo>
                        <a:pt x="1506" y="379"/>
                      </a:lnTo>
                      <a:lnTo>
                        <a:pt x="1506" y="383"/>
                      </a:lnTo>
                      <a:lnTo>
                        <a:pt x="1506" y="385"/>
                      </a:lnTo>
                      <a:lnTo>
                        <a:pt x="1505" y="385"/>
                      </a:lnTo>
                      <a:lnTo>
                        <a:pt x="1501" y="388"/>
                      </a:lnTo>
                      <a:lnTo>
                        <a:pt x="1498" y="390"/>
                      </a:lnTo>
                      <a:lnTo>
                        <a:pt x="1498" y="394"/>
                      </a:lnTo>
                      <a:lnTo>
                        <a:pt x="1496" y="394"/>
                      </a:lnTo>
                      <a:lnTo>
                        <a:pt x="1493" y="398"/>
                      </a:lnTo>
                      <a:lnTo>
                        <a:pt x="1493" y="400"/>
                      </a:lnTo>
                      <a:lnTo>
                        <a:pt x="1493" y="403"/>
                      </a:lnTo>
                      <a:lnTo>
                        <a:pt x="1490" y="403"/>
                      </a:lnTo>
                      <a:lnTo>
                        <a:pt x="1490" y="405"/>
                      </a:lnTo>
                      <a:lnTo>
                        <a:pt x="1490" y="411"/>
                      </a:lnTo>
                      <a:lnTo>
                        <a:pt x="1490" y="414"/>
                      </a:lnTo>
                      <a:lnTo>
                        <a:pt x="1493" y="414"/>
                      </a:lnTo>
                      <a:lnTo>
                        <a:pt x="1490" y="418"/>
                      </a:lnTo>
                      <a:lnTo>
                        <a:pt x="1490" y="424"/>
                      </a:lnTo>
                      <a:lnTo>
                        <a:pt x="1490" y="426"/>
                      </a:lnTo>
                      <a:lnTo>
                        <a:pt x="1490" y="429"/>
                      </a:lnTo>
                      <a:lnTo>
                        <a:pt x="1488" y="431"/>
                      </a:lnTo>
                      <a:lnTo>
                        <a:pt x="1485" y="435"/>
                      </a:lnTo>
                      <a:lnTo>
                        <a:pt x="1485" y="439"/>
                      </a:lnTo>
                      <a:lnTo>
                        <a:pt x="1482" y="439"/>
                      </a:lnTo>
                      <a:lnTo>
                        <a:pt x="1482" y="441"/>
                      </a:lnTo>
                      <a:lnTo>
                        <a:pt x="1478" y="441"/>
                      </a:lnTo>
                      <a:lnTo>
                        <a:pt x="1478" y="444"/>
                      </a:lnTo>
                      <a:lnTo>
                        <a:pt x="1478" y="446"/>
                      </a:lnTo>
                      <a:lnTo>
                        <a:pt x="1478" y="450"/>
                      </a:lnTo>
                      <a:lnTo>
                        <a:pt x="1478" y="454"/>
                      </a:lnTo>
                      <a:lnTo>
                        <a:pt x="1477" y="454"/>
                      </a:lnTo>
                      <a:lnTo>
                        <a:pt x="1477" y="456"/>
                      </a:lnTo>
                      <a:lnTo>
                        <a:pt x="1474" y="456"/>
                      </a:lnTo>
                      <a:lnTo>
                        <a:pt x="1474" y="459"/>
                      </a:lnTo>
                      <a:lnTo>
                        <a:pt x="1474" y="461"/>
                      </a:lnTo>
                      <a:lnTo>
                        <a:pt x="1474" y="465"/>
                      </a:lnTo>
                      <a:lnTo>
                        <a:pt x="1470" y="467"/>
                      </a:lnTo>
                      <a:lnTo>
                        <a:pt x="1470" y="471"/>
                      </a:lnTo>
                      <a:lnTo>
                        <a:pt x="1469" y="471"/>
                      </a:lnTo>
                      <a:lnTo>
                        <a:pt x="1469" y="474"/>
                      </a:lnTo>
                      <a:lnTo>
                        <a:pt x="1465" y="476"/>
                      </a:lnTo>
                      <a:lnTo>
                        <a:pt x="1462" y="476"/>
                      </a:lnTo>
                      <a:lnTo>
                        <a:pt x="1462" y="480"/>
                      </a:lnTo>
                      <a:lnTo>
                        <a:pt x="1465" y="482"/>
                      </a:lnTo>
                      <a:lnTo>
                        <a:pt x="1465" y="486"/>
                      </a:lnTo>
                      <a:lnTo>
                        <a:pt x="1465" y="487"/>
                      </a:lnTo>
                      <a:lnTo>
                        <a:pt x="1469" y="491"/>
                      </a:lnTo>
                      <a:lnTo>
                        <a:pt x="1465" y="495"/>
                      </a:lnTo>
                      <a:lnTo>
                        <a:pt x="1465" y="497"/>
                      </a:lnTo>
                      <a:lnTo>
                        <a:pt x="1462" y="500"/>
                      </a:lnTo>
                      <a:lnTo>
                        <a:pt x="1460" y="500"/>
                      </a:lnTo>
                      <a:lnTo>
                        <a:pt x="1460" y="502"/>
                      </a:lnTo>
                      <a:lnTo>
                        <a:pt x="1460" y="506"/>
                      </a:lnTo>
                      <a:lnTo>
                        <a:pt x="1462" y="510"/>
                      </a:lnTo>
                      <a:lnTo>
                        <a:pt x="1462" y="512"/>
                      </a:lnTo>
                      <a:lnTo>
                        <a:pt x="1460" y="515"/>
                      </a:lnTo>
                      <a:lnTo>
                        <a:pt x="1460" y="517"/>
                      </a:lnTo>
                      <a:lnTo>
                        <a:pt x="1460" y="521"/>
                      </a:lnTo>
                      <a:lnTo>
                        <a:pt x="1460" y="527"/>
                      </a:lnTo>
                      <a:lnTo>
                        <a:pt x="1462" y="532"/>
                      </a:lnTo>
                      <a:lnTo>
                        <a:pt x="1462" y="536"/>
                      </a:lnTo>
                      <a:lnTo>
                        <a:pt x="1460" y="538"/>
                      </a:lnTo>
                      <a:lnTo>
                        <a:pt x="1457" y="542"/>
                      </a:lnTo>
                      <a:lnTo>
                        <a:pt x="1457" y="543"/>
                      </a:lnTo>
                      <a:lnTo>
                        <a:pt x="1457" y="547"/>
                      </a:lnTo>
                      <a:lnTo>
                        <a:pt x="1454" y="547"/>
                      </a:lnTo>
                      <a:lnTo>
                        <a:pt x="1457" y="551"/>
                      </a:lnTo>
                      <a:lnTo>
                        <a:pt x="1457" y="553"/>
                      </a:lnTo>
                      <a:lnTo>
                        <a:pt x="1457" y="557"/>
                      </a:lnTo>
                      <a:lnTo>
                        <a:pt x="1457" y="562"/>
                      </a:lnTo>
                      <a:lnTo>
                        <a:pt x="1454" y="566"/>
                      </a:lnTo>
                      <a:lnTo>
                        <a:pt x="1452" y="568"/>
                      </a:lnTo>
                      <a:lnTo>
                        <a:pt x="1449" y="573"/>
                      </a:lnTo>
                      <a:lnTo>
                        <a:pt x="1449" y="577"/>
                      </a:lnTo>
                      <a:lnTo>
                        <a:pt x="1449" y="579"/>
                      </a:lnTo>
                      <a:lnTo>
                        <a:pt x="1449" y="583"/>
                      </a:lnTo>
                      <a:lnTo>
                        <a:pt x="1446" y="588"/>
                      </a:lnTo>
                      <a:lnTo>
                        <a:pt x="1446" y="592"/>
                      </a:lnTo>
                      <a:lnTo>
                        <a:pt x="1443" y="598"/>
                      </a:lnTo>
                      <a:lnTo>
                        <a:pt x="1446" y="598"/>
                      </a:lnTo>
                      <a:lnTo>
                        <a:pt x="1446" y="600"/>
                      </a:lnTo>
                      <a:lnTo>
                        <a:pt x="1449" y="603"/>
                      </a:lnTo>
                      <a:lnTo>
                        <a:pt x="1449" y="607"/>
                      </a:lnTo>
                      <a:lnTo>
                        <a:pt x="1452" y="609"/>
                      </a:lnTo>
                      <a:lnTo>
                        <a:pt x="1457" y="609"/>
                      </a:lnTo>
                      <a:lnTo>
                        <a:pt x="1457" y="614"/>
                      </a:lnTo>
                      <a:lnTo>
                        <a:pt x="1457" y="618"/>
                      </a:lnTo>
                      <a:lnTo>
                        <a:pt x="1457" y="620"/>
                      </a:lnTo>
                      <a:lnTo>
                        <a:pt x="1457" y="624"/>
                      </a:lnTo>
                      <a:lnTo>
                        <a:pt x="1454" y="628"/>
                      </a:lnTo>
                      <a:lnTo>
                        <a:pt x="1452" y="628"/>
                      </a:lnTo>
                      <a:lnTo>
                        <a:pt x="1449" y="629"/>
                      </a:lnTo>
                      <a:lnTo>
                        <a:pt x="1449" y="633"/>
                      </a:lnTo>
                      <a:lnTo>
                        <a:pt x="1452" y="635"/>
                      </a:lnTo>
                      <a:lnTo>
                        <a:pt x="1452" y="643"/>
                      </a:lnTo>
                      <a:lnTo>
                        <a:pt x="1452" y="644"/>
                      </a:lnTo>
                      <a:lnTo>
                        <a:pt x="1452" y="650"/>
                      </a:lnTo>
                      <a:lnTo>
                        <a:pt x="1454" y="654"/>
                      </a:lnTo>
                      <a:lnTo>
                        <a:pt x="1457" y="654"/>
                      </a:lnTo>
                      <a:lnTo>
                        <a:pt x="1457" y="656"/>
                      </a:lnTo>
                      <a:lnTo>
                        <a:pt x="1457" y="659"/>
                      </a:lnTo>
                      <a:lnTo>
                        <a:pt x="1454" y="659"/>
                      </a:lnTo>
                      <a:lnTo>
                        <a:pt x="1457" y="663"/>
                      </a:lnTo>
                      <a:lnTo>
                        <a:pt x="1457" y="665"/>
                      </a:lnTo>
                      <a:lnTo>
                        <a:pt x="1457" y="669"/>
                      </a:lnTo>
                      <a:lnTo>
                        <a:pt x="1454" y="669"/>
                      </a:lnTo>
                      <a:lnTo>
                        <a:pt x="1452" y="669"/>
                      </a:lnTo>
                      <a:lnTo>
                        <a:pt x="1452" y="671"/>
                      </a:lnTo>
                      <a:lnTo>
                        <a:pt x="1452" y="674"/>
                      </a:lnTo>
                      <a:lnTo>
                        <a:pt x="1452" y="676"/>
                      </a:lnTo>
                      <a:lnTo>
                        <a:pt x="1452" y="680"/>
                      </a:lnTo>
                      <a:lnTo>
                        <a:pt x="1454" y="684"/>
                      </a:lnTo>
                      <a:lnTo>
                        <a:pt x="1454" y="685"/>
                      </a:lnTo>
                      <a:lnTo>
                        <a:pt x="1454" y="689"/>
                      </a:lnTo>
                      <a:lnTo>
                        <a:pt x="1454" y="695"/>
                      </a:lnTo>
                      <a:lnTo>
                        <a:pt x="1454" y="699"/>
                      </a:lnTo>
                      <a:lnTo>
                        <a:pt x="1454" y="700"/>
                      </a:lnTo>
                      <a:lnTo>
                        <a:pt x="1454" y="704"/>
                      </a:lnTo>
                      <a:lnTo>
                        <a:pt x="1457" y="704"/>
                      </a:lnTo>
                      <a:lnTo>
                        <a:pt x="1460" y="704"/>
                      </a:lnTo>
                      <a:lnTo>
                        <a:pt x="1460" y="706"/>
                      </a:lnTo>
                      <a:lnTo>
                        <a:pt x="1460" y="710"/>
                      </a:lnTo>
                      <a:lnTo>
                        <a:pt x="1460" y="712"/>
                      </a:lnTo>
                      <a:lnTo>
                        <a:pt x="1460" y="715"/>
                      </a:lnTo>
                      <a:lnTo>
                        <a:pt x="1460" y="719"/>
                      </a:lnTo>
                      <a:lnTo>
                        <a:pt x="1460" y="721"/>
                      </a:lnTo>
                      <a:lnTo>
                        <a:pt x="1460" y="725"/>
                      </a:lnTo>
                      <a:lnTo>
                        <a:pt x="1460" y="727"/>
                      </a:lnTo>
                      <a:lnTo>
                        <a:pt x="1460" y="730"/>
                      </a:lnTo>
                      <a:lnTo>
                        <a:pt x="1462" y="732"/>
                      </a:lnTo>
                      <a:lnTo>
                        <a:pt x="1460" y="732"/>
                      </a:lnTo>
                      <a:lnTo>
                        <a:pt x="1460" y="736"/>
                      </a:lnTo>
                      <a:lnTo>
                        <a:pt x="1460" y="740"/>
                      </a:lnTo>
                      <a:lnTo>
                        <a:pt x="1457" y="742"/>
                      </a:lnTo>
                      <a:lnTo>
                        <a:pt x="1457" y="745"/>
                      </a:lnTo>
                      <a:lnTo>
                        <a:pt x="1457" y="747"/>
                      </a:lnTo>
                      <a:lnTo>
                        <a:pt x="1457" y="751"/>
                      </a:lnTo>
                      <a:lnTo>
                        <a:pt x="1457" y="755"/>
                      </a:lnTo>
                      <a:lnTo>
                        <a:pt x="1457" y="757"/>
                      </a:lnTo>
                      <a:lnTo>
                        <a:pt x="1454" y="757"/>
                      </a:lnTo>
                      <a:lnTo>
                        <a:pt x="1452" y="757"/>
                      </a:lnTo>
                      <a:lnTo>
                        <a:pt x="1452" y="760"/>
                      </a:lnTo>
                      <a:lnTo>
                        <a:pt x="1454" y="760"/>
                      </a:lnTo>
                      <a:lnTo>
                        <a:pt x="1454" y="766"/>
                      </a:lnTo>
                      <a:lnTo>
                        <a:pt x="1457" y="766"/>
                      </a:lnTo>
                      <a:lnTo>
                        <a:pt x="1460" y="766"/>
                      </a:lnTo>
                      <a:lnTo>
                        <a:pt x="1460" y="768"/>
                      </a:lnTo>
                      <a:lnTo>
                        <a:pt x="1460" y="771"/>
                      </a:lnTo>
                      <a:lnTo>
                        <a:pt x="1460" y="775"/>
                      </a:lnTo>
                      <a:lnTo>
                        <a:pt x="1462" y="775"/>
                      </a:lnTo>
                      <a:lnTo>
                        <a:pt x="1462" y="777"/>
                      </a:lnTo>
                      <a:lnTo>
                        <a:pt x="1462" y="781"/>
                      </a:lnTo>
                      <a:lnTo>
                        <a:pt x="1462" y="783"/>
                      </a:lnTo>
                      <a:lnTo>
                        <a:pt x="1465" y="783"/>
                      </a:lnTo>
                      <a:lnTo>
                        <a:pt x="1465" y="786"/>
                      </a:lnTo>
                      <a:lnTo>
                        <a:pt x="1465" y="788"/>
                      </a:lnTo>
                      <a:lnTo>
                        <a:pt x="1465" y="786"/>
                      </a:lnTo>
                      <a:lnTo>
                        <a:pt x="1469" y="786"/>
                      </a:lnTo>
                      <a:lnTo>
                        <a:pt x="1469" y="788"/>
                      </a:lnTo>
                      <a:lnTo>
                        <a:pt x="1469" y="792"/>
                      </a:lnTo>
                      <a:lnTo>
                        <a:pt x="1470" y="792"/>
                      </a:lnTo>
                      <a:lnTo>
                        <a:pt x="1474" y="796"/>
                      </a:lnTo>
                      <a:lnTo>
                        <a:pt x="1477" y="792"/>
                      </a:lnTo>
                      <a:lnTo>
                        <a:pt x="1478" y="792"/>
                      </a:lnTo>
                      <a:lnTo>
                        <a:pt x="1478" y="796"/>
                      </a:lnTo>
                      <a:lnTo>
                        <a:pt x="1478" y="798"/>
                      </a:lnTo>
                      <a:lnTo>
                        <a:pt x="1482" y="801"/>
                      </a:lnTo>
                      <a:lnTo>
                        <a:pt x="1482" y="803"/>
                      </a:lnTo>
                      <a:lnTo>
                        <a:pt x="1478" y="803"/>
                      </a:lnTo>
                      <a:lnTo>
                        <a:pt x="1477" y="807"/>
                      </a:lnTo>
                      <a:lnTo>
                        <a:pt x="1477" y="809"/>
                      </a:lnTo>
                      <a:lnTo>
                        <a:pt x="1477" y="813"/>
                      </a:lnTo>
                      <a:lnTo>
                        <a:pt x="1474" y="813"/>
                      </a:lnTo>
                      <a:lnTo>
                        <a:pt x="1474" y="816"/>
                      </a:lnTo>
                      <a:lnTo>
                        <a:pt x="1470" y="816"/>
                      </a:lnTo>
                      <a:lnTo>
                        <a:pt x="1469" y="816"/>
                      </a:lnTo>
                      <a:lnTo>
                        <a:pt x="1469" y="818"/>
                      </a:lnTo>
                      <a:lnTo>
                        <a:pt x="1469" y="822"/>
                      </a:lnTo>
                      <a:lnTo>
                        <a:pt x="1470" y="822"/>
                      </a:lnTo>
                      <a:lnTo>
                        <a:pt x="1470" y="824"/>
                      </a:lnTo>
                      <a:lnTo>
                        <a:pt x="1469" y="824"/>
                      </a:lnTo>
                      <a:lnTo>
                        <a:pt x="1469" y="828"/>
                      </a:lnTo>
                      <a:lnTo>
                        <a:pt x="1465" y="828"/>
                      </a:lnTo>
                      <a:lnTo>
                        <a:pt x="1469" y="831"/>
                      </a:lnTo>
                      <a:lnTo>
                        <a:pt x="1469" y="833"/>
                      </a:lnTo>
                      <a:lnTo>
                        <a:pt x="1465" y="833"/>
                      </a:lnTo>
                      <a:lnTo>
                        <a:pt x="1465" y="837"/>
                      </a:lnTo>
                      <a:lnTo>
                        <a:pt x="1465" y="839"/>
                      </a:lnTo>
                      <a:lnTo>
                        <a:pt x="1465" y="843"/>
                      </a:lnTo>
                      <a:lnTo>
                        <a:pt x="1465" y="844"/>
                      </a:lnTo>
                      <a:lnTo>
                        <a:pt x="1469" y="848"/>
                      </a:lnTo>
                      <a:lnTo>
                        <a:pt x="1469" y="852"/>
                      </a:lnTo>
                      <a:lnTo>
                        <a:pt x="1465" y="854"/>
                      </a:lnTo>
                      <a:lnTo>
                        <a:pt x="1465" y="857"/>
                      </a:lnTo>
                      <a:lnTo>
                        <a:pt x="1465" y="863"/>
                      </a:lnTo>
                      <a:lnTo>
                        <a:pt x="1462" y="863"/>
                      </a:lnTo>
                      <a:lnTo>
                        <a:pt x="1460" y="865"/>
                      </a:lnTo>
                      <a:lnTo>
                        <a:pt x="1457" y="872"/>
                      </a:lnTo>
                      <a:lnTo>
                        <a:pt x="1457" y="874"/>
                      </a:lnTo>
                      <a:lnTo>
                        <a:pt x="1457" y="878"/>
                      </a:lnTo>
                      <a:lnTo>
                        <a:pt x="1454" y="880"/>
                      </a:lnTo>
                      <a:lnTo>
                        <a:pt x="1452" y="884"/>
                      </a:lnTo>
                      <a:lnTo>
                        <a:pt x="1452" y="887"/>
                      </a:lnTo>
                      <a:lnTo>
                        <a:pt x="1449" y="889"/>
                      </a:lnTo>
                      <a:lnTo>
                        <a:pt x="1446" y="889"/>
                      </a:lnTo>
                      <a:lnTo>
                        <a:pt x="1443" y="893"/>
                      </a:lnTo>
                      <a:lnTo>
                        <a:pt x="1443" y="895"/>
                      </a:lnTo>
                      <a:lnTo>
                        <a:pt x="1443" y="899"/>
                      </a:lnTo>
                      <a:lnTo>
                        <a:pt x="1441" y="900"/>
                      </a:lnTo>
                      <a:lnTo>
                        <a:pt x="1441" y="904"/>
                      </a:lnTo>
                      <a:lnTo>
                        <a:pt x="1441" y="908"/>
                      </a:lnTo>
                      <a:lnTo>
                        <a:pt x="1441" y="910"/>
                      </a:lnTo>
                      <a:lnTo>
                        <a:pt x="1438" y="914"/>
                      </a:lnTo>
                      <a:lnTo>
                        <a:pt x="1434" y="915"/>
                      </a:lnTo>
                      <a:lnTo>
                        <a:pt x="1434" y="919"/>
                      </a:lnTo>
                      <a:lnTo>
                        <a:pt x="1433" y="919"/>
                      </a:lnTo>
                      <a:lnTo>
                        <a:pt x="1429" y="919"/>
                      </a:lnTo>
                      <a:lnTo>
                        <a:pt x="1429" y="921"/>
                      </a:lnTo>
                      <a:lnTo>
                        <a:pt x="1426" y="925"/>
                      </a:lnTo>
                      <a:lnTo>
                        <a:pt x="1429" y="925"/>
                      </a:lnTo>
                      <a:lnTo>
                        <a:pt x="1429" y="928"/>
                      </a:lnTo>
                      <a:lnTo>
                        <a:pt x="1429" y="930"/>
                      </a:lnTo>
                      <a:lnTo>
                        <a:pt x="1429" y="934"/>
                      </a:lnTo>
                      <a:lnTo>
                        <a:pt x="1429" y="936"/>
                      </a:lnTo>
                      <a:lnTo>
                        <a:pt x="1429" y="940"/>
                      </a:lnTo>
                      <a:lnTo>
                        <a:pt x="1433" y="943"/>
                      </a:lnTo>
                      <a:lnTo>
                        <a:pt x="1433" y="945"/>
                      </a:lnTo>
                      <a:lnTo>
                        <a:pt x="1433" y="949"/>
                      </a:lnTo>
                      <a:lnTo>
                        <a:pt x="1433" y="951"/>
                      </a:lnTo>
                      <a:lnTo>
                        <a:pt x="1429" y="955"/>
                      </a:lnTo>
                      <a:lnTo>
                        <a:pt x="1429" y="957"/>
                      </a:lnTo>
                      <a:lnTo>
                        <a:pt x="1426" y="960"/>
                      </a:lnTo>
                      <a:lnTo>
                        <a:pt x="1429" y="960"/>
                      </a:lnTo>
                      <a:lnTo>
                        <a:pt x="1429" y="964"/>
                      </a:lnTo>
                      <a:lnTo>
                        <a:pt x="1429" y="970"/>
                      </a:lnTo>
                      <a:lnTo>
                        <a:pt x="1433" y="970"/>
                      </a:lnTo>
                      <a:lnTo>
                        <a:pt x="1433" y="971"/>
                      </a:lnTo>
                      <a:lnTo>
                        <a:pt x="1433" y="975"/>
                      </a:lnTo>
                      <a:lnTo>
                        <a:pt x="1433" y="977"/>
                      </a:lnTo>
                      <a:lnTo>
                        <a:pt x="1429" y="977"/>
                      </a:lnTo>
                      <a:lnTo>
                        <a:pt x="1426" y="981"/>
                      </a:lnTo>
                      <a:lnTo>
                        <a:pt x="1425" y="981"/>
                      </a:lnTo>
                      <a:lnTo>
                        <a:pt x="1421" y="981"/>
                      </a:lnTo>
                      <a:lnTo>
                        <a:pt x="1421" y="985"/>
                      </a:lnTo>
                      <a:lnTo>
                        <a:pt x="1421" y="986"/>
                      </a:lnTo>
                      <a:lnTo>
                        <a:pt x="1418" y="990"/>
                      </a:lnTo>
                      <a:lnTo>
                        <a:pt x="1418" y="992"/>
                      </a:lnTo>
                      <a:lnTo>
                        <a:pt x="1415" y="996"/>
                      </a:lnTo>
                      <a:lnTo>
                        <a:pt x="1415" y="998"/>
                      </a:lnTo>
                      <a:lnTo>
                        <a:pt x="1413" y="1005"/>
                      </a:lnTo>
                      <a:lnTo>
                        <a:pt x="1413" y="1007"/>
                      </a:lnTo>
                      <a:lnTo>
                        <a:pt x="1415" y="1011"/>
                      </a:lnTo>
                      <a:lnTo>
                        <a:pt x="1413" y="1013"/>
                      </a:lnTo>
                      <a:lnTo>
                        <a:pt x="1410" y="1013"/>
                      </a:lnTo>
                      <a:lnTo>
                        <a:pt x="1410" y="1016"/>
                      </a:lnTo>
                      <a:lnTo>
                        <a:pt x="1410" y="1020"/>
                      </a:lnTo>
                      <a:lnTo>
                        <a:pt x="1410" y="1022"/>
                      </a:lnTo>
                      <a:lnTo>
                        <a:pt x="1410" y="1026"/>
                      </a:lnTo>
                      <a:lnTo>
                        <a:pt x="1413" y="1028"/>
                      </a:lnTo>
                      <a:lnTo>
                        <a:pt x="1413" y="1031"/>
                      </a:lnTo>
                      <a:lnTo>
                        <a:pt x="1415" y="1033"/>
                      </a:lnTo>
                      <a:lnTo>
                        <a:pt x="1415" y="1037"/>
                      </a:lnTo>
                      <a:lnTo>
                        <a:pt x="1415" y="1041"/>
                      </a:lnTo>
                      <a:lnTo>
                        <a:pt x="1413" y="1043"/>
                      </a:lnTo>
                      <a:lnTo>
                        <a:pt x="1410" y="1043"/>
                      </a:lnTo>
                      <a:lnTo>
                        <a:pt x="1410" y="1046"/>
                      </a:lnTo>
                      <a:lnTo>
                        <a:pt x="1410" y="1048"/>
                      </a:lnTo>
                      <a:lnTo>
                        <a:pt x="1410" y="1052"/>
                      </a:lnTo>
                      <a:lnTo>
                        <a:pt x="1410" y="1054"/>
                      </a:lnTo>
                      <a:lnTo>
                        <a:pt x="1407" y="1057"/>
                      </a:lnTo>
                      <a:lnTo>
                        <a:pt x="1407" y="1061"/>
                      </a:lnTo>
                      <a:lnTo>
                        <a:pt x="1407" y="1067"/>
                      </a:lnTo>
                      <a:lnTo>
                        <a:pt x="1405" y="1067"/>
                      </a:lnTo>
                      <a:lnTo>
                        <a:pt x="1405" y="1069"/>
                      </a:lnTo>
                      <a:lnTo>
                        <a:pt x="1402" y="1069"/>
                      </a:lnTo>
                      <a:lnTo>
                        <a:pt x="1402" y="1072"/>
                      </a:lnTo>
                      <a:lnTo>
                        <a:pt x="1402" y="1076"/>
                      </a:lnTo>
                      <a:lnTo>
                        <a:pt x="1402" y="1078"/>
                      </a:lnTo>
                      <a:lnTo>
                        <a:pt x="1402" y="1082"/>
                      </a:lnTo>
                      <a:lnTo>
                        <a:pt x="1398" y="1082"/>
                      </a:lnTo>
                      <a:lnTo>
                        <a:pt x="1398" y="1084"/>
                      </a:lnTo>
                      <a:lnTo>
                        <a:pt x="1398" y="1087"/>
                      </a:lnTo>
                      <a:lnTo>
                        <a:pt x="1398" y="1089"/>
                      </a:lnTo>
                      <a:lnTo>
                        <a:pt x="1398" y="1093"/>
                      </a:lnTo>
                      <a:lnTo>
                        <a:pt x="1398" y="1097"/>
                      </a:lnTo>
                      <a:lnTo>
                        <a:pt x="1397" y="1097"/>
                      </a:lnTo>
                      <a:lnTo>
                        <a:pt x="1394" y="1097"/>
                      </a:lnTo>
                      <a:lnTo>
                        <a:pt x="1394" y="1099"/>
                      </a:lnTo>
                      <a:lnTo>
                        <a:pt x="1390" y="1099"/>
                      </a:lnTo>
                      <a:lnTo>
                        <a:pt x="1390" y="1102"/>
                      </a:lnTo>
                      <a:lnTo>
                        <a:pt x="1390" y="1104"/>
                      </a:lnTo>
                      <a:lnTo>
                        <a:pt x="1389" y="1104"/>
                      </a:lnTo>
                      <a:lnTo>
                        <a:pt x="1385" y="1104"/>
                      </a:lnTo>
                      <a:lnTo>
                        <a:pt x="1385" y="1108"/>
                      </a:lnTo>
                      <a:lnTo>
                        <a:pt x="1382" y="1110"/>
                      </a:lnTo>
                      <a:lnTo>
                        <a:pt x="1379" y="1110"/>
                      </a:lnTo>
                      <a:lnTo>
                        <a:pt x="1377" y="1114"/>
                      </a:lnTo>
                      <a:lnTo>
                        <a:pt x="1374" y="1114"/>
                      </a:lnTo>
                      <a:lnTo>
                        <a:pt x="1371" y="1114"/>
                      </a:lnTo>
                      <a:lnTo>
                        <a:pt x="1371" y="1110"/>
                      </a:lnTo>
                      <a:lnTo>
                        <a:pt x="1369" y="1108"/>
                      </a:lnTo>
                      <a:lnTo>
                        <a:pt x="1369" y="1104"/>
                      </a:lnTo>
                      <a:lnTo>
                        <a:pt x="1366" y="1104"/>
                      </a:lnTo>
                      <a:lnTo>
                        <a:pt x="1363" y="1108"/>
                      </a:lnTo>
                      <a:lnTo>
                        <a:pt x="1363" y="1110"/>
                      </a:lnTo>
                      <a:lnTo>
                        <a:pt x="1361" y="1110"/>
                      </a:lnTo>
                      <a:lnTo>
                        <a:pt x="1358" y="1110"/>
                      </a:lnTo>
                      <a:lnTo>
                        <a:pt x="1354" y="1110"/>
                      </a:lnTo>
                      <a:lnTo>
                        <a:pt x="1351" y="1110"/>
                      </a:lnTo>
                      <a:lnTo>
                        <a:pt x="1349" y="1114"/>
                      </a:lnTo>
                      <a:lnTo>
                        <a:pt x="1349" y="1117"/>
                      </a:lnTo>
                      <a:lnTo>
                        <a:pt x="1346" y="1117"/>
                      </a:lnTo>
                      <a:lnTo>
                        <a:pt x="1343" y="1119"/>
                      </a:lnTo>
                      <a:lnTo>
                        <a:pt x="1341" y="1119"/>
                      </a:lnTo>
                      <a:lnTo>
                        <a:pt x="1338" y="1123"/>
                      </a:lnTo>
                      <a:lnTo>
                        <a:pt x="1335" y="1125"/>
                      </a:lnTo>
                      <a:lnTo>
                        <a:pt x="1335" y="1128"/>
                      </a:lnTo>
                      <a:lnTo>
                        <a:pt x="1333" y="1132"/>
                      </a:lnTo>
                      <a:lnTo>
                        <a:pt x="1330" y="1134"/>
                      </a:lnTo>
                      <a:lnTo>
                        <a:pt x="1327" y="1134"/>
                      </a:lnTo>
                      <a:lnTo>
                        <a:pt x="1325" y="1138"/>
                      </a:lnTo>
                      <a:lnTo>
                        <a:pt x="1325" y="1140"/>
                      </a:lnTo>
                      <a:lnTo>
                        <a:pt x="1322" y="1143"/>
                      </a:lnTo>
                      <a:lnTo>
                        <a:pt x="1318" y="1145"/>
                      </a:lnTo>
                      <a:lnTo>
                        <a:pt x="1322" y="1145"/>
                      </a:lnTo>
                      <a:lnTo>
                        <a:pt x="1322" y="1149"/>
                      </a:lnTo>
                      <a:lnTo>
                        <a:pt x="1318" y="1153"/>
                      </a:lnTo>
                      <a:lnTo>
                        <a:pt x="1318" y="1155"/>
                      </a:lnTo>
                      <a:lnTo>
                        <a:pt x="1318" y="1158"/>
                      </a:lnTo>
                      <a:lnTo>
                        <a:pt x="1318" y="1160"/>
                      </a:lnTo>
                      <a:lnTo>
                        <a:pt x="1318" y="1164"/>
                      </a:lnTo>
                      <a:lnTo>
                        <a:pt x="1318" y="1166"/>
                      </a:lnTo>
                      <a:lnTo>
                        <a:pt x="1315" y="1170"/>
                      </a:lnTo>
                      <a:lnTo>
                        <a:pt x="1315" y="1173"/>
                      </a:lnTo>
                      <a:lnTo>
                        <a:pt x="1315" y="1175"/>
                      </a:lnTo>
                      <a:lnTo>
                        <a:pt x="1315" y="1179"/>
                      </a:lnTo>
                      <a:lnTo>
                        <a:pt x="1315" y="1181"/>
                      </a:lnTo>
                      <a:lnTo>
                        <a:pt x="1314" y="1181"/>
                      </a:lnTo>
                      <a:lnTo>
                        <a:pt x="1314" y="1185"/>
                      </a:lnTo>
                      <a:lnTo>
                        <a:pt x="1310" y="1185"/>
                      </a:lnTo>
                      <a:lnTo>
                        <a:pt x="1310" y="1186"/>
                      </a:lnTo>
                      <a:lnTo>
                        <a:pt x="1307" y="1190"/>
                      </a:lnTo>
                      <a:lnTo>
                        <a:pt x="1305" y="1190"/>
                      </a:lnTo>
                      <a:lnTo>
                        <a:pt x="1302" y="1190"/>
                      </a:lnTo>
                      <a:lnTo>
                        <a:pt x="1302" y="1194"/>
                      </a:lnTo>
                      <a:lnTo>
                        <a:pt x="1305" y="1194"/>
                      </a:lnTo>
                      <a:lnTo>
                        <a:pt x="1305" y="1196"/>
                      </a:lnTo>
                      <a:lnTo>
                        <a:pt x="1305" y="1200"/>
                      </a:lnTo>
                      <a:lnTo>
                        <a:pt x="1305" y="1201"/>
                      </a:lnTo>
                      <a:lnTo>
                        <a:pt x="1302" y="1205"/>
                      </a:lnTo>
                      <a:lnTo>
                        <a:pt x="1302" y="1211"/>
                      </a:lnTo>
                      <a:lnTo>
                        <a:pt x="1299" y="1211"/>
                      </a:lnTo>
                      <a:lnTo>
                        <a:pt x="1299" y="1214"/>
                      </a:lnTo>
                      <a:lnTo>
                        <a:pt x="1299" y="1216"/>
                      </a:lnTo>
                      <a:lnTo>
                        <a:pt x="1299" y="1220"/>
                      </a:lnTo>
                      <a:lnTo>
                        <a:pt x="1297" y="1220"/>
                      </a:lnTo>
                      <a:lnTo>
                        <a:pt x="1294" y="1226"/>
                      </a:lnTo>
                      <a:lnTo>
                        <a:pt x="1291" y="1226"/>
                      </a:lnTo>
                      <a:lnTo>
                        <a:pt x="1291" y="1229"/>
                      </a:lnTo>
                      <a:lnTo>
                        <a:pt x="1291" y="1231"/>
                      </a:lnTo>
                      <a:lnTo>
                        <a:pt x="1287" y="1231"/>
                      </a:lnTo>
                      <a:lnTo>
                        <a:pt x="1286" y="1229"/>
                      </a:lnTo>
                      <a:lnTo>
                        <a:pt x="1283" y="1229"/>
                      </a:lnTo>
                      <a:lnTo>
                        <a:pt x="1279" y="1229"/>
                      </a:lnTo>
                      <a:lnTo>
                        <a:pt x="1279" y="1231"/>
                      </a:lnTo>
                      <a:lnTo>
                        <a:pt x="1278" y="1231"/>
                      </a:lnTo>
                      <a:lnTo>
                        <a:pt x="1278" y="1235"/>
                      </a:lnTo>
                      <a:lnTo>
                        <a:pt x="1274" y="1235"/>
                      </a:lnTo>
                      <a:lnTo>
                        <a:pt x="1274" y="1237"/>
                      </a:lnTo>
                      <a:lnTo>
                        <a:pt x="1271" y="1237"/>
                      </a:lnTo>
                      <a:lnTo>
                        <a:pt x="1271" y="1241"/>
                      </a:lnTo>
                      <a:lnTo>
                        <a:pt x="1269" y="1241"/>
                      </a:lnTo>
                      <a:lnTo>
                        <a:pt x="1266" y="1241"/>
                      </a:lnTo>
                      <a:lnTo>
                        <a:pt x="1261" y="1241"/>
                      </a:lnTo>
                      <a:lnTo>
                        <a:pt x="1258" y="1241"/>
                      </a:lnTo>
                      <a:lnTo>
                        <a:pt x="1255" y="1241"/>
                      </a:lnTo>
                      <a:lnTo>
                        <a:pt x="1252" y="1241"/>
                      </a:lnTo>
                      <a:lnTo>
                        <a:pt x="1250" y="1241"/>
                      </a:lnTo>
                      <a:lnTo>
                        <a:pt x="1247" y="1241"/>
                      </a:lnTo>
                      <a:lnTo>
                        <a:pt x="1243" y="1241"/>
                      </a:lnTo>
                      <a:lnTo>
                        <a:pt x="1243" y="1242"/>
                      </a:lnTo>
                      <a:lnTo>
                        <a:pt x="1242" y="1242"/>
                      </a:lnTo>
                      <a:lnTo>
                        <a:pt x="1242" y="1246"/>
                      </a:lnTo>
                      <a:lnTo>
                        <a:pt x="1242" y="1250"/>
                      </a:lnTo>
                      <a:lnTo>
                        <a:pt x="1242" y="1252"/>
                      </a:lnTo>
                      <a:lnTo>
                        <a:pt x="1238" y="1252"/>
                      </a:lnTo>
                      <a:lnTo>
                        <a:pt x="1235" y="1252"/>
                      </a:lnTo>
                      <a:lnTo>
                        <a:pt x="1235" y="1256"/>
                      </a:lnTo>
                      <a:lnTo>
                        <a:pt x="1235" y="1257"/>
                      </a:lnTo>
                      <a:lnTo>
                        <a:pt x="1235" y="1261"/>
                      </a:lnTo>
                      <a:lnTo>
                        <a:pt x="1234" y="1261"/>
                      </a:lnTo>
                      <a:lnTo>
                        <a:pt x="1234" y="1265"/>
                      </a:lnTo>
                      <a:lnTo>
                        <a:pt x="1234" y="1267"/>
                      </a:lnTo>
                      <a:lnTo>
                        <a:pt x="1234" y="1271"/>
                      </a:lnTo>
                      <a:lnTo>
                        <a:pt x="1230" y="1271"/>
                      </a:lnTo>
                      <a:lnTo>
                        <a:pt x="1227" y="1271"/>
                      </a:lnTo>
                      <a:lnTo>
                        <a:pt x="1227" y="1272"/>
                      </a:lnTo>
                      <a:lnTo>
                        <a:pt x="1224" y="1272"/>
                      </a:lnTo>
                      <a:lnTo>
                        <a:pt x="1222" y="1272"/>
                      </a:lnTo>
                      <a:lnTo>
                        <a:pt x="1216" y="1272"/>
                      </a:lnTo>
                      <a:lnTo>
                        <a:pt x="1216" y="1276"/>
                      </a:lnTo>
                      <a:lnTo>
                        <a:pt x="1216" y="1278"/>
                      </a:lnTo>
                      <a:lnTo>
                        <a:pt x="1214" y="1278"/>
                      </a:lnTo>
                      <a:lnTo>
                        <a:pt x="1211" y="1278"/>
                      </a:lnTo>
                      <a:lnTo>
                        <a:pt x="1207" y="1278"/>
                      </a:lnTo>
                      <a:lnTo>
                        <a:pt x="1206" y="1278"/>
                      </a:lnTo>
                      <a:lnTo>
                        <a:pt x="1206" y="1282"/>
                      </a:lnTo>
                      <a:lnTo>
                        <a:pt x="1203" y="1282"/>
                      </a:lnTo>
                      <a:lnTo>
                        <a:pt x="1203" y="1287"/>
                      </a:lnTo>
                      <a:lnTo>
                        <a:pt x="1203" y="1291"/>
                      </a:lnTo>
                      <a:lnTo>
                        <a:pt x="1199" y="1291"/>
                      </a:lnTo>
                      <a:lnTo>
                        <a:pt x="1199" y="1293"/>
                      </a:lnTo>
                      <a:lnTo>
                        <a:pt x="1199" y="1297"/>
                      </a:lnTo>
                      <a:lnTo>
                        <a:pt x="1203" y="1297"/>
                      </a:lnTo>
                      <a:lnTo>
                        <a:pt x="1203" y="1299"/>
                      </a:lnTo>
                      <a:lnTo>
                        <a:pt x="1199" y="1299"/>
                      </a:lnTo>
                      <a:lnTo>
                        <a:pt x="1199" y="1297"/>
                      </a:lnTo>
                      <a:lnTo>
                        <a:pt x="1198" y="1299"/>
                      </a:lnTo>
                      <a:lnTo>
                        <a:pt x="1194" y="1299"/>
                      </a:lnTo>
                      <a:lnTo>
                        <a:pt x="1191" y="1299"/>
                      </a:lnTo>
                      <a:lnTo>
                        <a:pt x="1191" y="1302"/>
                      </a:lnTo>
                      <a:lnTo>
                        <a:pt x="1188" y="1299"/>
                      </a:lnTo>
                      <a:lnTo>
                        <a:pt x="1186" y="1299"/>
                      </a:lnTo>
                      <a:lnTo>
                        <a:pt x="1186" y="1306"/>
                      </a:lnTo>
                      <a:lnTo>
                        <a:pt x="1183" y="1306"/>
                      </a:lnTo>
                      <a:lnTo>
                        <a:pt x="1183" y="1308"/>
                      </a:lnTo>
                      <a:lnTo>
                        <a:pt x="1183" y="1312"/>
                      </a:lnTo>
                      <a:lnTo>
                        <a:pt x="1183" y="1314"/>
                      </a:lnTo>
                      <a:lnTo>
                        <a:pt x="1186" y="1314"/>
                      </a:lnTo>
                      <a:lnTo>
                        <a:pt x="1186" y="1317"/>
                      </a:lnTo>
                      <a:lnTo>
                        <a:pt x="1186" y="1321"/>
                      </a:lnTo>
                      <a:lnTo>
                        <a:pt x="1188" y="1321"/>
                      </a:lnTo>
                      <a:lnTo>
                        <a:pt x="1191" y="1321"/>
                      </a:lnTo>
                      <a:lnTo>
                        <a:pt x="1191" y="1323"/>
                      </a:lnTo>
                      <a:lnTo>
                        <a:pt x="1191" y="1327"/>
                      </a:lnTo>
                      <a:lnTo>
                        <a:pt x="1194" y="1327"/>
                      </a:lnTo>
                      <a:lnTo>
                        <a:pt x="1194" y="1328"/>
                      </a:lnTo>
                      <a:lnTo>
                        <a:pt x="1194" y="1332"/>
                      </a:lnTo>
                      <a:lnTo>
                        <a:pt x="1191" y="1334"/>
                      </a:lnTo>
                      <a:lnTo>
                        <a:pt x="1191" y="1338"/>
                      </a:lnTo>
                      <a:lnTo>
                        <a:pt x="1191" y="1342"/>
                      </a:lnTo>
                      <a:lnTo>
                        <a:pt x="1188" y="1342"/>
                      </a:lnTo>
                      <a:lnTo>
                        <a:pt x="1186" y="1342"/>
                      </a:lnTo>
                      <a:lnTo>
                        <a:pt x="1186" y="1343"/>
                      </a:lnTo>
                      <a:lnTo>
                        <a:pt x="1183" y="1343"/>
                      </a:lnTo>
                      <a:lnTo>
                        <a:pt x="1183" y="1347"/>
                      </a:lnTo>
                      <a:lnTo>
                        <a:pt x="1183" y="1343"/>
                      </a:lnTo>
                      <a:lnTo>
                        <a:pt x="1183" y="1347"/>
                      </a:lnTo>
                      <a:lnTo>
                        <a:pt x="1183" y="1349"/>
                      </a:lnTo>
                      <a:lnTo>
                        <a:pt x="1180" y="1347"/>
                      </a:lnTo>
                      <a:lnTo>
                        <a:pt x="1178" y="1347"/>
                      </a:lnTo>
                      <a:lnTo>
                        <a:pt x="1178" y="1349"/>
                      </a:lnTo>
                      <a:lnTo>
                        <a:pt x="1178" y="1353"/>
                      </a:lnTo>
                      <a:lnTo>
                        <a:pt x="1175" y="1353"/>
                      </a:lnTo>
                      <a:lnTo>
                        <a:pt x="1178" y="1355"/>
                      </a:lnTo>
                      <a:lnTo>
                        <a:pt x="1175" y="1355"/>
                      </a:lnTo>
                      <a:lnTo>
                        <a:pt x="1175" y="1358"/>
                      </a:lnTo>
                      <a:lnTo>
                        <a:pt x="1172" y="1358"/>
                      </a:lnTo>
                      <a:lnTo>
                        <a:pt x="1175" y="1358"/>
                      </a:lnTo>
                      <a:lnTo>
                        <a:pt x="1175" y="1362"/>
                      </a:lnTo>
                      <a:lnTo>
                        <a:pt x="1175" y="1364"/>
                      </a:lnTo>
                      <a:lnTo>
                        <a:pt x="1172" y="1364"/>
                      </a:lnTo>
                      <a:lnTo>
                        <a:pt x="1170" y="1364"/>
                      </a:lnTo>
                      <a:lnTo>
                        <a:pt x="1170" y="1368"/>
                      </a:lnTo>
                      <a:lnTo>
                        <a:pt x="1170" y="1370"/>
                      </a:lnTo>
                      <a:lnTo>
                        <a:pt x="1170" y="1368"/>
                      </a:lnTo>
                      <a:lnTo>
                        <a:pt x="1167" y="1368"/>
                      </a:lnTo>
                      <a:lnTo>
                        <a:pt x="1167" y="1370"/>
                      </a:lnTo>
                      <a:lnTo>
                        <a:pt x="1163" y="1370"/>
                      </a:lnTo>
                      <a:lnTo>
                        <a:pt x="1162" y="1370"/>
                      </a:lnTo>
                      <a:lnTo>
                        <a:pt x="1162" y="1373"/>
                      </a:lnTo>
                      <a:lnTo>
                        <a:pt x="1159" y="1373"/>
                      </a:lnTo>
                      <a:lnTo>
                        <a:pt x="1155" y="1375"/>
                      </a:lnTo>
                      <a:lnTo>
                        <a:pt x="1159" y="1375"/>
                      </a:lnTo>
                      <a:lnTo>
                        <a:pt x="1155" y="1375"/>
                      </a:lnTo>
                      <a:lnTo>
                        <a:pt x="1152" y="1375"/>
                      </a:lnTo>
                      <a:lnTo>
                        <a:pt x="1152" y="1379"/>
                      </a:lnTo>
                      <a:lnTo>
                        <a:pt x="1152" y="1375"/>
                      </a:lnTo>
                      <a:lnTo>
                        <a:pt x="1150" y="1375"/>
                      </a:lnTo>
                      <a:lnTo>
                        <a:pt x="1150" y="1379"/>
                      </a:lnTo>
                      <a:lnTo>
                        <a:pt x="1150" y="1383"/>
                      </a:lnTo>
                      <a:lnTo>
                        <a:pt x="1150" y="1385"/>
                      </a:lnTo>
                      <a:lnTo>
                        <a:pt x="1147" y="1385"/>
                      </a:lnTo>
                      <a:lnTo>
                        <a:pt x="1147" y="1388"/>
                      </a:lnTo>
                      <a:lnTo>
                        <a:pt x="1144" y="1388"/>
                      </a:lnTo>
                      <a:lnTo>
                        <a:pt x="1144" y="1385"/>
                      </a:lnTo>
                      <a:lnTo>
                        <a:pt x="1142" y="1385"/>
                      </a:lnTo>
                      <a:lnTo>
                        <a:pt x="1142" y="1388"/>
                      </a:lnTo>
                      <a:lnTo>
                        <a:pt x="1139" y="1388"/>
                      </a:lnTo>
                      <a:lnTo>
                        <a:pt x="1139" y="1390"/>
                      </a:lnTo>
                      <a:lnTo>
                        <a:pt x="1136" y="1390"/>
                      </a:lnTo>
                      <a:lnTo>
                        <a:pt x="1136" y="1394"/>
                      </a:lnTo>
                      <a:lnTo>
                        <a:pt x="1136" y="1398"/>
                      </a:lnTo>
                      <a:lnTo>
                        <a:pt x="1136" y="1403"/>
                      </a:lnTo>
                      <a:lnTo>
                        <a:pt x="1134" y="1403"/>
                      </a:lnTo>
                      <a:lnTo>
                        <a:pt x="1134" y="1405"/>
                      </a:lnTo>
                      <a:lnTo>
                        <a:pt x="1134" y="1409"/>
                      </a:lnTo>
                      <a:lnTo>
                        <a:pt x="1134" y="1411"/>
                      </a:lnTo>
                      <a:lnTo>
                        <a:pt x="1134" y="1414"/>
                      </a:lnTo>
                      <a:lnTo>
                        <a:pt x="1134" y="1418"/>
                      </a:lnTo>
                      <a:lnTo>
                        <a:pt x="1134" y="1420"/>
                      </a:lnTo>
                      <a:lnTo>
                        <a:pt x="1131" y="1420"/>
                      </a:lnTo>
                      <a:lnTo>
                        <a:pt x="1131" y="1424"/>
                      </a:lnTo>
                      <a:lnTo>
                        <a:pt x="1127" y="1424"/>
                      </a:lnTo>
                      <a:lnTo>
                        <a:pt x="1127" y="1426"/>
                      </a:lnTo>
                      <a:lnTo>
                        <a:pt x="1127" y="1429"/>
                      </a:lnTo>
                      <a:lnTo>
                        <a:pt x="1124" y="1429"/>
                      </a:lnTo>
                      <a:lnTo>
                        <a:pt x="1124" y="1431"/>
                      </a:lnTo>
                      <a:lnTo>
                        <a:pt x="1123" y="1431"/>
                      </a:lnTo>
                      <a:lnTo>
                        <a:pt x="1119" y="1431"/>
                      </a:lnTo>
                      <a:lnTo>
                        <a:pt x="1123" y="1435"/>
                      </a:lnTo>
                      <a:lnTo>
                        <a:pt x="1119" y="1439"/>
                      </a:lnTo>
                      <a:lnTo>
                        <a:pt x="1119" y="1441"/>
                      </a:lnTo>
                      <a:lnTo>
                        <a:pt x="1119" y="1444"/>
                      </a:lnTo>
                      <a:lnTo>
                        <a:pt x="1116" y="1444"/>
                      </a:lnTo>
                      <a:lnTo>
                        <a:pt x="1116" y="1446"/>
                      </a:lnTo>
                      <a:lnTo>
                        <a:pt x="1116" y="1450"/>
                      </a:lnTo>
                      <a:lnTo>
                        <a:pt x="1114" y="1450"/>
                      </a:lnTo>
                      <a:lnTo>
                        <a:pt x="1111" y="1450"/>
                      </a:lnTo>
                      <a:lnTo>
                        <a:pt x="1111" y="1454"/>
                      </a:lnTo>
                      <a:lnTo>
                        <a:pt x="1114" y="1456"/>
                      </a:lnTo>
                      <a:lnTo>
                        <a:pt x="1111" y="1456"/>
                      </a:lnTo>
                      <a:lnTo>
                        <a:pt x="1114" y="1456"/>
                      </a:lnTo>
                      <a:lnTo>
                        <a:pt x="1114" y="1459"/>
                      </a:lnTo>
                      <a:lnTo>
                        <a:pt x="1116" y="1459"/>
                      </a:lnTo>
                      <a:lnTo>
                        <a:pt x="1114" y="1461"/>
                      </a:lnTo>
                      <a:lnTo>
                        <a:pt x="1116" y="1459"/>
                      </a:lnTo>
                      <a:lnTo>
                        <a:pt x="1116" y="1461"/>
                      </a:lnTo>
                      <a:lnTo>
                        <a:pt x="1114" y="1461"/>
                      </a:lnTo>
                      <a:lnTo>
                        <a:pt x="1116" y="1461"/>
                      </a:lnTo>
                      <a:lnTo>
                        <a:pt x="1116" y="1465"/>
                      </a:lnTo>
                      <a:lnTo>
                        <a:pt x="1114" y="1465"/>
                      </a:lnTo>
                      <a:lnTo>
                        <a:pt x="1114" y="1467"/>
                      </a:lnTo>
                      <a:lnTo>
                        <a:pt x="1111" y="1467"/>
                      </a:lnTo>
                      <a:lnTo>
                        <a:pt x="1114" y="1467"/>
                      </a:lnTo>
                      <a:lnTo>
                        <a:pt x="1111" y="1467"/>
                      </a:lnTo>
                      <a:lnTo>
                        <a:pt x="1111" y="1471"/>
                      </a:lnTo>
                      <a:lnTo>
                        <a:pt x="1111" y="1474"/>
                      </a:lnTo>
                      <a:lnTo>
                        <a:pt x="1111" y="1476"/>
                      </a:lnTo>
                      <a:lnTo>
                        <a:pt x="1111" y="1480"/>
                      </a:lnTo>
                      <a:lnTo>
                        <a:pt x="1108" y="1480"/>
                      </a:lnTo>
                      <a:lnTo>
                        <a:pt x="1111" y="1482"/>
                      </a:lnTo>
                      <a:lnTo>
                        <a:pt x="1108" y="1482"/>
                      </a:lnTo>
                      <a:lnTo>
                        <a:pt x="1111" y="1485"/>
                      </a:lnTo>
                      <a:lnTo>
                        <a:pt x="1108" y="1485"/>
                      </a:lnTo>
                      <a:lnTo>
                        <a:pt x="1108" y="1487"/>
                      </a:lnTo>
                      <a:lnTo>
                        <a:pt x="1108" y="1491"/>
                      </a:lnTo>
                      <a:lnTo>
                        <a:pt x="1111" y="1495"/>
                      </a:lnTo>
                      <a:lnTo>
                        <a:pt x="1108" y="1495"/>
                      </a:lnTo>
                      <a:lnTo>
                        <a:pt x="1108" y="1497"/>
                      </a:lnTo>
                      <a:lnTo>
                        <a:pt x="1108" y="1500"/>
                      </a:lnTo>
                      <a:lnTo>
                        <a:pt x="1108" y="1502"/>
                      </a:lnTo>
                      <a:lnTo>
                        <a:pt x="1108" y="1510"/>
                      </a:lnTo>
                      <a:lnTo>
                        <a:pt x="1108" y="1512"/>
                      </a:lnTo>
                      <a:lnTo>
                        <a:pt x="1111" y="1515"/>
                      </a:lnTo>
                      <a:lnTo>
                        <a:pt x="1114" y="1517"/>
                      </a:lnTo>
                      <a:lnTo>
                        <a:pt x="1116" y="1517"/>
                      </a:lnTo>
                      <a:lnTo>
                        <a:pt x="1116" y="1521"/>
                      </a:lnTo>
                      <a:lnTo>
                        <a:pt x="1119" y="1521"/>
                      </a:lnTo>
                      <a:lnTo>
                        <a:pt x="1119" y="1523"/>
                      </a:lnTo>
                      <a:lnTo>
                        <a:pt x="1119" y="1527"/>
                      </a:lnTo>
                      <a:lnTo>
                        <a:pt x="1119" y="1530"/>
                      </a:lnTo>
                      <a:lnTo>
                        <a:pt x="1123" y="1530"/>
                      </a:lnTo>
                      <a:lnTo>
                        <a:pt x="1124" y="1532"/>
                      </a:lnTo>
                      <a:lnTo>
                        <a:pt x="1124" y="1536"/>
                      </a:lnTo>
                      <a:lnTo>
                        <a:pt x="1123" y="1536"/>
                      </a:lnTo>
                      <a:lnTo>
                        <a:pt x="1123" y="1538"/>
                      </a:lnTo>
                      <a:lnTo>
                        <a:pt x="1124" y="1538"/>
                      </a:lnTo>
                      <a:lnTo>
                        <a:pt x="1124" y="1542"/>
                      </a:lnTo>
                      <a:lnTo>
                        <a:pt x="1124" y="1543"/>
                      </a:lnTo>
                      <a:lnTo>
                        <a:pt x="1127" y="1543"/>
                      </a:lnTo>
                      <a:lnTo>
                        <a:pt x="1127" y="1547"/>
                      </a:lnTo>
                      <a:lnTo>
                        <a:pt x="1131" y="1547"/>
                      </a:lnTo>
                      <a:lnTo>
                        <a:pt x="1131" y="1551"/>
                      </a:lnTo>
                      <a:lnTo>
                        <a:pt x="1134" y="1551"/>
                      </a:lnTo>
                      <a:lnTo>
                        <a:pt x="1134" y="1553"/>
                      </a:lnTo>
                      <a:lnTo>
                        <a:pt x="1134" y="1557"/>
                      </a:lnTo>
                      <a:lnTo>
                        <a:pt x="1131" y="1558"/>
                      </a:lnTo>
                      <a:lnTo>
                        <a:pt x="1127" y="1562"/>
                      </a:lnTo>
                      <a:lnTo>
                        <a:pt x="1124" y="1562"/>
                      </a:lnTo>
                      <a:lnTo>
                        <a:pt x="1124" y="1566"/>
                      </a:lnTo>
                      <a:lnTo>
                        <a:pt x="1114" y="1558"/>
                      </a:lnTo>
                      <a:lnTo>
                        <a:pt x="1111" y="1557"/>
                      </a:lnTo>
                      <a:lnTo>
                        <a:pt x="1108" y="1557"/>
                      </a:lnTo>
                      <a:lnTo>
                        <a:pt x="1106" y="1557"/>
                      </a:lnTo>
                      <a:lnTo>
                        <a:pt x="1106" y="1553"/>
                      </a:lnTo>
                      <a:lnTo>
                        <a:pt x="1103" y="1553"/>
                      </a:lnTo>
                      <a:lnTo>
                        <a:pt x="1100" y="1553"/>
                      </a:lnTo>
                      <a:lnTo>
                        <a:pt x="1098" y="1553"/>
                      </a:lnTo>
                      <a:lnTo>
                        <a:pt x="1095" y="1553"/>
                      </a:lnTo>
                      <a:lnTo>
                        <a:pt x="1095" y="1557"/>
                      </a:lnTo>
                      <a:lnTo>
                        <a:pt x="1095" y="1553"/>
                      </a:lnTo>
                      <a:lnTo>
                        <a:pt x="1092" y="1553"/>
                      </a:lnTo>
                      <a:lnTo>
                        <a:pt x="1092" y="1557"/>
                      </a:lnTo>
                      <a:lnTo>
                        <a:pt x="1088" y="1557"/>
                      </a:lnTo>
                      <a:lnTo>
                        <a:pt x="1087" y="1557"/>
                      </a:lnTo>
                      <a:lnTo>
                        <a:pt x="1087" y="1553"/>
                      </a:lnTo>
                      <a:lnTo>
                        <a:pt x="1087" y="1557"/>
                      </a:lnTo>
                      <a:lnTo>
                        <a:pt x="1087" y="1553"/>
                      </a:lnTo>
                      <a:lnTo>
                        <a:pt x="1083" y="1553"/>
                      </a:lnTo>
                      <a:lnTo>
                        <a:pt x="1083" y="1557"/>
                      </a:lnTo>
                      <a:lnTo>
                        <a:pt x="1083" y="1553"/>
                      </a:lnTo>
                      <a:lnTo>
                        <a:pt x="1080" y="1557"/>
                      </a:lnTo>
                      <a:lnTo>
                        <a:pt x="1083" y="1557"/>
                      </a:lnTo>
                      <a:lnTo>
                        <a:pt x="1080" y="1557"/>
                      </a:lnTo>
                      <a:lnTo>
                        <a:pt x="1080" y="1558"/>
                      </a:lnTo>
                      <a:lnTo>
                        <a:pt x="1079" y="1562"/>
                      </a:lnTo>
                      <a:lnTo>
                        <a:pt x="1075" y="1562"/>
                      </a:lnTo>
                      <a:lnTo>
                        <a:pt x="1075" y="1558"/>
                      </a:lnTo>
                      <a:lnTo>
                        <a:pt x="1072" y="1558"/>
                      </a:lnTo>
                      <a:lnTo>
                        <a:pt x="1070" y="1558"/>
                      </a:lnTo>
                      <a:lnTo>
                        <a:pt x="1070" y="1557"/>
                      </a:lnTo>
                      <a:lnTo>
                        <a:pt x="1067" y="1557"/>
                      </a:lnTo>
                      <a:lnTo>
                        <a:pt x="1064" y="1557"/>
                      </a:lnTo>
                      <a:lnTo>
                        <a:pt x="1061" y="1557"/>
                      </a:lnTo>
                      <a:lnTo>
                        <a:pt x="1059" y="1553"/>
                      </a:lnTo>
                      <a:lnTo>
                        <a:pt x="1056" y="1553"/>
                      </a:lnTo>
                      <a:lnTo>
                        <a:pt x="1052" y="1553"/>
                      </a:lnTo>
                      <a:lnTo>
                        <a:pt x="1051" y="1557"/>
                      </a:lnTo>
                      <a:lnTo>
                        <a:pt x="1048" y="1557"/>
                      </a:lnTo>
                      <a:lnTo>
                        <a:pt x="1044" y="1557"/>
                      </a:lnTo>
                      <a:lnTo>
                        <a:pt x="1043" y="1557"/>
                      </a:lnTo>
                      <a:lnTo>
                        <a:pt x="1039" y="1557"/>
                      </a:lnTo>
                      <a:lnTo>
                        <a:pt x="1036" y="1557"/>
                      </a:lnTo>
                      <a:lnTo>
                        <a:pt x="1036" y="1553"/>
                      </a:lnTo>
                      <a:lnTo>
                        <a:pt x="1034" y="1553"/>
                      </a:lnTo>
                      <a:lnTo>
                        <a:pt x="1034" y="1551"/>
                      </a:lnTo>
                      <a:lnTo>
                        <a:pt x="1031" y="1551"/>
                      </a:lnTo>
                      <a:lnTo>
                        <a:pt x="1031" y="1547"/>
                      </a:lnTo>
                      <a:lnTo>
                        <a:pt x="1028" y="1547"/>
                      </a:lnTo>
                      <a:lnTo>
                        <a:pt x="1028" y="1543"/>
                      </a:lnTo>
                      <a:lnTo>
                        <a:pt x="1025" y="1543"/>
                      </a:lnTo>
                      <a:lnTo>
                        <a:pt x="1023" y="1543"/>
                      </a:lnTo>
                      <a:lnTo>
                        <a:pt x="1020" y="1543"/>
                      </a:lnTo>
                      <a:lnTo>
                        <a:pt x="1017" y="1543"/>
                      </a:lnTo>
                      <a:lnTo>
                        <a:pt x="1015" y="1543"/>
                      </a:lnTo>
                      <a:lnTo>
                        <a:pt x="1015" y="1542"/>
                      </a:lnTo>
                      <a:lnTo>
                        <a:pt x="1012" y="1538"/>
                      </a:lnTo>
                      <a:lnTo>
                        <a:pt x="1012" y="1536"/>
                      </a:lnTo>
                      <a:lnTo>
                        <a:pt x="1015" y="1532"/>
                      </a:lnTo>
                      <a:lnTo>
                        <a:pt x="1015" y="1530"/>
                      </a:lnTo>
                      <a:lnTo>
                        <a:pt x="1017" y="1530"/>
                      </a:lnTo>
                      <a:lnTo>
                        <a:pt x="1017" y="1527"/>
                      </a:lnTo>
                      <a:lnTo>
                        <a:pt x="1020" y="1527"/>
                      </a:lnTo>
                      <a:lnTo>
                        <a:pt x="1020" y="1523"/>
                      </a:lnTo>
                      <a:lnTo>
                        <a:pt x="1020" y="1521"/>
                      </a:lnTo>
                      <a:lnTo>
                        <a:pt x="1023" y="1521"/>
                      </a:lnTo>
                      <a:lnTo>
                        <a:pt x="1023" y="1517"/>
                      </a:lnTo>
                      <a:lnTo>
                        <a:pt x="1025" y="1517"/>
                      </a:lnTo>
                      <a:lnTo>
                        <a:pt x="1025" y="1515"/>
                      </a:lnTo>
                      <a:lnTo>
                        <a:pt x="1025" y="1512"/>
                      </a:lnTo>
                      <a:lnTo>
                        <a:pt x="1028" y="1512"/>
                      </a:lnTo>
                      <a:lnTo>
                        <a:pt x="1028" y="1510"/>
                      </a:lnTo>
                      <a:lnTo>
                        <a:pt x="1028" y="1502"/>
                      </a:lnTo>
                      <a:lnTo>
                        <a:pt x="1031" y="1500"/>
                      </a:lnTo>
                      <a:lnTo>
                        <a:pt x="1031" y="1461"/>
                      </a:lnTo>
                      <a:lnTo>
                        <a:pt x="1028" y="1461"/>
                      </a:lnTo>
                      <a:lnTo>
                        <a:pt x="1028" y="1459"/>
                      </a:lnTo>
                      <a:lnTo>
                        <a:pt x="1025" y="1465"/>
                      </a:lnTo>
                      <a:lnTo>
                        <a:pt x="1023" y="1465"/>
                      </a:lnTo>
                      <a:lnTo>
                        <a:pt x="1020" y="1467"/>
                      </a:lnTo>
                      <a:lnTo>
                        <a:pt x="1017" y="1471"/>
                      </a:lnTo>
                      <a:lnTo>
                        <a:pt x="1017" y="1474"/>
                      </a:lnTo>
                      <a:lnTo>
                        <a:pt x="1015" y="1474"/>
                      </a:lnTo>
                      <a:lnTo>
                        <a:pt x="1012" y="1476"/>
                      </a:lnTo>
                      <a:lnTo>
                        <a:pt x="1008" y="1476"/>
                      </a:lnTo>
                      <a:lnTo>
                        <a:pt x="1003" y="1480"/>
                      </a:lnTo>
                      <a:lnTo>
                        <a:pt x="1003" y="1482"/>
                      </a:lnTo>
                      <a:lnTo>
                        <a:pt x="1000" y="1482"/>
                      </a:lnTo>
                      <a:lnTo>
                        <a:pt x="1000" y="1485"/>
                      </a:lnTo>
                      <a:lnTo>
                        <a:pt x="1000" y="1487"/>
                      </a:lnTo>
                      <a:lnTo>
                        <a:pt x="1000" y="1491"/>
                      </a:lnTo>
                      <a:lnTo>
                        <a:pt x="1000" y="1495"/>
                      </a:lnTo>
                      <a:lnTo>
                        <a:pt x="997" y="1495"/>
                      </a:lnTo>
                      <a:lnTo>
                        <a:pt x="997" y="1497"/>
                      </a:lnTo>
                      <a:lnTo>
                        <a:pt x="995" y="1497"/>
                      </a:lnTo>
                      <a:lnTo>
                        <a:pt x="995" y="1500"/>
                      </a:lnTo>
                      <a:lnTo>
                        <a:pt x="992" y="1500"/>
                      </a:lnTo>
                      <a:lnTo>
                        <a:pt x="989" y="1500"/>
                      </a:lnTo>
                      <a:lnTo>
                        <a:pt x="987" y="1500"/>
                      </a:lnTo>
                      <a:lnTo>
                        <a:pt x="987" y="1497"/>
                      </a:lnTo>
                      <a:lnTo>
                        <a:pt x="984" y="1500"/>
                      </a:lnTo>
                      <a:lnTo>
                        <a:pt x="981" y="1500"/>
                      </a:lnTo>
                      <a:lnTo>
                        <a:pt x="979" y="1500"/>
                      </a:lnTo>
                      <a:lnTo>
                        <a:pt x="976" y="1500"/>
                      </a:lnTo>
                      <a:lnTo>
                        <a:pt x="976" y="1502"/>
                      </a:lnTo>
                      <a:lnTo>
                        <a:pt x="972" y="1502"/>
                      </a:lnTo>
                      <a:lnTo>
                        <a:pt x="971" y="1502"/>
                      </a:lnTo>
                      <a:lnTo>
                        <a:pt x="971" y="1506"/>
                      </a:lnTo>
                      <a:lnTo>
                        <a:pt x="968" y="1506"/>
                      </a:lnTo>
                      <a:lnTo>
                        <a:pt x="968" y="1502"/>
                      </a:lnTo>
                      <a:lnTo>
                        <a:pt x="968" y="1506"/>
                      </a:lnTo>
                      <a:lnTo>
                        <a:pt x="964" y="1506"/>
                      </a:lnTo>
                      <a:lnTo>
                        <a:pt x="961" y="1506"/>
                      </a:lnTo>
                      <a:lnTo>
                        <a:pt x="959" y="1506"/>
                      </a:lnTo>
                      <a:lnTo>
                        <a:pt x="959" y="1502"/>
                      </a:lnTo>
                      <a:lnTo>
                        <a:pt x="956" y="1502"/>
                      </a:lnTo>
                      <a:lnTo>
                        <a:pt x="953" y="1502"/>
                      </a:lnTo>
                      <a:lnTo>
                        <a:pt x="956" y="1500"/>
                      </a:lnTo>
                      <a:lnTo>
                        <a:pt x="953" y="1500"/>
                      </a:lnTo>
                      <a:lnTo>
                        <a:pt x="953" y="1497"/>
                      </a:lnTo>
                      <a:lnTo>
                        <a:pt x="953" y="1495"/>
                      </a:lnTo>
                      <a:lnTo>
                        <a:pt x="953" y="1491"/>
                      </a:lnTo>
                      <a:lnTo>
                        <a:pt x="951" y="1491"/>
                      </a:lnTo>
                      <a:lnTo>
                        <a:pt x="951" y="1487"/>
                      </a:lnTo>
                      <a:lnTo>
                        <a:pt x="948" y="1487"/>
                      </a:lnTo>
                      <a:lnTo>
                        <a:pt x="945" y="1485"/>
                      </a:lnTo>
                      <a:lnTo>
                        <a:pt x="943" y="1485"/>
                      </a:lnTo>
                      <a:lnTo>
                        <a:pt x="943" y="1482"/>
                      </a:lnTo>
                      <a:lnTo>
                        <a:pt x="943" y="1480"/>
                      </a:lnTo>
                      <a:lnTo>
                        <a:pt x="940" y="1482"/>
                      </a:lnTo>
                      <a:lnTo>
                        <a:pt x="940" y="1480"/>
                      </a:lnTo>
                      <a:lnTo>
                        <a:pt x="937" y="1480"/>
                      </a:lnTo>
                      <a:lnTo>
                        <a:pt x="933" y="1480"/>
                      </a:lnTo>
                      <a:lnTo>
                        <a:pt x="932" y="1480"/>
                      </a:lnTo>
                      <a:lnTo>
                        <a:pt x="928" y="1480"/>
                      </a:lnTo>
                      <a:lnTo>
                        <a:pt x="928" y="1476"/>
                      </a:lnTo>
                      <a:lnTo>
                        <a:pt x="925" y="1480"/>
                      </a:lnTo>
                      <a:lnTo>
                        <a:pt x="923" y="1480"/>
                      </a:lnTo>
                      <a:lnTo>
                        <a:pt x="923" y="1482"/>
                      </a:lnTo>
                      <a:lnTo>
                        <a:pt x="920" y="1482"/>
                      </a:lnTo>
                      <a:lnTo>
                        <a:pt x="917" y="1482"/>
                      </a:lnTo>
                      <a:lnTo>
                        <a:pt x="915" y="1482"/>
                      </a:lnTo>
                      <a:lnTo>
                        <a:pt x="912" y="1482"/>
                      </a:lnTo>
                      <a:lnTo>
                        <a:pt x="909" y="1482"/>
                      </a:lnTo>
                      <a:lnTo>
                        <a:pt x="909" y="1485"/>
                      </a:lnTo>
                      <a:lnTo>
                        <a:pt x="907" y="1485"/>
                      </a:lnTo>
                      <a:lnTo>
                        <a:pt x="907" y="1491"/>
                      </a:lnTo>
                      <a:lnTo>
                        <a:pt x="904" y="1491"/>
                      </a:lnTo>
                      <a:lnTo>
                        <a:pt x="901" y="1495"/>
                      </a:lnTo>
                      <a:lnTo>
                        <a:pt x="897" y="1495"/>
                      </a:lnTo>
                      <a:lnTo>
                        <a:pt x="897" y="1497"/>
                      </a:lnTo>
                      <a:lnTo>
                        <a:pt x="896" y="1500"/>
                      </a:lnTo>
                      <a:lnTo>
                        <a:pt x="896" y="1497"/>
                      </a:lnTo>
                      <a:lnTo>
                        <a:pt x="896" y="1500"/>
                      </a:lnTo>
                      <a:lnTo>
                        <a:pt x="892" y="1500"/>
                      </a:lnTo>
                      <a:lnTo>
                        <a:pt x="889" y="1500"/>
                      </a:lnTo>
                      <a:lnTo>
                        <a:pt x="888" y="1500"/>
                      </a:lnTo>
                      <a:lnTo>
                        <a:pt x="884" y="1497"/>
                      </a:lnTo>
                      <a:lnTo>
                        <a:pt x="884" y="1500"/>
                      </a:lnTo>
                      <a:lnTo>
                        <a:pt x="881" y="1497"/>
                      </a:lnTo>
                      <a:lnTo>
                        <a:pt x="879" y="1500"/>
                      </a:lnTo>
                      <a:lnTo>
                        <a:pt x="876" y="1500"/>
                      </a:lnTo>
                      <a:lnTo>
                        <a:pt x="876" y="1502"/>
                      </a:lnTo>
                      <a:lnTo>
                        <a:pt x="873" y="1502"/>
                      </a:lnTo>
                      <a:lnTo>
                        <a:pt x="871" y="1502"/>
                      </a:lnTo>
                      <a:lnTo>
                        <a:pt x="868" y="1502"/>
                      </a:lnTo>
                      <a:lnTo>
                        <a:pt x="865" y="1502"/>
                      </a:lnTo>
                      <a:lnTo>
                        <a:pt x="861" y="1500"/>
                      </a:lnTo>
                      <a:lnTo>
                        <a:pt x="860" y="1500"/>
                      </a:lnTo>
                      <a:lnTo>
                        <a:pt x="860" y="1502"/>
                      </a:lnTo>
                      <a:lnTo>
                        <a:pt x="857" y="1502"/>
                      </a:lnTo>
                      <a:lnTo>
                        <a:pt x="853" y="1502"/>
                      </a:lnTo>
                      <a:lnTo>
                        <a:pt x="853" y="1500"/>
                      </a:lnTo>
                      <a:lnTo>
                        <a:pt x="853" y="1502"/>
                      </a:lnTo>
                      <a:lnTo>
                        <a:pt x="852" y="1500"/>
                      </a:lnTo>
                      <a:lnTo>
                        <a:pt x="848" y="1500"/>
                      </a:lnTo>
                      <a:lnTo>
                        <a:pt x="848" y="1497"/>
                      </a:lnTo>
                      <a:lnTo>
                        <a:pt x="845" y="1497"/>
                      </a:lnTo>
                      <a:lnTo>
                        <a:pt x="843" y="1497"/>
                      </a:lnTo>
                      <a:lnTo>
                        <a:pt x="843" y="1495"/>
                      </a:lnTo>
                      <a:lnTo>
                        <a:pt x="840" y="1491"/>
                      </a:lnTo>
                      <a:lnTo>
                        <a:pt x="837" y="1491"/>
                      </a:lnTo>
                      <a:lnTo>
                        <a:pt x="834" y="1487"/>
                      </a:lnTo>
                      <a:lnTo>
                        <a:pt x="834" y="1485"/>
                      </a:lnTo>
                      <a:lnTo>
                        <a:pt x="832" y="1485"/>
                      </a:lnTo>
                      <a:lnTo>
                        <a:pt x="829" y="1485"/>
                      </a:lnTo>
                      <a:lnTo>
                        <a:pt x="826" y="1485"/>
                      </a:lnTo>
                      <a:lnTo>
                        <a:pt x="826" y="1482"/>
                      </a:lnTo>
                      <a:lnTo>
                        <a:pt x="824" y="1482"/>
                      </a:lnTo>
                      <a:lnTo>
                        <a:pt x="821" y="1482"/>
                      </a:lnTo>
                      <a:lnTo>
                        <a:pt x="817" y="1482"/>
                      </a:lnTo>
                      <a:lnTo>
                        <a:pt x="816" y="1482"/>
                      </a:lnTo>
                      <a:lnTo>
                        <a:pt x="812" y="1482"/>
                      </a:lnTo>
                      <a:lnTo>
                        <a:pt x="809" y="1480"/>
                      </a:lnTo>
                      <a:lnTo>
                        <a:pt x="809" y="1476"/>
                      </a:lnTo>
                      <a:lnTo>
                        <a:pt x="804" y="1480"/>
                      </a:lnTo>
                      <a:lnTo>
                        <a:pt x="801" y="1480"/>
                      </a:lnTo>
                      <a:lnTo>
                        <a:pt x="801" y="1476"/>
                      </a:lnTo>
                      <a:lnTo>
                        <a:pt x="801" y="1474"/>
                      </a:lnTo>
                      <a:lnTo>
                        <a:pt x="798" y="1474"/>
                      </a:lnTo>
                      <a:lnTo>
                        <a:pt x="796" y="1474"/>
                      </a:lnTo>
                      <a:lnTo>
                        <a:pt x="796" y="1471"/>
                      </a:lnTo>
                      <a:lnTo>
                        <a:pt x="796" y="1467"/>
                      </a:lnTo>
                      <a:lnTo>
                        <a:pt x="796" y="1465"/>
                      </a:lnTo>
                      <a:lnTo>
                        <a:pt x="793" y="1465"/>
                      </a:lnTo>
                      <a:lnTo>
                        <a:pt x="793" y="1461"/>
                      </a:lnTo>
                      <a:lnTo>
                        <a:pt x="793" y="1459"/>
                      </a:lnTo>
                      <a:lnTo>
                        <a:pt x="790" y="1459"/>
                      </a:lnTo>
                      <a:lnTo>
                        <a:pt x="790" y="1461"/>
                      </a:lnTo>
                      <a:lnTo>
                        <a:pt x="788" y="1461"/>
                      </a:lnTo>
                      <a:lnTo>
                        <a:pt x="788" y="1459"/>
                      </a:lnTo>
                      <a:lnTo>
                        <a:pt x="785" y="1459"/>
                      </a:lnTo>
                      <a:lnTo>
                        <a:pt x="781" y="1459"/>
                      </a:lnTo>
                      <a:lnTo>
                        <a:pt x="780" y="1459"/>
                      </a:lnTo>
                      <a:lnTo>
                        <a:pt x="777" y="1459"/>
                      </a:lnTo>
                      <a:lnTo>
                        <a:pt x="773" y="1459"/>
                      </a:lnTo>
                      <a:lnTo>
                        <a:pt x="773" y="1456"/>
                      </a:lnTo>
                      <a:lnTo>
                        <a:pt x="770" y="1456"/>
                      </a:lnTo>
                      <a:lnTo>
                        <a:pt x="768" y="1456"/>
                      </a:lnTo>
                      <a:lnTo>
                        <a:pt x="765" y="1454"/>
                      </a:lnTo>
                      <a:lnTo>
                        <a:pt x="765" y="1450"/>
                      </a:lnTo>
                      <a:lnTo>
                        <a:pt x="762" y="1450"/>
                      </a:lnTo>
                      <a:lnTo>
                        <a:pt x="762" y="1454"/>
                      </a:lnTo>
                      <a:lnTo>
                        <a:pt x="762" y="1450"/>
                      </a:lnTo>
                      <a:lnTo>
                        <a:pt x="760" y="1450"/>
                      </a:lnTo>
                      <a:lnTo>
                        <a:pt x="754" y="1446"/>
                      </a:lnTo>
                      <a:lnTo>
                        <a:pt x="754" y="1450"/>
                      </a:lnTo>
                      <a:lnTo>
                        <a:pt x="754" y="1446"/>
                      </a:lnTo>
                      <a:lnTo>
                        <a:pt x="752" y="1446"/>
                      </a:lnTo>
                      <a:lnTo>
                        <a:pt x="749" y="1446"/>
                      </a:lnTo>
                      <a:lnTo>
                        <a:pt x="746" y="1446"/>
                      </a:lnTo>
                      <a:lnTo>
                        <a:pt x="746" y="1444"/>
                      </a:lnTo>
                      <a:lnTo>
                        <a:pt x="744" y="1444"/>
                      </a:lnTo>
                      <a:lnTo>
                        <a:pt x="741" y="1444"/>
                      </a:lnTo>
                      <a:lnTo>
                        <a:pt x="737" y="1444"/>
                      </a:lnTo>
                      <a:lnTo>
                        <a:pt x="737" y="1441"/>
                      </a:lnTo>
                      <a:lnTo>
                        <a:pt x="737" y="1439"/>
                      </a:lnTo>
                      <a:lnTo>
                        <a:pt x="734" y="1431"/>
                      </a:lnTo>
                      <a:lnTo>
                        <a:pt x="733" y="1431"/>
                      </a:lnTo>
                      <a:lnTo>
                        <a:pt x="733" y="1435"/>
                      </a:lnTo>
                      <a:lnTo>
                        <a:pt x="729" y="1435"/>
                      </a:lnTo>
                      <a:lnTo>
                        <a:pt x="729" y="1431"/>
                      </a:lnTo>
                      <a:lnTo>
                        <a:pt x="726" y="1431"/>
                      </a:lnTo>
                      <a:lnTo>
                        <a:pt x="724" y="1431"/>
                      </a:lnTo>
                      <a:lnTo>
                        <a:pt x="721" y="1431"/>
                      </a:lnTo>
                      <a:lnTo>
                        <a:pt x="721" y="1435"/>
                      </a:lnTo>
                      <a:lnTo>
                        <a:pt x="718" y="1431"/>
                      </a:lnTo>
                      <a:lnTo>
                        <a:pt x="718" y="1435"/>
                      </a:lnTo>
                      <a:lnTo>
                        <a:pt x="716" y="1435"/>
                      </a:lnTo>
                      <a:lnTo>
                        <a:pt x="716" y="1431"/>
                      </a:lnTo>
                      <a:lnTo>
                        <a:pt x="713" y="1435"/>
                      </a:lnTo>
                      <a:lnTo>
                        <a:pt x="713" y="1439"/>
                      </a:lnTo>
                      <a:lnTo>
                        <a:pt x="710" y="1439"/>
                      </a:lnTo>
                      <a:lnTo>
                        <a:pt x="710" y="1441"/>
                      </a:lnTo>
                      <a:lnTo>
                        <a:pt x="710" y="1439"/>
                      </a:lnTo>
                      <a:lnTo>
                        <a:pt x="710" y="1441"/>
                      </a:lnTo>
                      <a:lnTo>
                        <a:pt x="706" y="1441"/>
                      </a:lnTo>
                      <a:lnTo>
                        <a:pt x="705" y="1439"/>
                      </a:lnTo>
                      <a:lnTo>
                        <a:pt x="705" y="1441"/>
                      </a:lnTo>
                      <a:lnTo>
                        <a:pt x="701" y="1441"/>
                      </a:lnTo>
                      <a:lnTo>
                        <a:pt x="701" y="1444"/>
                      </a:lnTo>
                      <a:lnTo>
                        <a:pt x="701" y="1446"/>
                      </a:lnTo>
                      <a:lnTo>
                        <a:pt x="698" y="1446"/>
                      </a:lnTo>
                      <a:lnTo>
                        <a:pt x="697" y="1446"/>
                      </a:lnTo>
                      <a:lnTo>
                        <a:pt x="697" y="1450"/>
                      </a:lnTo>
                      <a:lnTo>
                        <a:pt x="693" y="1450"/>
                      </a:lnTo>
                      <a:lnTo>
                        <a:pt x="693" y="1446"/>
                      </a:lnTo>
                      <a:lnTo>
                        <a:pt x="693" y="1450"/>
                      </a:lnTo>
                      <a:lnTo>
                        <a:pt x="693" y="1446"/>
                      </a:lnTo>
                      <a:lnTo>
                        <a:pt x="690" y="1446"/>
                      </a:lnTo>
                      <a:lnTo>
                        <a:pt x="693" y="1446"/>
                      </a:lnTo>
                      <a:lnTo>
                        <a:pt x="690" y="1446"/>
                      </a:lnTo>
                      <a:lnTo>
                        <a:pt x="688" y="1446"/>
                      </a:lnTo>
                      <a:lnTo>
                        <a:pt x="688" y="1450"/>
                      </a:lnTo>
                      <a:lnTo>
                        <a:pt x="685" y="1450"/>
                      </a:lnTo>
                      <a:lnTo>
                        <a:pt x="685" y="1454"/>
                      </a:lnTo>
                      <a:lnTo>
                        <a:pt x="682" y="1454"/>
                      </a:lnTo>
                      <a:lnTo>
                        <a:pt x="680" y="1454"/>
                      </a:lnTo>
                      <a:lnTo>
                        <a:pt x="680" y="1456"/>
                      </a:lnTo>
                      <a:lnTo>
                        <a:pt x="677" y="1456"/>
                      </a:lnTo>
                      <a:lnTo>
                        <a:pt x="680" y="1454"/>
                      </a:lnTo>
                      <a:lnTo>
                        <a:pt x="677" y="1454"/>
                      </a:lnTo>
                      <a:lnTo>
                        <a:pt x="674" y="1454"/>
                      </a:lnTo>
                      <a:lnTo>
                        <a:pt x="674" y="1450"/>
                      </a:lnTo>
                      <a:lnTo>
                        <a:pt x="670" y="1450"/>
                      </a:lnTo>
                      <a:lnTo>
                        <a:pt x="669" y="1450"/>
                      </a:lnTo>
                      <a:lnTo>
                        <a:pt x="670" y="1450"/>
                      </a:lnTo>
                      <a:lnTo>
                        <a:pt x="670" y="1454"/>
                      </a:lnTo>
                      <a:lnTo>
                        <a:pt x="669" y="1454"/>
                      </a:lnTo>
                      <a:lnTo>
                        <a:pt x="669" y="1456"/>
                      </a:lnTo>
                      <a:lnTo>
                        <a:pt x="666" y="1456"/>
                      </a:lnTo>
                      <a:lnTo>
                        <a:pt x="662" y="1456"/>
                      </a:lnTo>
                      <a:lnTo>
                        <a:pt x="661" y="1456"/>
                      </a:lnTo>
                      <a:lnTo>
                        <a:pt x="657" y="1456"/>
                      </a:lnTo>
                      <a:lnTo>
                        <a:pt x="654" y="1456"/>
                      </a:lnTo>
                      <a:lnTo>
                        <a:pt x="653" y="1456"/>
                      </a:lnTo>
                      <a:lnTo>
                        <a:pt x="649" y="1456"/>
                      </a:lnTo>
                      <a:lnTo>
                        <a:pt x="653" y="1456"/>
                      </a:lnTo>
                      <a:lnTo>
                        <a:pt x="649" y="1459"/>
                      </a:lnTo>
                      <a:lnTo>
                        <a:pt x="646" y="1456"/>
                      </a:lnTo>
                      <a:lnTo>
                        <a:pt x="643" y="1456"/>
                      </a:lnTo>
                      <a:lnTo>
                        <a:pt x="643" y="1454"/>
                      </a:lnTo>
                      <a:lnTo>
                        <a:pt x="641" y="1454"/>
                      </a:lnTo>
                      <a:lnTo>
                        <a:pt x="638" y="1456"/>
                      </a:lnTo>
                      <a:lnTo>
                        <a:pt x="635" y="1459"/>
                      </a:lnTo>
                      <a:lnTo>
                        <a:pt x="635" y="1461"/>
                      </a:lnTo>
                      <a:lnTo>
                        <a:pt x="633" y="1465"/>
                      </a:lnTo>
                      <a:lnTo>
                        <a:pt x="626" y="1465"/>
                      </a:lnTo>
                      <a:lnTo>
                        <a:pt x="626" y="1467"/>
                      </a:lnTo>
                      <a:lnTo>
                        <a:pt x="626" y="1471"/>
                      </a:lnTo>
                      <a:lnTo>
                        <a:pt x="630" y="1474"/>
                      </a:lnTo>
                      <a:lnTo>
                        <a:pt x="626" y="1474"/>
                      </a:lnTo>
                      <a:lnTo>
                        <a:pt x="626" y="1476"/>
                      </a:lnTo>
                      <a:lnTo>
                        <a:pt x="625" y="1476"/>
                      </a:lnTo>
                      <a:lnTo>
                        <a:pt x="625" y="1480"/>
                      </a:lnTo>
                      <a:lnTo>
                        <a:pt x="622" y="1480"/>
                      </a:lnTo>
                      <a:lnTo>
                        <a:pt x="622" y="1482"/>
                      </a:lnTo>
                      <a:lnTo>
                        <a:pt x="622" y="1485"/>
                      </a:lnTo>
                      <a:lnTo>
                        <a:pt x="618" y="1485"/>
                      </a:lnTo>
                      <a:lnTo>
                        <a:pt x="617" y="1485"/>
                      </a:lnTo>
                      <a:lnTo>
                        <a:pt x="613" y="1487"/>
                      </a:lnTo>
                      <a:lnTo>
                        <a:pt x="610" y="1491"/>
                      </a:lnTo>
                      <a:lnTo>
                        <a:pt x="607" y="1495"/>
                      </a:lnTo>
                      <a:lnTo>
                        <a:pt x="605" y="1495"/>
                      </a:lnTo>
                      <a:lnTo>
                        <a:pt x="607" y="1495"/>
                      </a:lnTo>
                      <a:lnTo>
                        <a:pt x="607" y="1497"/>
                      </a:lnTo>
                      <a:lnTo>
                        <a:pt x="607" y="1500"/>
                      </a:lnTo>
                      <a:lnTo>
                        <a:pt x="610" y="1497"/>
                      </a:lnTo>
                      <a:lnTo>
                        <a:pt x="610" y="1500"/>
                      </a:lnTo>
                      <a:lnTo>
                        <a:pt x="607" y="1502"/>
                      </a:lnTo>
                      <a:lnTo>
                        <a:pt x="605" y="1502"/>
                      </a:lnTo>
                      <a:lnTo>
                        <a:pt x="605" y="1506"/>
                      </a:lnTo>
                      <a:lnTo>
                        <a:pt x="602" y="1510"/>
                      </a:lnTo>
                      <a:lnTo>
                        <a:pt x="599" y="1512"/>
                      </a:lnTo>
                      <a:lnTo>
                        <a:pt x="597" y="1517"/>
                      </a:lnTo>
                      <a:lnTo>
                        <a:pt x="594" y="1517"/>
                      </a:lnTo>
                      <a:lnTo>
                        <a:pt x="590" y="1521"/>
                      </a:lnTo>
                      <a:lnTo>
                        <a:pt x="589" y="1521"/>
                      </a:lnTo>
                      <a:lnTo>
                        <a:pt x="589" y="1523"/>
                      </a:lnTo>
                      <a:lnTo>
                        <a:pt x="589" y="1521"/>
                      </a:lnTo>
                      <a:lnTo>
                        <a:pt x="586" y="1521"/>
                      </a:lnTo>
                      <a:lnTo>
                        <a:pt x="582" y="1521"/>
                      </a:lnTo>
                      <a:lnTo>
                        <a:pt x="581" y="1523"/>
                      </a:lnTo>
                      <a:lnTo>
                        <a:pt x="577" y="1523"/>
                      </a:lnTo>
                      <a:lnTo>
                        <a:pt x="574" y="1523"/>
                      </a:lnTo>
                      <a:lnTo>
                        <a:pt x="571" y="1523"/>
                      </a:lnTo>
                      <a:lnTo>
                        <a:pt x="571" y="1527"/>
                      </a:lnTo>
                      <a:lnTo>
                        <a:pt x="569" y="1527"/>
                      </a:lnTo>
                      <a:lnTo>
                        <a:pt x="569" y="1530"/>
                      </a:lnTo>
                      <a:lnTo>
                        <a:pt x="566" y="1530"/>
                      </a:lnTo>
                      <a:lnTo>
                        <a:pt x="563" y="1530"/>
                      </a:lnTo>
                      <a:lnTo>
                        <a:pt x="561" y="1530"/>
                      </a:lnTo>
                      <a:lnTo>
                        <a:pt x="558" y="1530"/>
                      </a:lnTo>
                      <a:lnTo>
                        <a:pt x="555" y="1530"/>
                      </a:lnTo>
                      <a:lnTo>
                        <a:pt x="553" y="1530"/>
                      </a:lnTo>
                      <a:lnTo>
                        <a:pt x="553" y="1532"/>
                      </a:lnTo>
                      <a:lnTo>
                        <a:pt x="550" y="1536"/>
                      </a:lnTo>
                      <a:lnTo>
                        <a:pt x="546" y="1536"/>
                      </a:lnTo>
                      <a:lnTo>
                        <a:pt x="543" y="1538"/>
                      </a:lnTo>
                      <a:lnTo>
                        <a:pt x="543" y="1542"/>
                      </a:lnTo>
                      <a:lnTo>
                        <a:pt x="538" y="1538"/>
                      </a:lnTo>
                      <a:lnTo>
                        <a:pt x="538" y="1536"/>
                      </a:lnTo>
                      <a:lnTo>
                        <a:pt x="535" y="1536"/>
                      </a:lnTo>
                      <a:lnTo>
                        <a:pt x="533" y="1536"/>
                      </a:lnTo>
                      <a:lnTo>
                        <a:pt x="533" y="1532"/>
                      </a:lnTo>
                      <a:lnTo>
                        <a:pt x="533" y="1530"/>
                      </a:lnTo>
                      <a:lnTo>
                        <a:pt x="530" y="1530"/>
                      </a:lnTo>
                      <a:lnTo>
                        <a:pt x="527" y="1530"/>
                      </a:lnTo>
                      <a:lnTo>
                        <a:pt x="527" y="1527"/>
                      </a:lnTo>
                      <a:lnTo>
                        <a:pt x="525" y="1527"/>
                      </a:lnTo>
                      <a:lnTo>
                        <a:pt x="522" y="1527"/>
                      </a:lnTo>
                      <a:lnTo>
                        <a:pt x="522" y="1523"/>
                      </a:lnTo>
                      <a:lnTo>
                        <a:pt x="522" y="1521"/>
                      </a:lnTo>
                      <a:lnTo>
                        <a:pt x="522" y="1517"/>
                      </a:lnTo>
                      <a:lnTo>
                        <a:pt x="519" y="1517"/>
                      </a:lnTo>
                      <a:lnTo>
                        <a:pt x="519" y="1515"/>
                      </a:lnTo>
                      <a:lnTo>
                        <a:pt x="517" y="1517"/>
                      </a:lnTo>
                      <a:lnTo>
                        <a:pt x="514" y="1517"/>
                      </a:lnTo>
                      <a:lnTo>
                        <a:pt x="507" y="1517"/>
                      </a:lnTo>
                      <a:lnTo>
                        <a:pt x="507" y="1515"/>
                      </a:lnTo>
                      <a:lnTo>
                        <a:pt x="506" y="1512"/>
                      </a:lnTo>
                      <a:lnTo>
                        <a:pt x="502" y="1510"/>
                      </a:lnTo>
                      <a:lnTo>
                        <a:pt x="502" y="1506"/>
                      </a:lnTo>
                      <a:lnTo>
                        <a:pt x="499" y="1502"/>
                      </a:lnTo>
                      <a:lnTo>
                        <a:pt x="499" y="1500"/>
                      </a:lnTo>
                      <a:lnTo>
                        <a:pt x="499" y="1497"/>
                      </a:lnTo>
                      <a:lnTo>
                        <a:pt x="497" y="1497"/>
                      </a:lnTo>
                      <a:lnTo>
                        <a:pt x="499" y="1495"/>
                      </a:lnTo>
                      <a:lnTo>
                        <a:pt x="497" y="1495"/>
                      </a:lnTo>
                      <a:lnTo>
                        <a:pt x="497" y="1491"/>
                      </a:lnTo>
                      <a:lnTo>
                        <a:pt x="502" y="1491"/>
                      </a:lnTo>
                      <a:lnTo>
                        <a:pt x="502" y="1487"/>
                      </a:lnTo>
                      <a:lnTo>
                        <a:pt x="497" y="1487"/>
                      </a:lnTo>
                      <a:lnTo>
                        <a:pt x="497" y="1485"/>
                      </a:lnTo>
                      <a:lnTo>
                        <a:pt x="491" y="1476"/>
                      </a:lnTo>
                      <a:lnTo>
                        <a:pt x="489" y="1476"/>
                      </a:lnTo>
                      <a:lnTo>
                        <a:pt x="486" y="1476"/>
                      </a:lnTo>
                      <a:lnTo>
                        <a:pt x="486" y="1474"/>
                      </a:lnTo>
                      <a:lnTo>
                        <a:pt x="483" y="1474"/>
                      </a:lnTo>
                      <a:lnTo>
                        <a:pt x="475" y="1482"/>
                      </a:lnTo>
                      <a:lnTo>
                        <a:pt x="471" y="1482"/>
                      </a:lnTo>
                      <a:lnTo>
                        <a:pt x="470" y="1482"/>
                      </a:lnTo>
                      <a:lnTo>
                        <a:pt x="466" y="1482"/>
                      </a:lnTo>
                      <a:lnTo>
                        <a:pt x="463" y="1480"/>
                      </a:lnTo>
                      <a:lnTo>
                        <a:pt x="463" y="1476"/>
                      </a:lnTo>
                      <a:lnTo>
                        <a:pt x="463" y="1474"/>
                      </a:lnTo>
                      <a:lnTo>
                        <a:pt x="462" y="1474"/>
                      </a:lnTo>
                      <a:lnTo>
                        <a:pt x="462" y="1476"/>
                      </a:lnTo>
                      <a:lnTo>
                        <a:pt x="455" y="1474"/>
                      </a:lnTo>
                      <a:lnTo>
                        <a:pt x="455" y="1467"/>
                      </a:lnTo>
                      <a:lnTo>
                        <a:pt x="453" y="1467"/>
                      </a:lnTo>
                      <a:lnTo>
                        <a:pt x="450" y="1465"/>
                      </a:lnTo>
                      <a:lnTo>
                        <a:pt x="447" y="1465"/>
                      </a:lnTo>
                      <a:lnTo>
                        <a:pt x="444" y="1465"/>
                      </a:lnTo>
                      <a:lnTo>
                        <a:pt x="444" y="1461"/>
                      </a:lnTo>
                      <a:lnTo>
                        <a:pt x="444" y="1459"/>
                      </a:lnTo>
                      <a:lnTo>
                        <a:pt x="442" y="1459"/>
                      </a:lnTo>
                      <a:lnTo>
                        <a:pt x="439" y="1459"/>
                      </a:lnTo>
                      <a:lnTo>
                        <a:pt x="435" y="1459"/>
                      </a:lnTo>
                      <a:lnTo>
                        <a:pt x="435" y="1456"/>
                      </a:lnTo>
                      <a:lnTo>
                        <a:pt x="434" y="1456"/>
                      </a:lnTo>
                      <a:lnTo>
                        <a:pt x="434" y="1454"/>
                      </a:lnTo>
                      <a:lnTo>
                        <a:pt x="431" y="1454"/>
                      </a:lnTo>
                      <a:lnTo>
                        <a:pt x="431" y="1450"/>
                      </a:lnTo>
                      <a:lnTo>
                        <a:pt x="431" y="1446"/>
                      </a:lnTo>
                      <a:lnTo>
                        <a:pt x="427" y="1446"/>
                      </a:lnTo>
                      <a:lnTo>
                        <a:pt x="426" y="1444"/>
                      </a:lnTo>
                      <a:lnTo>
                        <a:pt x="426" y="1441"/>
                      </a:lnTo>
                      <a:lnTo>
                        <a:pt x="422" y="1439"/>
                      </a:lnTo>
                      <a:lnTo>
                        <a:pt x="422" y="1441"/>
                      </a:lnTo>
                      <a:lnTo>
                        <a:pt x="422" y="1439"/>
                      </a:lnTo>
                      <a:lnTo>
                        <a:pt x="419" y="1439"/>
                      </a:lnTo>
                      <a:lnTo>
                        <a:pt x="419" y="1435"/>
                      </a:lnTo>
                      <a:lnTo>
                        <a:pt x="419" y="1439"/>
                      </a:lnTo>
                      <a:lnTo>
                        <a:pt x="416" y="1435"/>
                      </a:lnTo>
                      <a:lnTo>
                        <a:pt x="419" y="1431"/>
                      </a:lnTo>
                      <a:lnTo>
                        <a:pt x="419" y="1429"/>
                      </a:lnTo>
                      <a:lnTo>
                        <a:pt x="419" y="1426"/>
                      </a:lnTo>
                      <a:lnTo>
                        <a:pt x="419" y="1424"/>
                      </a:lnTo>
                      <a:lnTo>
                        <a:pt x="414" y="1424"/>
                      </a:lnTo>
                      <a:lnTo>
                        <a:pt x="414" y="1420"/>
                      </a:lnTo>
                      <a:lnTo>
                        <a:pt x="414" y="1418"/>
                      </a:lnTo>
                      <a:lnTo>
                        <a:pt x="414" y="1414"/>
                      </a:lnTo>
                      <a:lnTo>
                        <a:pt x="414" y="1411"/>
                      </a:lnTo>
                      <a:lnTo>
                        <a:pt x="411" y="1411"/>
                      </a:lnTo>
                      <a:lnTo>
                        <a:pt x="414" y="1409"/>
                      </a:lnTo>
                      <a:lnTo>
                        <a:pt x="414" y="1405"/>
                      </a:lnTo>
                      <a:lnTo>
                        <a:pt x="411" y="1405"/>
                      </a:lnTo>
                      <a:lnTo>
                        <a:pt x="411" y="1403"/>
                      </a:lnTo>
                      <a:lnTo>
                        <a:pt x="408" y="1403"/>
                      </a:lnTo>
                      <a:lnTo>
                        <a:pt x="408" y="1400"/>
                      </a:lnTo>
                      <a:lnTo>
                        <a:pt x="411" y="1398"/>
                      </a:lnTo>
                      <a:lnTo>
                        <a:pt x="408" y="1398"/>
                      </a:lnTo>
                      <a:lnTo>
                        <a:pt x="406" y="1398"/>
                      </a:lnTo>
                      <a:lnTo>
                        <a:pt x="406" y="1394"/>
                      </a:lnTo>
                      <a:lnTo>
                        <a:pt x="408" y="1394"/>
                      </a:lnTo>
                      <a:lnTo>
                        <a:pt x="408" y="1390"/>
                      </a:lnTo>
                      <a:lnTo>
                        <a:pt x="408" y="1388"/>
                      </a:lnTo>
                      <a:lnTo>
                        <a:pt x="408" y="1385"/>
                      </a:lnTo>
                      <a:lnTo>
                        <a:pt x="408" y="1383"/>
                      </a:lnTo>
                      <a:lnTo>
                        <a:pt x="406" y="1383"/>
                      </a:lnTo>
                      <a:lnTo>
                        <a:pt x="406" y="1379"/>
                      </a:lnTo>
                      <a:lnTo>
                        <a:pt x="406" y="1375"/>
                      </a:lnTo>
                      <a:lnTo>
                        <a:pt x="408" y="1375"/>
                      </a:lnTo>
                      <a:lnTo>
                        <a:pt x="408" y="1373"/>
                      </a:lnTo>
                      <a:lnTo>
                        <a:pt x="408" y="1370"/>
                      </a:lnTo>
                      <a:lnTo>
                        <a:pt x="406" y="1370"/>
                      </a:lnTo>
                      <a:lnTo>
                        <a:pt x="406" y="1368"/>
                      </a:lnTo>
                      <a:lnTo>
                        <a:pt x="408" y="1368"/>
                      </a:lnTo>
                      <a:lnTo>
                        <a:pt x="406" y="1362"/>
                      </a:lnTo>
                      <a:lnTo>
                        <a:pt x="408" y="1358"/>
                      </a:lnTo>
                      <a:lnTo>
                        <a:pt x="408" y="1355"/>
                      </a:lnTo>
                      <a:lnTo>
                        <a:pt x="411" y="1355"/>
                      </a:lnTo>
                      <a:lnTo>
                        <a:pt x="411" y="1353"/>
                      </a:lnTo>
                      <a:lnTo>
                        <a:pt x="411" y="1349"/>
                      </a:lnTo>
                      <a:lnTo>
                        <a:pt x="414" y="1347"/>
                      </a:lnTo>
                      <a:lnTo>
                        <a:pt x="416" y="1343"/>
                      </a:lnTo>
                      <a:lnTo>
                        <a:pt x="419" y="1343"/>
                      </a:lnTo>
                      <a:lnTo>
                        <a:pt x="419" y="1342"/>
                      </a:lnTo>
                      <a:lnTo>
                        <a:pt x="422" y="1342"/>
                      </a:lnTo>
                      <a:lnTo>
                        <a:pt x="426" y="1338"/>
                      </a:lnTo>
                      <a:lnTo>
                        <a:pt x="426" y="1334"/>
                      </a:lnTo>
                      <a:lnTo>
                        <a:pt x="422" y="1334"/>
                      </a:lnTo>
                      <a:lnTo>
                        <a:pt x="426" y="1334"/>
                      </a:lnTo>
                      <a:lnTo>
                        <a:pt x="426" y="1332"/>
                      </a:lnTo>
                      <a:lnTo>
                        <a:pt x="426" y="1328"/>
                      </a:lnTo>
                      <a:lnTo>
                        <a:pt x="422" y="1327"/>
                      </a:lnTo>
                      <a:lnTo>
                        <a:pt x="422" y="1323"/>
                      </a:lnTo>
                      <a:lnTo>
                        <a:pt x="422" y="1321"/>
                      </a:lnTo>
                      <a:lnTo>
                        <a:pt x="426" y="1317"/>
                      </a:lnTo>
                      <a:lnTo>
                        <a:pt x="427" y="1317"/>
                      </a:lnTo>
                      <a:lnTo>
                        <a:pt x="427" y="1314"/>
                      </a:lnTo>
                      <a:lnTo>
                        <a:pt x="427" y="1312"/>
                      </a:lnTo>
                      <a:lnTo>
                        <a:pt x="427" y="1308"/>
                      </a:lnTo>
                      <a:lnTo>
                        <a:pt x="427" y="1306"/>
                      </a:lnTo>
                      <a:lnTo>
                        <a:pt x="427" y="1302"/>
                      </a:lnTo>
                      <a:lnTo>
                        <a:pt x="427" y="1299"/>
                      </a:lnTo>
                      <a:lnTo>
                        <a:pt x="427" y="1297"/>
                      </a:lnTo>
                      <a:lnTo>
                        <a:pt x="419" y="1299"/>
                      </a:lnTo>
                      <a:lnTo>
                        <a:pt x="419" y="1297"/>
                      </a:lnTo>
                      <a:lnTo>
                        <a:pt x="416" y="1299"/>
                      </a:lnTo>
                      <a:lnTo>
                        <a:pt x="416" y="1302"/>
                      </a:lnTo>
                      <a:lnTo>
                        <a:pt x="414" y="1306"/>
                      </a:lnTo>
                      <a:lnTo>
                        <a:pt x="411" y="1306"/>
                      </a:lnTo>
                      <a:lnTo>
                        <a:pt x="406" y="1306"/>
                      </a:lnTo>
                      <a:lnTo>
                        <a:pt x="403" y="1306"/>
                      </a:lnTo>
                      <a:lnTo>
                        <a:pt x="398" y="1306"/>
                      </a:lnTo>
                      <a:lnTo>
                        <a:pt x="395" y="1306"/>
                      </a:lnTo>
                      <a:lnTo>
                        <a:pt x="390" y="1306"/>
                      </a:lnTo>
                      <a:lnTo>
                        <a:pt x="380" y="1306"/>
                      </a:lnTo>
                      <a:lnTo>
                        <a:pt x="378" y="1306"/>
                      </a:lnTo>
                      <a:lnTo>
                        <a:pt x="375" y="1306"/>
                      </a:lnTo>
                      <a:lnTo>
                        <a:pt x="372" y="1306"/>
                      </a:lnTo>
                      <a:lnTo>
                        <a:pt x="370" y="1302"/>
                      </a:lnTo>
                      <a:lnTo>
                        <a:pt x="367" y="1302"/>
                      </a:lnTo>
                      <a:lnTo>
                        <a:pt x="364" y="1306"/>
                      </a:lnTo>
                      <a:lnTo>
                        <a:pt x="362" y="1306"/>
                      </a:lnTo>
                      <a:lnTo>
                        <a:pt x="351" y="1302"/>
                      </a:lnTo>
                      <a:lnTo>
                        <a:pt x="331" y="1302"/>
                      </a:lnTo>
                      <a:lnTo>
                        <a:pt x="315" y="1299"/>
                      </a:lnTo>
                      <a:lnTo>
                        <a:pt x="306" y="1299"/>
                      </a:lnTo>
                      <a:lnTo>
                        <a:pt x="303" y="1299"/>
                      </a:lnTo>
                      <a:lnTo>
                        <a:pt x="300" y="1299"/>
                      </a:lnTo>
                      <a:lnTo>
                        <a:pt x="295" y="1299"/>
                      </a:lnTo>
                      <a:lnTo>
                        <a:pt x="290" y="1299"/>
                      </a:lnTo>
                      <a:lnTo>
                        <a:pt x="280" y="1299"/>
                      </a:lnTo>
                      <a:lnTo>
                        <a:pt x="271" y="1299"/>
                      </a:lnTo>
                      <a:lnTo>
                        <a:pt x="262" y="1299"/>
                      </a:lnTo>
                      <a:lnTo>
                        <a:pt x="244" y="1299"/>
                      </a:lnTo>
                      <a:lnTo>
                        <a:pt x="231" y="1299"/>
                      </a:lnTo>
                      <a:lnTo>
                        <a:pt x="228" y="1299"/>
                      </a:lnTo>
                      <a:lnTo>
                        <a:pt x="215" y="1299"/>
                      </a:lnTo>
                      <a:lnTo>
                        <a:pt x="207" y="1299"/>
                      </a:lnTo>
                      <a:lnTo>
                        <a:pt x="204" y="1299"/>
                      </a:lnTo>
                      <a:lnTo>
                        <a:pt x="192" y="1297"/>
                      </a:lnTo>
                      <a:lnTo>
                        <a:pt x="184" y="1297"/>
                      </a:lnTo>
                      <a:lnTo>
                        <a:pt x="181" y="1297"/>
                      </a:lnTo>
                      <a:lnTo>
                        <a:pt x="179" y="1297"/>
                      </a:lnTo>
                      <a:lnTo>
                        <a:pt x="179" y="1293"/>
                      </a:lnTo>
                      <a:lnTo>
                        <a:pt x="179" y="1276"/>
                      </a:lnTo>
                      <a:lnTo>
                        <a:pt x="176" y="1257"/>
                      </a:lnTo>
                      <a:lnTo>
                        <a:pt x="173" y="1242"/>
                      </a:lnTo>
                      <a:lnTo>
                        <a:pt x="173" y="1226"/>
                      </a:lnTo>
                      <a:lnTo>
                        <a:pt x="171" y="1209"/>
                      </a:lnTo>
                      <a:lnTo>
                        <a:pt x="171" y="1181"/>
                      </a:lnTo>
                      <a:lnTo>
                        <a:pt x="163" y="1173"/>
                      </a:lnTo>
                      <a:lnTo>
                        <a:pt x="151" y="1158"/>
                      </a:lnTo>
                      <a:lnTo>
                        <a:pt x="140" y="1143"/>
                      </a:lnTo>
                      <a:lnTo>
                        <a:pt x="129" y="1128"/>
                      </a:lnTo>
                      <a:lnTo>
                        <a:pt x="125" y="1128"/>
                      </a:lnTo>
                      <a:lnTo>
                        <a:pt x="125" y="1125"/>
                      </a:lnTo>
                      <a:lnTo>
                        <a:pt x="140" y="1125"/>
                      </a:lnTo>
                      <a:lnTo>
                        <a:pt x="151" y="1125"/>
                      </a:lnTo>
                      <a:lnTo>
                        <a:pt x="145" y="1102"/>
                      </a:lnTo>
                      <a:lnTo>
                        <a:pt x="145" y="1084"/>
                      </a:lnTo>
                      <a:lnTo>
                        <a:pt x="145" y="1078"/>
                      </a:lnTo>
                      <a:lnTo>
                        <a:pt x="145" y="1076"/>
                      </a:lnTo>
                      <a:lnTo>
                        <a:pt x="145" y="1069"/>
                      </a:lnTo>
                      <a:lnTo>
                        <a:pt x="148" y="1067"/>
                      </a:lnTo>
                      <a:lnTo>
                        <a:pt x="148" y="1063"/>
                      </a:lnTo>
                      <a:lnTo>
                        <a:pt x="148" y="1061"/>
                      </a:lnTo>
                      <a:lnTo>
                        <a:pt x="148" y="1057"/>
                      </a:lnTo>
                      <a:lnTo>
                        <a:pt x="151" y="1057"/>
                      </a:lnTo>
                      <a:lnTo>
                        <a:pt x="153" y="1057"/>
                      </a:lnTo>
                      <a:lnTo>
                        <a:pt x="153" y="1054"/>
                      </a:lnTo>
                      <a:lnTo>
                        <a:pt x="153" y="1052"/>
                      </a:lnTo>
                      <a:lnTo>
                        <a:pt x="153" y="1043"/>
                      </a:lnTo>
                      <a:lnTo>
                        <a:pt x="156" y="1043"/>
                      </a:lnTo>
                      <a:lnTo>
                        <a:pt x="156" y="1041"/>
                      </a:lnTo>
                      <a:lnTo>
                        <a:pt x="156" y="1037"/>
                      </a:lnTo>
                      <a:lnTo>
                        <a:pt x="153" y="1033"/>
                      </a:lnTo>
                      <a:lnTo>
                        <a:pt x="153" y="1031"/>
                      </a:lnTo>
                      <a:lnTo>
                        <a:pt x="151" y="1031"/>
                      </a:lnTo>
                      <a:lnTo>
                        <a:pt x="151" y="1028"/>
                      </a:lnTo>
                      <a:lnTo>
                        <a:pt x="148" y="1026"/>
                      </a:lnTo>
                      <a:lnTo>
                        <a:pt x="148" y="1022"/>
                      </a:lnTo>
                      <a:lnTo>
                        <a:pt x="148" y="1020"/>
                      </a:lnTo>
                      <a:lnTo>
                        <a:pt x="148" y="1016"/>
                      </a:lnTo>
                      <a:lnTo>
                        <a:pt x="145" y="1013"/>
                      </a:lnTo>
                      <a:lnTo>
                        <a:pt x="145" y="1011"/>
                      </a:lnTo>
                      <a:lnTo>
                        <a:pt x="143" y="1007"/>
                      </a:lnTo>
                      <a:lnTo>
                        <a:pt x="140" y="1007"/>
                      </a:lnTo>
                      <a:lnTo>
                        <a:pt x="140" y="1005"/>
                      </a:lnTo>
                      <a:lnTo>
                        <a:pt x="140" y="1001"/>
                      </a:lnTo>
                      <a:lnTo>
                        <a:pt x="140" y="998"/>
                      </a:lnTo>
                      <a:lnTo>
                        <a:pt x="143" y="998"/>
                      </a:lnTo>
                      <a:lnTo>
                        <a:pt x="140" y="998"/>
                      </a:lnTo>
                      <a:lnTo>
                        <a:pt x="140" y="996"/>
                      </a:lnTo>
                      <a:lnTo>
                        <a:pt x="140" y="992"/>
                      </a:lnTo>
                      <a:lnTo>
                        <a:pt x="137" y="990"/>
                      </a:lnTo>
                      <a:lnTo>
                        <a:pt x="137" y="986"/>
                      </a:lnTo>
                      <a:lnTo>
                        <a:pt x="140" y="986"/>
                      </a:lnTo>
                      <a:lnTo>
                        <a:pt x="140" y="985"/>
                      </a:lnTo>
                      <a:lnTo>
                        <a:pt x="140" y="981"/>
                      </a:lnTo>
                      <a:lnTo>
                        <a:pt x="137" y="981"/>
                      </a:lnTo>
                      <a:lnTo>
                        <a:pt x="140" y="977"/>
                      </a:lnTo>
                      <a:lnTo>
                        <a:pt x="137" y="977"/>
                      </a:lnTo>
                      <a:lnTo>
                        <a:pt x="140" y="977"/>
                      </a:lnTo>
                      <a:lnTo>
                        <a:pt x="145" y="975"/>
                      </a:lnTo>
                      <a:lnTo>
                        <a:pt x="145" y="971"/>
                      </a:lnTo>
                      <a:lnTo>
                        <a:pt x="145" y="970"/>
                      </a:lnTo>
                      <a:lnTo>
                        <a:pt x="148" y="970"/>
                      </a:lnTo>
                      <a:lnTo>
                        <a:pt x="148" y="966"/>
                      </a:lnTo>
                      <a:lnTo>
                        <a:pt x="148" y="964"/>
                      </a:lnTo>
                      <a:lnTo>
                        <a:pt x="151" y="964"/>
                      </a:lnTo>
                      <a:lnTo>
                        <a:pt x="151" y="960"/>
                      </a:lnTo>
                      <a:lnTo>
                        <a:pt x="148" y="960"/>
                      </a:lnTo>
                      <a:lnTo>
                        <a:pt x="145" y="960"/>
                      </a:lnTo>
                      <a:lnTo>
                        <a:pt x="145" y="957"/>
                      </a:lnTo>
                      <a:lnTo>
                        <a:pt x="148" y="957"/>
                      </a:lnTo>
                      <a:lnTo>
                        <a:pt x="145" y="955"/>
                      </a:lnTo>
                      <a:lnTo>
                        <a:pt x="143" y="955"/>
                      </a:lnTo>
                      <a:lnTo>
                        <a:pt x="143" y="951"/>
                      </a:lnTo>
                      <a:lnTo>
                        <a:pt x="140" y="949"/>
                      </a:lnTo>
                      <a:lnTo>
                        <a:pt x="143" y="945"/>
                      </a:lnTo>
                      <a:lnTo>
                        <a:pt x="140" y="945"/>
                      </a:lnTo>
                      <a:lnTo>
                        <a:pt x="140" y="943"/>
                      </a:lnTo>
                      <a:lnTo>
                        <a:pt x="137" y="943"/>
                      </a:lnTo>
                      <a:lnTo>
                        <a:pt x="140" y="940"/>
                      </a:lnTo>
                      <a:lnTo>
                        <a:pt x="137" y="940"/>
                      </a:lnTo>
                      <a:lnTo>
                        <a:pt x="137" y="936"/>
                      </a:lnTo>
                      <a:lnTo>
                        <a:pt x="140" y="936"/>
                      </a:lnTo>
                      <a:lnTo>
                        <a:pt x="140" y="934"/>
                      </a:lnTo>
                      <a:lnTo>
                        <a:pt x="137" y="934"/>
                      </a:lnTo>
                      <a:lnTo>
                        <a:pt x="135" y="934"/>
                      </a:lnTo>
                      <a:lnTo>
                        <a:pt x="132" y="934"/>
                      </a:lnTo>
                      <a:lnTo>
                        <a:pt x="129" y="934"/>
                      </a:lnTo>
                      <a:lnTo>
                        <a:pt x="132" y="934"/>
                      </a:lnTo>
                      <a:lnTo>
                        <a:pt x="129" y="934"/>
                      </a:lnTo>
                      <a:lnTo>
                        <a:pt x="125" y="934"/>
                      </a:lnTo>
                      <a:lnTo>
                        <a:pt x="124" y="930"/>
                      </a:lnTo>
                      <a:lnTo>
                        <a:pt x="124" y="928"/>
                      </a:lnTo>
                      <a:lnTo>
                        <a:pt x="120" y="928"/>
                      </a:lnTo>
                      <a:lnTo>
                        <a:pt x="117" y="925"/>
                      </a:lnTo>
                      <a:lnTo>
                        <a:pt x="116" y="925"/>
                      </a:lnTo>
                      <a:lnTo>
                        <a:pt x="112" y="928"/>
                      </a:lnTo>
                      <a:lnTo>
                        <a:pt x="109" y="925"/>
                      </a:lnTo>
                      <a:lnTo>
                        <a:pt x="107" y="921"/>
                      </a:lnTo>
                      <a:lnTo>
                        <a:pt x="104" y="921"/>
                      </a:lnTo>
                      <a:lnTo>
                        <a:pt x="104" y="919"/>
                      </a:lnTo>
                      <a:lnTo>
                        <a:pt x="104" y="915"/>
                      </a:lnTo>
                      <a:lnTo>
                        <a:pt x="107" y="914"/>
                      </a:lnTo>
                      <a:lnTo>
                        <a:pt x="107" y="910"/>
                      </a:lnTo>
                      <a:lnTo>
                        <a:pt x="109" y="910"/>
                      </a:lnTo>
                      <a:lnTo>
                        <a:pt x="112" y="908"/>
                      </a:lnTo>
                      <a:lnTo>
                        <a:pt x="116" y="900"/>
                      </a:lnTo>
                      <a:lnTo>
                        <a:pt x="117" y="900"/>
                      </a:lnTo>
                      <a:lnTo>
                        <a:pt x="120" y="900"/>
                      </a:lnTo>
                      <a:lnTo>
                        <a:pt x="120" y="899"/>
                      </a:lnTo>
                      <a:lnTo>
                        <a:pt x="124" y="899"/>
                      </a:lnTo>
                      <a:lnTo>
                        <a:pt x="125" y="899"/>
                      </a:lnTo>
                      <a:lnTo>
                        <a:pt x="129" y="895"/>
                      </a:lnTo>
                      <a:lnTo>
                        <a:pt x="129" y="893"/>
                      </a:lnTo>
                      <a:lnTo>
                        <a:pt x="132" y="893"/>
                      </a:lnTo>
                      <a:lnTo>
                        <a:pt x="132" y="889"/>
                      </a:lnTo>
                      <a:lnTo>
                        <a:pt x="137" y="889"/>
                      </a:lnTo>
                      <a:lnTo>
                        <a:pt x="140" y="887"/>
                      </a:lnTo>
                      <a:lnTo>
                        <a:pt x="143" y="887"/>
                      </a:lnTo>
                      <a:lnTo>
                        <a:pt x="145" y="884"/>
                      </a:lnTo>
                      <a:lnTo>
                        <a:pt x="148" y="884"/>
                      </a:lnTo>
                      <a:lnTo>
                        <a:pt x="148" y="880"/>
                      </a:lnTo>
                      <a:lnTo>
                        <a:pt x="151" y="880"/>
                      </a:lnTo>
                      <a:lnTo>
                        <a:pt x="151" y="878"/>
                      </a:lnTo>
                      <a:lnTo>
                        <a:pt x="151" y="874"/>
                      </a:lnTo>
                      <a:lnTo>
                        <a:pt x="148" y="872"/>
                      </a:lnTo>
                      <a:lnTo>
                        <a:pt x="151" y="872"/>
                      </a:lnTo>
                      <a:lnTo>
                        <a:pt x="151" y="869"/>
                      </a:lnTo>
                      <a:lnTo>
                        <a:pt x="153" y="865"/>
                      </a:lnTo>
                      <a:lnTo>
                        <a:pt x="153" y="863"/>
                      </a:lnTo>
                      <a:lnTo>
                        <a:pt x="151" y="863"/>
                      </a:lnTo>
                      <a:lnTo>
                        <a:pt x="153" y="859"/>
                      </a:lnTo>
                      <a:lnTo>
                        <a:pt x="153" y="857"/>
                      </a:lnTo>
                      <a:lnTo>
                        <a:pt x="153" y="854"/>
                      </a:lnTo>
                      <a:lnTo>
                        <a:pt x="156" y="854"/>
                      </a:lnTo>
                      <a:lnTo>
                        <a:pt x="156" y="852"/>
                      </a:lnTo>
                      <a:lnTo>
                        <a:pt x="156" y="848"/>
                      </a:lnTo>
                      <a:lnTo>
                        <a:pt x="160" y="848"/>
                      </a:lnTo>
                      <a:lnTo>
                        <a:pt x="160" y="844"/>
                      </a:lnTo>
                      <a:lnTo>
                        <a:pt x="163" y="843"/>
                      </a:lnTo>
                      <a:lnTo>
                        <a:pt x="163" y="839"/>
                      </a:lnTo>
                      <a:lnTo>
                        <a:pt x="164" y="837"/>
                      </a:lnTo>
                      <a:lnTo>
                        <a:pt x="164" y="833"/>
                      </a:lnTo>
                      <a:lnTo>
                        <a:pt x="164" y="831"/>
                      </a:lnTo>
                      <a:lnTo>
                        <a:pt x="164" y="828"/>
                      </a:lnTo>
                      <a:lnTo>
                        <a:pt x="164" y="824"/>
                      </a:lnTo>
                      <a:lnTo>
                        <a:pt x="171" y="822"/>
                      </a:lnTo>
                      <a:lnTo>
                        <a:pt x="173" y="818"/>
                      </a:lnTo>
                      <a:lnTo>
                        <a:pt x="171" y="816"/>
                      </a:lnTo>
                      <a:lnTo>
                        <a:pt x="173" y="813"/>
                      </a:lnTo>
                      <a:lnTo>
                        <a:pt x="176" y="813"/>
                      </a:lnTo>
                      <a:lnTo>
                        <a:pt x="179" y="813"/>
                      </a:lnTo>
                      <a:lnTo>
                        <a:pt x="181" y="809"/>
                      </a:lnTo>
                      <a:lnTo>
                        <a:pt x="187" y="813"/>
                      </a:lnTo>
                      <a:lnTo>
                        <a:pt x="189" y="809"/>
                      </a:lnTo>
                      <a:lnTo>
                        <a:pt x="192" y="803"/>
                      </a:lnTo>
                      <a:lnTo>
                        <a:pt x="192" y="801"/>
                      </a:lnTo>
                      <a:lnTo>
                        <a:pt x="192" y="796"/>
                      </a:lnTo>
                      <a:lnTo>
                        <a:pt x="192" y="792"/>
                      </a:lnTo>
                      <a:lnTo>
                        <a:pt x="192" y="788"/>
                      </a:lnTo>
                      <a:lnTo>
                        <a:pt x="189" y="786"/>
                      </a:lnTo>
                      <a:lnTo>
                        <a:pt x="189" y="783"/>
                      </a:lnTo>
                      <a:lnTo>
                        <a:pt x="189" y="781"/>
                      </a:lnTo>
                      <a:lnTo>
                        <a:pt x="189" y="777"/>
                      </a:lnTo>
                      <a:lnTo>
                        <a:pt x="196" y="775"/>
                      </a:lnTo>
                      <a:lnTo>
                        <a:pt x="199" y="775"/>
                      </a:lnTo>
                      <a:lnTo>
                        <a:pt x="200" y="775"/>
                      </a:lnTo>
                      <a:lnTo>
                        <a:pt x="204" y="771"/>
                      </a:lnTo>
                      <a:lnTo>
                        <a:pt x="207" y="771"/>
                      </a:lnTo>
                      <a:lnTo>
                        <a:pt x="212" y="766"/>
                      </a:lnTo>
                      <a:lnTo>
                        <a:pt x="215" y="762"/>
                      </a:lnTo>
                      <a:lnTo>
                        <a:pt x="215" y="760"/>
                      </a:lnTo>
                      <a:lnTo>
                        <a:pt x="217" y="757"/>
                      </a:lnTo>
                      <a:lnTo>
                        <a:pt x="217" y="751"/>
                      </a:lnTo>
                      <a:lnTo>
                        <a:pt x="217" y="745"/>
                      </a:lnTo>
                      <a:lnTo>
                        <a:pt x="220" y="742"/>
                      </a:lnTo>
                      <a:lnTo>
                        <a:pt x="220" y="740"/>
                      </a:lnTo>
                      <a:lnTo>
                        <a:pt x="223" y="740"/>
                      </a:lnTo>
                      <a:lnTo>
                        <a:pt x="223" y="736"/>
                      </a:lnTo>
                      <a:lnTo>
                        <a:pt x="220" y="736"/>
                      </a:lnTo>
                      <a:lnTo>
                        <a:pt x="220" y="732"/>
                      </a:lnTo>
                      <a:lnTo>
                        <a:pt x="223" y="730"/>
                      </a:lnTo>
                      <a:lnTo>
                        <a:pt x="223" y="727"/>
                      </a:lnTo>
                      <a:lnTo>
                        <a:pt x="223" y="725"/>
                      </a:lnTo>
                      <a:lnTo>
                        <a:pt x="217" y="706"/>
                      </a:lnTo>
                      <a:lnTo>
                        <a:pt x="215" y="706"/>
                      </a:lnTo>
                      <a:lnTo>
                        <a:pt x="215" y="704"/>
                      </a:lnTo>
                      <a:lnTo>
                        <a:pt x="215" y="699"/>
                      </a:lnTo>
                      <a:lnTo>
                        <a:pt x="215" y="691"/>
                      </a:lnTo>
                      <a:lnTo>
                        <a:pt x="217" y="689"/>
                      </a:lnTo>
                      <a:lnTo>
                        <a:pt x="215" y="685"/>
                      </a:lnTo>
                      <a:lnTo>
                        <a:pt x="215" y="684"/>
                      </a:lnTo>
                      <a:lnTo>
                        <a:pt x="212" y="680"/>
                      </a:lnTo>
                      <a:lnTo>
                        <a:pt x="212" y="676"/>
                      </a:lnTo>
                      <a:lnTo>
                        <a:pt x="209" y="674"/>
                      </a:lnTo>
                      <a:lnTo>
                        <a:pt x="209" y="671"/>
                      </a:lnTo>
                      <a:lnTo>
                        <a:pt x="207" y="671"/>
                      </a:lnTo>
                      <a:lnTo>
                        <a:pt x="207" y="669"/>
                      </a:lnTo>
                      <a:lnTo>
                        <a:pt x="209" y="665"/>
                      </a:lnTo>
                      <a:lnTo>
                        <a:pt x="207" y="665"/>
                      </a:lnTo>
                      <a:lnTo>
                        <a:pt x="207" y="663"/>
                      </a:lnTo>
                      <a:lnTo>
                        <a:pt x="207" y="659"/>
                      </a:lnTo>
                      <a:lnTo>
                        <a:pt x="207" y="656"/>
                      </a:lnTo>
                      <a:lnTo>
                        <a:pt x="207" y="654"/>
                      </a:lnTo>
                      <a:lnTo>
                        <a:pt x="207" y="650"/>
                      </a:lnTo>
                      <a:lnTo>
                        <a:pt x="204" y="648"/>
                      </a:lnTo>
                      <a:lnTo>
                        <a:pt x="200" y="648"/>
                      </a:lnTo>
                      <a:lnTo>
                        <a:pt x="199" y="644"/>
                      </a:lnTo>
                      <a:lnTo>
                        <a:pt x="196" y="644"/>
                      </a:lnTo>
                      <a:lnTo>
                        <a:pt x="196" y="643"/>
                      </a:lnTo>
                      <a:lnTo>
                        <a:pt x="192" y="643"/>
                      </a:lnTo>
                      <a:lnTo>
                        <a:pt x="196" y="635"/>
                      </a:lnTo>
                      <a:lnTo>
                        <a:pt x="192" y="633"/>
                      </a:lnTo>
                      <a:lnTo>
                        <a:pt x="192" y="629"/>
                      </a:lnTo>
                      <a:lnTo>
                        <a:pt x="192" y="628"/>
                      </a:lnTo>
                      <a:lnTo>
                        <a:pt x="196" y="628"/>
                      </a:lnTo>
                      <a:lnTo>
                        <a:pt x="192" y="624"/>
                      </a:lnTo>
                      <a:lnTo>
                        <a:pt x="189" y="620"/>
                      </a:lnTo>
                      <a:lnTo>
                        <a:pt x="192" y="618"/>
                      </a:lnTo>
                      <a:lnTo>
                        <a:pt x="196" y="618"/>
                      </a:lnTo>
                      <a:lnTo>
                        <a:pt x="196" y="614"/>
                      </a:lnTo>
                      <a:lnTo>
                        <a:pt x="196" y="613"/>
                      </a:lnTo>
                      <a:lnTo>
                        <a:pt x="196" y="609"/>
                      </a:lnTo>
                      <a:lnTo>
                        <a:pt x="196" y="607"/>
                      </a:lnTo>
                      <a:lnTo>
                        <a:pt x="199" y="603"/>
                      </a:lnTo>
                      <a:lnTo>
                        <a:pt x="199" y="600"/>
                      </a:lnTo>
                      <a:lnTo>
                        <a:pt x="199" y="598"/>
                      </a:lnTo>
                      <a:lnTo>
                        <a:pt x="204" y="598"/>
                      </a:lnTo>
                      <a:lnTo>
                        <a:pt x="204" y="594"/>
                      </a:lnTo>
                      <a:lnTo>
                        <a:pt x="207" y="592"/>
                      </a:lnTo>
                      <a:lnTo>
                        <a:pt x="209" y="588"/>
                      </a:lnTo>
                      <a:lnTo>
                        <a:pt x="212" y="588"/>
                      </a:lnTo>
                      <a:lnTo>
                        <a:pt x="212" y="586"/>
                      </a:lnTo>
                      <a:lnTo>
                        <a:pt x="212" y="583"/>
                      </a:lnTo>
                      <a:lnTo>
                        <a:pt x="212" y="579"/>
                      </a:lnTo>
                      <a:lnTo>
                        <a:pt x="212" y="577"/>
                      </a:lnTo>
                      <a:lnTo>
                        <a:pt x="209" y="573"/>
                      </a:lnTo>
                      <a:lnTo>
                        <a:pt x="207" y="573"/>
                      </a:lnTo>
                      <a:lnTo>
                        <a:pt x="209" y="573"/>
                      </a:lnTo>
                      <a:lnTo>
                        <a:pt x="209" y="571"/>
                      </a:lnTo>
                      <a:lnTo>
                        <a:pt x="207" y="571"/>
                      </a:lnTo>
                      <a:lnTo>
                        <a:pt x="207" y="568"/>
                      </a:lnTo>
                      <a:lnTo>
                        <a:pt x="207" y="566"/>
                      </a:lnTo>
                      <a:lnTo>
                        <a:pt x="207" y="562"/>
                      </a:lnTo>
                      <a:lnTo>
                        <a:pt x="209" y="562"/>
                      </a:lnTo>
                      <a:lnTo>
                        <a:pt x="207" y="558"/>
                      </a:lnTo>
                      <a:lnTo>
                        <a:pt x="207" y="557"/>
                      </a:lnTo>
                      <a:lnTo>
                        <a:pt x="207" y="553"/>
                      </a:lnTo>
                      <a:lnTo>
                        <a:pt x="207" y="551"/>
                      </a:lnTo>
                      <a:lnTo>
                        <a:pt x="204" y="551"/>
                      </a:lnTo>
                      <a:lnTo>
                        <a:pt x="204" y="547"/>
                      </a:lnTo>
                      <a:lnTo>
                        <a:pt x="200" y="547"/>
                      </a:lnTo>
                      <a:lnTo>
                        <a:pt x="199" y="547"/>
                      </a:lnTo>
                      <a:lnTo>
                        <a:pt x="196" y="547"/>
                      </a:lnTo>
                      <a:lnTo>
                        <a:pt x="196" y="543"/>
                      </a:lnTo>
                      <a:lnTo>
                        <a:pt x="192" y="543"/>
                      </a:lnTo>
                      <a:lnTo>
                        <a:pt x="189" y="543"/>
                      </a:lnTo>
                      <a:lnTo>
                        <a:pt x="187" y="543"/>
                      </a:lnTo>
                      <a:lnTo>
                        <a:pt x="184" y="543"/>
                      </a:lnTo>
                      <a:lnTo>
                        <a:pt x="181" y="543"/>
                      </a:lnTo>
                      <a:lnTo>
                        <a:pt x="179" y="543"/>
                      </a:lnTo>
                      <a:lnTo>
                        <a:pt x="176" y="543"/>
                      </a:lnTo>
                      <a:lnTo>
                        <a:pt x="173" y="543"/>
                      </a:lnTo>
                      <a:lnTo>
                        <a:pt x="171" y="542"/>
                      </a:lnTo>
                      <a:lnTo>
                        <a:pt x="168" y="542"/>
                      </a:lnTo>
                      <a:lnTo>
                        <a:pt x="164" y="542"/>
                      </a:lnTo>
                      <a:lnTo>
                        <a:pt x="164" y="538"/>
                      </a:lnTo>
                      <a:lnTo>
                        <a:pt x="164" y="536"/>
                      </a:lnTo>
                      <a:lnTo>
                        <a:pt x="163" y="538"/>
                      </a:lnTo>
                      <a:lnTo>
                        <a:pt x="160" y="538"/>
                      </a:lnTo>
                      <a:lnTo>
                        <a:pt x="156" y="538"/>
                      </a:lnTo>
                      <a:lnTo>
                        <a:pt x="153" y="538"/>
                      </a:lnTo>
                      <a:lnTo>
                        <a:pt x="151" y="536"/>
                      </a:lnTo>
                      <a:lnTo>
                        <a:pt x="151" y="532"/>
                      </a:lnTo>
                      <a:lnTo>
                        <a:pt x="148" y="532"/>
                      </a:lnTo>
                      <a:lnTo>
                        <a:pt x="148" y="530"/>
                      </a:lnTo>
                      <a:lnTo>
                        <a:pt x="145" y="527"/>
                      </a:lnTo>
                      <a:lnTo>
                        <a:pt x="143" y="527"/>
                      </a:lnTo>
                      <a:lnTo>
                        <a:pt x="125" y="527"/>
                      </a:lnTo>
                      <a:lnTo>
                        <a:pt x="109" y="527"/>
                      </a:lnTo>
                      <a:lnTo>
                        <a:pt x="89" y="527"/>
                      </a:lnTo>
                      <a:lnTo>
                        <a:pt x="73" y="527"/>
                      </a:lnTo>
                      <a:lnTo>
                        <a:pt x="57" y="527"/>
                      </a:lnTo>
                      <a:lnTo>
                        <a:pt x="57" y="523"/>
                      </a:lnTo>
                      <a:lnTo>
                        <a:pt x="54" y="521"/>
                      </a:lnTo>
                      <a:lnTo>
                        <a:pt x="49" y="506"/>
                      </a:lnTo>
                      <a:lnTo>
                        <a:pt x="45" y="500"/>
                      </a:lnTo>
                      <a:lnTo>
                        <a:pt x="40" y="497"/>
                      </a:lnTo>
                      <a:lnTo>
                        <a:pt x="37" y="491"/>
                      </a:lnTo>
                      <a:lnTo>
                        <a:pt x="36" y="487"/>
                      </a:lnTo>
                      <a:lnTo>
                        <a:pt x="29" y="486"/>
                      </a:lnTo>
                      <a:lnTo>
                        <a:pt x="24" y="482"/>
                      </a:lnTo>
                      <a:lnTo>
                        <a:pt x="16" y="471"/>
                      </a:lnTo>
                      <a:lnTo>
                        <a:pt x="13" y="467"/>
                      </a:lnTo>
                      <a:lnTo>
                        <a:pt x="8" y="465"/>
                      </a:lnTo>
                      <a:lnTo>
                        <a:pt x="8" y="459"/>
                      </a:lnTo>
                      <a:lnTo>
                        <a:pt x="5" y="456"/>
                      </a:lnTo>
                      <a:lnTo>
                        <a:pt x="5" y="450"/>
                      </a:lnTo>
                      <a:lnTo>
                        <a:pt x="0" y="441"/>
                      </a:lnTo>
                      <a:lnTo>
                        <a:pt x="0" y="435"/>
                      </a:lnTo>
                      <a:lnTo>
                        <a:pt x="0" y="426"/>
                      </a:lnTo>
                      <a:lnTo>
                        <a:pt x="0" y="420"/>
                      </a:lnTo>
                      <a:lnTo>
                        <a:pt x="0" y="414"/>
                      </a:lnTo>
                      <a:lnTo>
                        <a:pt x="0" y="411"/>
                      </a:lnTo>
                      <a:lnTo>
                        <a:pt x="1" y="403"/>
                      </a:lnTo>
                      <a:lnTo>
                        <a:pt x="5" y="398"/>
                      </a:lnTo>
                      <a:lnTo>
                        <a:pt x="5" y="394"/>
                      </a:lnTo>
                      <a:lnTo>
                        <a:pt x="8" y="388"/>
                      </a:lnTo>
                      <a:lnTo>
                        <a:pt x="13" y="379"/>
                      </a:lnTo>
                      <a:lnTo>
                        <a:pt x="13" y="370"/>
                      </a:lnTo>
                      <a:lnTo>
                        <a:pt x="16" y="368"/>
                      </a:lnTo>
                      <a:lnTo>
                        <a:pt x="16" y="362"/>
                      </a:lnTo>
                      <a:lnTo>
                        <a:pt x="21" y="349"/>
                      </a:lnTo>
                      <a:lnTo>
                        <a:pt x="21" y="343"/>
                      </a:lnTo>
                      <a:lnTo>
                        <a:pt x="24" y="338"/>
                      </a:lnTo>
                      <a:lnTo>
                        <a:pt x="24" y="332"/>
                      </a:lnTo>
                      <a:lnTo>
                        <a:pt x="24" y="327"/>
                      </a:lnTo>
                      <a:lnTo>
                        <a:pt x="24" y="323"/>
                      </a:lnTo>
                      <a:lnTo>
                        <a:pt x="24" y="321"/>
                      </a:lnTo>
                      <a:lnTo>
                        <a:pt x="24" y="306"/>
                      </a:lnTo>
                      <a:lnTo>
                        <a:pt x="21" y="287"/>
                      </a:lnTo>
                      <a:lnTo>
                        <a:pt x="18" y="282"/>
                      </a:lnTo>
                      <a:lnTo>
                        <a:pt x="13" y="265"/>
                      </a:lnTo>
                      <a:lnTo>
                        <a:pt x="13" y="256"/>
                      </a:lnTo>
                      <a:lnTo>
                        <a:pt x="8" y="246"/>
                      </a:lnTo>
                      <a:lnTo>
                        <a:pt x="8" y="241"/>
                      </a:lnTo>
                      <a:lnTo>
                        <a:pt x="8" y="237"/>
                      </a:lnTo>
                      <a:lnTo>
                        <a:pt x="13" y="226"/>
                      </a:lnTo>
                      <a:lnTo>
                        <a:pt x="13" y="222"/>
                      </a:lnTo>
                      <a:lnTo>
                        <a:pt x="13" y="220"/>
                      </a:lnTo>
                      <a:lnTo>
                        <a:pt x="13" y="214"/>
                      </a:lnTo>
                      <a:lnTo>
                        <a:pt x="9" y="211"/>
                      </a:lnTo>
                      <a:lnTo>
                        <a:pt x="9" y="209"/>
                      </a:lnTo>
                      <a:lnTo>
                        <a:pt x="26" y="209"/>
                      </a:lnTo>
                      <a:lnTo>
                        <a:pt x="45" y="209"/>
                      </a:lnTo>
                      <a:lnTo>
                        <a:pt x="62" y="209"/>
                      </a:lnTo>
                      <a:lnTo>
                        <a:pt x="80" y="209"/>
                      </a:lnTo>
                      <a:lnTo>
                        <a:pt x="96" y="209"/>
                      </a:lnTo>
                      <a:lnTo>
                        <a:pt x="112" y="209"/>
                      </a:lnTo>
                      <a:lnTo>
                        <a:pt x="129" y="209"/>
                      </a:lnTo>
                      <a:lnTo>
                        <a:pt x="145" y="209"/>
                      </a:lnTo>
                      <a:lnTo>
                        <a:pt x="163" y="211"/>
                      </a:lnTo>
                      <a:lnTo>
                        <a:pt x="181" y="211"/>
                      </a:lnTo>
                      <a:lnTo>
                        <a:pt x="199" y="211"/>
                      </a:lnTo>
                      <a:lnTo>
                        <a:pt x="215" y="211"/>
                      </a:lnTo>
                      <a:lnTo>
                        <a:pt x="231" y="211"/>
                      </a:lnTo>
                      <a:lnTo>
                        <a:pt x="248" y="209"/>
                      </a:lnTo>
                      <a:lnTo>
                        <a:pt x="264" y="209"/>
                      </a:lnTo>
                      <a:lnTo>
                        <a:pt x="280" y="209"/>
                      </a:lnTo>
                      <a:lnTo>
                        <a:pt x="300" y="209"/>
                      </a:lnTo>
                      <a:lnTo>
                        <a:pt x="316" y="209"/>
                      </a:lnTo>
                      <a:lnTo>
                        <a:pt x="334" y="209"/>
                      </a:lnTo>
                      <a:lnTo>
                        <a:pt x="351" y="209"/>
                      </a:lnTo>
                      <a:lnTo>
                        <a:pt x="370" y="209"/>
                      </a:lnTo>
                      <a:lnTo>
                        <a:pt x="386" y="209"/>
                      </a:lnTo>
                      <a:lnTo>
                        <a:pt x="403" y="209"/>
                      </a:lnTo>
                      <a:lnTo>
                        <a:pt x="411" y="209"/>
                      </a:lnTo>
                      <a:lnTo>
                        <a:pt x="414" y="209"/>
                      </a:lnTo>
                      <a:lnTo>
                        <a:pt x="416" y="209"/>
                      </a:lnTo>
                      <a:lnTo>
                        <a:pt x="419" y="205"/>
                      </a:lnTo>
                      <a:lnTo>
                        <a:pt x="422" y="201"/>
                      </a:lnTo>
                      <a:lnTo>
                        <a:pt x="422" y="200"/>
                      </a:lnTo>
                      <a:lnTo>
                        <a:pt x="427" y="200"/>
                      </a:lnTo>
                      <a:lnTo>
                        <a:pt x="427" y="196"/>
                      </a:lnTo>
                      <a:lnTo>
                        <a:pt x="427" y="194"/>
                      </a:lnTo>
                      <a:lnTo>
                        <a:pt x="426" y="194"/>
                      </a:lnTo>
                      <a:lnTo>
                        <a:pt x="422" y="194"/>
                      </a:lnTo>
                      <a:lnTo>
                        <a:pt x="419" y="194"/>
                      </a:lnTo>
                      <a:lnTo>
                        <a:pt x="419" y="190"/>
                      </a:lnTo>
                      <a:lnTo>
                        <a:pt x="422" y="185"/>
                      </a:lnTo>
                      <a:lnTo>
                        <a:pt x="422" y="181"/>
                      </a:lnTo>
                      <a:lnTo>
                        <a:pt x="426" y="179"/>
                      </a:lnTo>
                      <a:lnTo>
                        <a:pt x="426" y="175"/>
                      </a:lnTo>
                      <a:lnTo>
                        <a:pt x="422" y="175"/>
                      </a:lnTo>
                      <a:lnTo>
                        <a:pt x="422" y="173"/>
                      </a:lnTo>
                      <a:lnTo>
                        <a:pt x="422" y="170"/>
                      </a:lnTo>
                      <a:lnTo>
                        <a:pt x="422" y="166"/>
                      </a:lnTo>
                      <a:lnTo>
                        <a:pt x="419" y="164"/>
                      </a:lnTo>
                      <a:lnTo>
                        <a:pt x="422" y="158"/>
                      </a:lnTo>
                      <a:lnTo>
                        <a:pt x="426" y="158"/>
                      </a:lnTo>
                      <a:lnTo>
                        <a:pt x="427" y="155"/>
                      </a:lnTo>
                      <a:lnTo>
                        <a:pt x="427" y="153"/>
                      </a:lnTo>
                      <a:lnTo>
                        <a:pt x="427" y="149"/>
                      </a:lnTo>
                      <a:lnTo>
                        <a:pt x="431" y="145"/>
                      </a:lnTo>
                      <a:lnTo>
                        <a:pt x="431" y="143"/>
                      </a:lnTo>
                      <a:lnTo>
                        <a:pt x="431" y="140"/>
                      </a:lnTo>
                      <a:lnTo>
                        <a:pt x="431" y="138"/>
                      </a:lnTo>
                      <a:lnTo>
                        <a:pt x="434" y="138"/>
                      </a:lnTo>
                      <a:lnTo>
                        <a:pt x="435" y="138"/>
                      </a:lnTo>
                      <a:lnTo>
                        <a:pt x="435" y="134"/>
                      </a:lnTo>
                      <a:lnTo>
                        <a:pt x="435" y="132"/>
                      </a:lnTo>
                      <a:lnTo>
                        <a:pt x="435" y="125"/>
                      </a:lnTo>
                      <a:lnTo>
                        <a:pt x="435" y="123"/>
                      </a:lnTo>
                      <a:lnTo>
                        <a:pt x="435" y="119"/>
                      </a:lnTo>
                      <a:lnTo>
                        <a:pt x="435" y="117"/>
                      </a:lnTo>
                      <a:lnTo>
                        <a:pt x="439" y="117"/>
                      </a:lnTo>
                      <a:lnTo>
                        <a:pt x="439" y="114"/>
                      </a:lnTo>
                      <a:lnTo>
                        <a:pt x="439" y="110"/>
                      </a:lnTo>
                      <a:lnTo>
                        <a:pt x="439" y="104"/>
                      </a:lnTo>
                      <a:lnTo>
                        <a:pt x="435" y="99"/>
                      </a:lnTo>
                      <a:lnTo>
                        <a:pt x="434" y="93"/>
                      </a:lnTo>
                      <a:lnTo>
                        <a:pt x="435" y="93"/>
                      </a:lnTo>
                      <a:lnTo>
                        <a:pt x="434" y="89"/>
                      </a:lnTo>
                      <a:lnTo>
                        <a:pt x="434" y="87"/>
                      </a:lnTo>
                      <a:lnTo>
                        <a:pt x="431" y="84"/>
                      </a:lnTo>
                      <a:lnTo>
                        <a:pt x="431" y="78"/>
                      </a:lnTo>
                      <a:lnTo>
                        <a:pt x="431" y="76"/>
                      </a:lnTo>
                      <a:lnTo>
                        <a:pt x="431" y="72"/>
                      </a:lnTo>
                      <a:lnTo>
                        <a:pt x="431" y="69"/>
                      </a:lnTo>
                      <a:lnTo>
                        <a:pt x="439" y="67"/>
                      </a:lnTo>
                      <a:lnTo>
                        <a:pt x="442" y="63"/>
                      </a:lnTo>
                      <a:lnTo>
                        <a:pt x="444" y="54"/>
                      </a:lnTo>
                      <a:lnTo>
                        <a:pt x="444" y="52"/>
                      </a:lnTo>
                      <a:lnTo>
                        <a:pt x="447" y="48"/>
                      </a:lnTo>
                      <a:lnTo>
                        <a:pt x="453" y="43"/>
                      </a:lnTo>
                      <a:lnTo>
                        <a:pt x="453" y="41"/>
                      </a:lnTo>
                      <a:lnTo>
                        <a:pt x="455" y="41"/>
                      </a:lnTo>
                      <a:lnTo>
                        <a:pt x="455" y="37"/>
                      </a:lnTo>
                      <a:lnTo>
                        <a:pt x="455" y="33"/>
                      </a:lnTo>
                      <a:lnTo>
                        <a:pt x="453" y="33"/>
                      </a:lnTo>
                      <a:lnTo>
                        <a:pt x="453" y="28"/>
                      </a:lnTo>
                      <a:lnTo>
                        <a:pt x="453" y="26"/>
                      </a:lnTo>
                      <a:lnTo>
                        <a:pt x="453" y="22"/>
                      </a:lnTo>
                      <a:lnTo>
                        <a:pt x="453" y="16"/>
                      </a:lnTo>
                      <a:lnTo>
                        <a:pt x="453" y="13"/>
                      </a:lnTo>
                      <a:lnTo>
                        <a:pt x="455" y="11"/>
                      </a:lnTo>
                      <a:lnTo>
                        <a:pt x="462" y="5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14"/>
                <p:cNvSpPr/>
                <p:nvPr/>
              </p:nvSpPr>
              <p:spPr>
                <a:xfrm>
                  <a:off x="3849734" y="2680461"/>
                  <a:ext cx="571341" cy="577268"/>
                </a:xfrm>
                <a:custGeom>
                  <a:rect b="b" l="l" r="r" t="t"/>
                  <a:pathLst>
                    <a:path extrusionOk="0" h="1043" w="971">
                      <a:moveTo>
                        <a:pt x="579" y="26"/>
                      </a:moveTo>
                      <a:lnTo>
                        <a:pt x="579" y="28"/>
                      </a:lnTo>
                      <a:lnTo>
                        <a:pt x="583" y="28"/>
                      </a:lnTo>
                      <a:lnTo>
                        <a:pt x="583" y="67"/>
                      </a:lnTo>
                      <a:lnTo>
                        <a:pt x="579" y="69"/>
                      </a:lnTo>
                      <a:lnTo>
                        <a:pt x="579" y="77"/>
                      </a:lnTo>
                      <a:lnTo>
                        <a:pt x="579" y="79"/>
                      </a:lnTo>
                      <a:lnTo>
                        <a:pt x="578" y="79"/>
                      </a:lnTo>
                      <a:lnTo>
                        <a:pt x="578" y="82"/>
                      </a:lnTo>
                      <a:lnTo>
                        <a:pt x="578" y="84"/>
                      </a:lnTo>
                      <a:lnTo>
                        <a:pt x="574" y="84"/>
                      </a:lnTo>
                      <a:lnTo>
                        <a:pt x="574" y="88"/>
                      </a:lnTo>
                      <a:lnTo>
                        <a:pt x="571" y="88"/>
                      </a:lnTo>
                      <a:lnTo>
                        <a:pt x="571" y="92"/>
                      </a:lnTo>
                      <a:lnTo>
                        <a:pt x="571" y="94"/>
                      </a:lnTo>
                      <a:lnTo>
                        <a:pt x="570" y="94"/>
                      </a:lnTo>
                      <a:lnTo>
                        <a:pt x="570" y="97"/>
                      </a:lnTo>
                      <a:lnTo>
                        <a:pt x="566" y="97"/>
                      </a:lnTo>
                      <a:lnTo>
                        <a:pt x="566" y="99"/>
                      </a:lnTo>
                      <a:lnTo>
                        <a:pt x="563" y="103"/>
                      </a:lnTo>
                      <a:lnTo>
                        <a:pt x="563" y="105"/>
                      </a:lnTo>
                      <a:lnTo>
                        <a:pt x="566" y="109"/>
                      </a:lnTo>
                      <a:lnTo>
                        <a:pt x="566" y="112"/>
                      </a:lnTo>
                      <a:lnTo>
                        <a:pt x="570" y="112"/>
                      </a:lnTo>
                      <a:lnTo>
                        <a:pt x="571" y="112"/>
                      </a:lnTo>
                      <a:lnTo>
                        <a:pt x="574" y="112"/>
                      </a:lnTo>
                      <a:lnTo>
                        <a:pt x="578" y="112"/>
                      </a:lnTo>
                      <a:lnTo>
                        <a:pt x="579" y="112"/>
                      </a:lnTo>
                      <a:lnTo>
                        <a:pt x="579" y="114"/>
                      </a:lnTo>
                      <a:lnTo>
                        <a:pt x="583" y="114"/>
                      </a:lnTo>
                      <a:lnTo>
                        <a:pt x="583" y="118"/>
                      </a:lnTo>
                      <a:lnTo>
                        <a:pt x="586" y="118"/>
                      </a:lnTo>
                      <a:lnTo>
                        <a:pt x="586" y="120"/>
                      </a:lnTo>
                      <a:lnTo>
                        <a:pt x="589" y="120"/>
                      </a:lnTo>
                      <a:lnTo>
                        <a:pt x="589" y="124"/>
                      </a:lnTo>
                      <a:lnTo>
                        <a:pt x="591" y="124"/>
                      </a:lnTo>
                      <a:lnTo>
                        <a:pt x="594" y="124"/>
                      </a:lnTo>
                      <a:lnTo>
                        <a:pt x="597" y="124"/>
                      </a:lnTo>
                      <a:lnTo>
                        <a:pt x="599" y="124"/>
                      </a:lnTo>
                      <a:lnTo>
                        <a:pt x="602" y="124"/>
                      </a:lnTo>
                      <a:lnTo>
                        <a:pt x="605" y="120"/>
                      </a:lnTo>
                      <a:lnTo>
                        <a:pt x="607" y="120"/>
                      </a:lnTo>
                      <a:lnTo>
                        <a:pt x="610" y="120"/>
                      </a:lnTo>
                      <a:lnTo>
                        <a:pt x="614" y="124"/>
                      </a:lnTo>
                      <a:lnTo>
                        <a:pt x="617" y="124"/>
                      </a:lnTo>
                      <a:lnTo>
                        <a:pt x="618" y="124"/>
                      </a:lnTo>
                      <a:lnTo>
                        <a:pt x="622" y="124"/>
                      </a:lnTo>
                      <a:lnTo>
                        <a:pt x="622" y="125"/>
                      </a:lnTo>
                      <a:lnTo>
                        <a:pt x="625" y="125"/>
                      </a:lnTo>
                      <a:lnTo>
                        <a:pt x="627" y="125"/>
                      </a:lnTo>
                      <a:lnTo>
                        <a:pt x="627" y="129"/>
                      </a:lnTo>
                      <a:lnTo>
                        <a:pt x="630" y="129"/>
                      </a:lnTo>
                      <a:lnTo>
                        <a:pt x="633" y="125"/>
                      </a:lnTo>
                      <a:lnTo>
                        <a:pt x="633" y="124"/>
                      </a:lnTo>
                      <a:lnTo>
                        <a:pt x="635" y="124"/>
                      </a:lnTo>
                      <a:lnTo>
                        <a:pt x="633" y="124"/>
                      </a:lnTo>
                      <a:lnTo>
                        <a:pt x="635" y="120"/>
                      </a:lnTo>
                      <a:lnTo>
                        <a:pt x="635" y="124"/>
                      </a:lnTo>
                      <a:lnTo>
                        <a:pt x="635" y="120"/>
                      </a:lnTo>
                      <a:lnTo>
                        <a:pt x="638" y="120"/>
                      </a:lnTo>
                      <a:lnTo>
                        <a:pt x="638" y="124"/>
                      </a:lnTo>
                      <a:lnTo>
                        <a:pt x="638" y="120"/>
                      </a:lnTo>
                      <a:lnTo>
                        <a:pt x="638" y="124"/>
                      </a:lnTo>
                      <a:lnTo>
                        <a:pt x="641" y="124"/>
                      </a:lnTo>
                      <a:lnTo>
                        <a:pt x="643" y="124"/>
                      </a:lnTo>
                      <a:lnTo>
                        <a:pt x="643" y="120"/>
                      </a:lnTo>
                      <a:lnTo>
                        <a:pt x="646" y="120"/>
                      </a:lnTo>
                      <a:lnTo>
                        <a:pt x="646" y="124"/>
                      </a:lnTo>
                      <a:lnTo>
                        <a:pt x="646" y="120"/>
                      </a:lnTo>
                      <a:lnTo>
                        <a:pt x="649" y="120"/>
                      </a:lnTo>
                      <a:lnTo>
                        <a:pt x="653" y="120"/>
                      </a:lnTo>
                      <a:lnTo>
                        <a:pt x="654" y="120"/>
                      </a:lnTo>
                      <a:lnTo>
                        <a:pt x="658" y="120"/>
                      </a:lnTo>
                      <a:lnTo>
                        <a:pt x="658" y="124"/>
                      </a:lnTo>
                      <a:lnTo>
                        <a:pt x="661" y="124"/>
                      </a:lnTo>
                      <a:lnTo>
                        <a:pt x="663" y="124"/>
                      </a:lnTo>
                      <a:lnTo>
                        <a:pt x="666" y="125"/>
                      </a:lnTo>
                      <a:lnTo>
                        <a:pt x="677" y="133"/>
                      </a:lnTo>
                      <a:lnTo>
                        <a:pt x="671" y="138"/>
                      </a:lnTo>
                      <a:lnTo>
                        <a:pt x="671" y="140"/>
                      </a:lnTo>
                      <a:lnTo>
                        <a:pt x="671" y="148"/>
                      </a:lnTo>
                      <a:lnTo>
                        <a:pt x="671" y="150"/>
                      </a:lnTo>
                      <a:lnTo>
                        <a:pt x="671" y="155"/>
                      </a:lnTo>
                      <a:lnTo>
                        <a:pt x="671" y="159"/>
                      </a:lnTo>
                      <a:lnTo>
                        <a:pt x="674" y="161"/>
                      </a:lnTo>
                      <a:lnTo>
                        <a:pt x="677" y="165"/>
                      </a:lnTo>
                      <a:lnTo>
                        <a:pt x="680" y="168"/>
                      </a:lnTo>
                      <a:lnTo>
                        <a:pt x="682" y="170"/>
                      </a:lnTo>
                      <a:lnTo>
                        <a:pt x="685" y="174"/>
                      </a:lnTo>
                      <a:lnTo>
                        <a:pt x="689" y="174"/>
                      </a:lnTo>
                      <a:lnTo>
                        <a:pt x="690" y="170"/>
                      </a:lnTo>
                      <a:lnTo>
                        <a:pt x="697" y="168"/>
                      </a:lnTo>
                      <a:lnTo>
                        <a:pt x="702" y="168"/>
                      </a:lnTo>
                      <a:lnTo>
                        <a:pt x="705" y="168"/>
                      </a:lnTo>
                      <a:lnTo>
                        <a:pt x="707" y="168"/>
                      </a:lnTo>
                      <a:lnTo>
                        <a:pt x="710" y="170"/>
                      </a:lnTo>
                      <a:lnTo>
                        <a:pt x="713" y="174"/>
                      </a:lnTo>
                      <a:lnTo>
                        <a:pt x="716" y="174"/>
                      </a:lnTo>
                      <a:lnTo>
                        <a:pt x="718" y="176"/>
                      </a:lnTo>
                      <a:lnTo>
                        <a:pt x="718" y="180"/>
                      </a:lnTo>
                      <a:lnTo>
                        <a:pt x="718" y="183"/>
                      </a:lnTo>
                      <a:lnTo>
                        <a:pt x="716" y="185"/>
                      </a:lnTo>
                      <a:lnTo>
                        <a:pt x="713" y="191"/>
                      </a:lnTo>
                      <a:lnTo>
                        <a:pt x="710" y="191"/>
                      </a:lnTo>
                      <a:lnTo>
                        <a:pt x="707" y="200"/>
                      </a:lnTo>
                      <a:lnTo>
                        <a:pt x="705" y="204"/>
                      </a:lnTo>
                      <a:lnTo>
                        <a:pt x="702" y="206"/>
                      </a:lnTo>
                      <a:lnTo>
                        <a:pt x="702" y="209"/>
                      </a:lnTo>
                      <a:lnTo>
                        <a:pt x="702" y="215"/>
                      </a:lnTo>
                      <a:lnTo>
                        <a:pt x="702" y="217"/>
                      </a:lnTo>
                      <a:lnTo>
                        <a:pt x="705" y="221"/>
                      </a:lnTo>
                      <a:lnTo>
                        <a:pt x="707" y="221"/>
                      </a:lnTo>
                      <a:lnTo>
                        <a:pt x="710" y="221"/>
                      </a:lnTo>
                      <a:lnTo>
                        <a:pt x="710" y="224"/>
                      </a:lnTo>
                      <a:lnTo>
                        <a:pt x="713" y="224"/>
                      </a:lnTo>
                      <a:lnTo>
                        <a:pt x="713" y="221"/>
                      </a:lnTo>
                      <a:lnTo>
                        <a:pt x="716" y="224"/>
                      </a:lnTo>
                      <a:lnTo>
                        <a:pt x="718" y="224"/>
                      </a:lnTo>
                      <a:lnTo>
                        <a:pt x="721" y="224"/>
                      </a:lnTo>
                      <a:lnTo>
                        <a:pt x="721" y="226"/>
                      </a:lnTo>
                      <a:lnTo>
                        <a:pt x="725" y="226"/>
                      </a:lnTo>
                      <a:lnTo>
                        <a:pt x="726" y="226"/>
                      </a:lnTo>
                      <a:lnTo>
                        <a:pt x="729" y="226"/>
                      </a:lnTo>
                      <a:lnTo>
                        <a:pt x="733" y="226"/>
                      </a:lnTo>
                      <a:lnTo>
                        <a:pt x="734" y="226"/>
                      </a:lnTo>
                      <a:lnTo>
                        <a:pt x="738" y="226"/>
                      </a:lnTo>
                      <a:lnTo>
                        <a:pt x="741" y="226"/>
                      </a:lnTo>
                      <a:lnTo>
                        <a:pt x="743" y="226"/>
                      </a:lnTo>
                      <a:lnTo>
                        <a:pt x="746" y="226"/>
                      </a:lnTo>
                      <a:lnTo>
                        <a:pt x="749" y="226"/>
                      </a:lnTo>
                      <a:lnTo>
                        <a:pt x="752" y="224"/>
                      </a:lnTo>
                      <a:lnTo>
                        <a:pt x="754" y="221"/>
                      </a:lnTo>
                      <a:lnTo>
                        <a:pt x="757" y="221"/>
                      </a:lnTo>
                      <a:lnTo>
                        <a:pt x="760" y="224"/>
                      </a:lnTo>
                      <a:lnTo>
                        <a:pt x="762" y="226"/>
                      </a:lnTo>
                      <a:lnTo>
                        <a:pt x="765" y="226"/>
                      </a:lnTo>
                      <a:lnTo>
                        <a:pt x="769" y="230"/>
                      </a:lnTo>
                      <a:lnTo>
                        <a:pt x="770" y="236"/>
                      </a:lnTo>
                      <a:lnTo>
                        <a:pt x="774" y="236"/>
                      </a:lnTo>
                      <a:lnTo>
                        <a:pt x="774" y="239"/>
                      </a:lnTo>
                      <a:lnTo>
                        <a:pt x="777" y="239"/>
                      </a:lnTo>
                      <a:lnTo>
                        <a:pt x="777" y="241"/>
                      </a:lnTo>
                      <a:lnTo>
                        <a:pt x="777" y="245"/>
                      </a:lnTo>
                      <a:lnTo>
                        <a:pt x="780" y="245"/>
                      </a:lnTo>
                      <a:lnTo>
                        <a:pt x="780" y="247"/>
                      </a:lnTo>
                      <a:lnTo>
                        <a:pt x="782" y="247"/>
                      </a:lnTo>
                      <a:lnTo>
                        <a:pt x="785" y="247"/>
                      </a:lnTo>
                      <a:lnTo>
                        <a:pt x="788" y="247"/>
                      </a:lnTo>
                      <a:lnTo>
                        <a:pt x="790" y="247"/>
                      </a:lnTo>
                      <a:lnTo>
                        <a:pt x="793" y="247"/>
                      </a:lnTo>
                      <a:lnTo>
                        <a:pt x="796" y="251"/>
                      </a:lnTo>
                      <a:lnTo>
                        <a:pt x="798" y="251"/>
                      </a:lnTo>
                      <a:lnTo>
                        <a:pt x="801" y="252"/>
                      </a:lnTo>
                      <a:lnTo>
                        <a:pt x="805" y="251"/>
                      </a:lnTo>
                      <a:lnTo>
                        <a:pt x="805" y="252"/>
                      </a:lnTo>
                      <a:lnTo>
                        <a:pt x="806" y="256"/>
                      </a:lnTo>
                      <a:lnTo>
                        <a:pt x="809" y="256"/>
                      </a:lnTo>
                      <a:lnTo>
                        <a:pt x="813" y="260"/>
                      </a:lnTo>
                      <a:lnTo>
                        <a:pt x="813" y="262"/>
                      </a:lnTo>
                      <a:lnTo>
                        <a:pt x="818" y="266"/>
                      </a:lnTo>
                      <a:lnTo>
                        <a:pt x="821" y="266"/>
                      </a:lnTo>
                      <a:lnTo>
                        <a:pt x="824" y="267"/>
                      </a:lnTo>
                      <a:lnTo>
                        <a:pt x="826" y="267"/>
                      </a:lnTo>
                      <a:lnTo>
                        <a:pt x="826" y="271"/>
                      </a:lnTo>
                      <a:lnTo>
                        <a:pt x="826" y="267"/>
                      </a:lnTo>
                      <a:lnTo>
                        <a:pt x="829" y="271"/>
                      </a:lnTo>
                      <a:lnTo>
                        <a:pt x="832" y="271"/>
                      </a:lnTo>
                      <a:lnTo>
                        <a:pt x="832" y="267"/>
                      </a:lnTo>
                      <a:lnTo>
                        <a:pt x="834" y="271"/>
                      </a:lnTo>
                      <a:lnTo>
                        <a:pt x="834" y="267"/>
                      </a:lnTo>
                      <a:lnTo>
                        <a:pt x="837" y="267"/>
                      </a:lnTo>
                      <a:lnTo>
                        <a:pt x="837" y="271"/>
                      </a:lnTo>
                      <a:lnTo>
                        <a:pt x="840" y="271"/>
                      </a:lnTo>
                      <a:lnTo>
                        <a:pt x="840" y="275"/>
                      </a:lnTo>
                      <a:lnTo>
                        <a:pt x="844" y="275"/>
                      </a:lnTo>
                      <a:lnTo>
                        <a:pt x="844" y="277"/>
                      </a:lnTo>
                      <a:lnTo>
                        <a:pt x="845" y="281"/>
                      </a:lnTo>
                      <a:lnTo>
                        <a:pt x="849" y="281"/>
                      </a:lnTo>
                      <a:lnTo>
                        <a:pt x="852" y="281"/>
                      </a:lnTo>
                      <a:lnTo>
                        <a:pt x="852" y="282"/>
                      </a:lnTo>
                      <a:lnTo>
                        <a:pt x="854" y="282"/>
                      </a:lnTo>
                      <a:lnTo>
                        <a:pt x="857" y="286"/>
                      </a:lnTo>
                      <a:lnTo>
                        <a:pt x="860" y="286"/>
                      </a:lnTo>
                      <a:lnTo>
                        <a:pt x="860" y="288"/>
                      </a:lnTo>
                      <a:lnTo>
                        <a:pt x="862" y="288"/>
                      </a:lnTo>
                      <a:lnTo>
                        <a:pt x="865" y="288"/>
                      </a:lnTo>
                      <a:lnTo>
                        <a:pt x="868" y="288"/>
                      </a:lnTo>
                      <a:lnTo>
                        <a:pt x="868" y="292"/>
                      </a:lnTo>
                      <a:lnTo>
                        <a:pt x="873" y="292"/>
                      </a:lnTo>
                      <a:lnTo>
                        <a:pt x="876" y="292"/>
                      </a:lnTo>
                      <a:lnTo>
                        <a:pt x="880" y="295"/>
                      </a:lnTo>
                      <a:lnTo>
                        <a:pt x="881" y="292"/>
                      </a:lnTo>
                      <a:lnTo>
                        <a:pt x="885" y="292"/>
                      </a:lnTo>
                      <a:lnTo>
                        <a:pt x="888" y="292"/>
                      </a:lnTo>
                      <a:lnTo>
                        <a:pt x="888" y="295"/>
                      </a:lnTo>
                      <a:lnTo>
                        <a:pt x="889" y="295"/>
                      </a:lnTo>
                      <a:lnTo>
                        <a:pt x="893" y="297"/>
                      </a:lnTo>
                      <a:lnTo>
                        <a:pt x="893" y="295"/>
                      </a:lnTo>
                      <a:lnTo>
                        <a:pt x="896" y="295"/>
                      </a:lnTo>
                      <a:lnTo>
                        <a:pt x="896" y="297"/>
                      </a:lnTo>
                      <a:lnTo>
                        <a:pt x="898" y="297"/>
                      </a:lnTo>
                      <a:lnTo>
                        <a:pt x="901" y="297"/>
                      </a:lnTo>
                      <a:lnTo>
                        <a:pt x="904" y="297"/>
                      </a:lnTo>
                      <a:lnTo>
                        <a:pt x="904" y="301"/>
                      </a:lnTo>
                      <a:lnTo>
                        <a:pt x="904" y="297"/>
                      </a:lnTo>
                      <a:lnTo>
                        <a:pt x="904" y="301"/>
                      </a:lnTo>
                      <a:lnTo>
                        <a:pt x="907" y="301"/>
                      </a:lnTo>
                      <a:lnTo>
                        <a:pt x="909" y="301"/>
                      </a:lnTo>
                      <a:lnTo>
                        <a:pt x="909" y="303"/>
                      </a:lnTo>
                      <a:lnTo>
                        <a:pt x="909" y="301"/>
                      </a:lnTo>
                      <a:lnTo>
                        <a:pt x="912" y="301"/>
                      </a:lnTo>
                      <a:lnTo>
                        <a:pt x="912" y="303"/>
                      </a:lnTo>
                      <a:lnTo>
                        <a:pt x="912" y="307"/>
                      </a:lnTo>
                      <a:lnTo>
                        <a:pt x="916" y="307"/>
                      </a:lnTo>
                      <a:lnTo>
                        <a:pt x="917" y="307"/>
                      </a:lnTo>
                      <a:lnTo>
                        <a:pt x="920" y="307"/>
                      </a:lnTo>
                      <a:lnTo>
                        <a:pt x="920" y="309"/>
                      </a:lnTo>
                      <a:lnTo>
                        <a:pt x="924" y="309"/>
                      </a:lnTo>
                      <a:lnTo>
                        <a:pt x="925" y="312"/>
                      </a:lnTo>
                      <a:lnTo>
                        <a:pt x="925" y="316"/>
                      </a:lnTo>
                      <a:lnTo>
                        <a:pt x="929" y="316"/>
                      </a:lnTo>
                      <a:lnTo>
                        <a:pt x="929" y="312"/>
                      </a:lnTo>
                      <a:lnTo>
                        <a:pt x="932" y="312"/>
                      </a:lnTo>
                      <a:lnTo>
                        <a:pt x="933" y="312"/>
                      </a:lnTo>
                      <a:lnTo>
                        <a:pt x="937" y="312"/>
                      </a:lnTo>
                      <a:lnTo>
                        <a:pt x="937" y="316"/>
                      </a:lnTo>
                      <a:lnTo>
                        <a:pt x="940" y="316"/>
                      </a:lnTo>
                      <a:lnTo>
                        <a:pt x="943" y="316"/>
                      </a:lnTo>
                      <a:lnTo>
                        <a:pt x="943" y="318"/>
                      </a:lnTo>
                      <a:lnTo>
                        <a:pt x="945" y="318"/>
                      </a:lnTo>
                      <a:lnTo>
                        <a:pt x="948" y="318"/>
                      </a:lnTo>
                      <a:lnTo>
                        <a:pt x="951" y="318"/>
                      </a:lnTo>
                      <a:lnTo>
                        <a:pt x="951" y="322"/>
                      </a:lnTo>
                      <a:lnTo>
                        <a:pt x="953" y="324"/>
                      </a:lnTo>
                      <a:lnTo>
                        <a:pt x="956" y="324"/>
                      </a:lnTo>
                      <a:lnTo>
                        <a:pt x="956" y="327"/>
                      </a:lnTo>
                      <a:lnTo>
                        <a:pt x="960" y="327"/>
                      </a:lnTo>
                      <a:lnTo>
                        <a:pt x="960" y="331"/>
                      </a:lnTo>
                      <a:lnTo>
                        <a:pt x="960" y="333"/>
                      </a:lnTo>
                      <a:lnTo>
                        <a:pt x="961" y="333"/>
                      </a:lnTo>
                      <a:lnTo>
                        <a:pt x="961" y="337"/>
                      </a:lnTo>
                      <a:lnTo>
                        <a:pt x="964" y="338"/>
                      </a:lnTo>
                      <a:lnTo>
                        <a:pt x="968" y="338"/>
                      </a:lnTo>
                      <a:lnTo>
                        <a:pt x="968" y="342"/>
                      </a:lnTo>
                      <a:lnTo>
                        <a:pt x="971" y="342"/>
                      </a:lnTo>
                      <a:lnTo>
                        <a:pt x="968" y="344"/>
                      </a:lnTo>
                      <a:lnTo>
                        <a:pt x="968" y="348"/>
                      </a:lnTo>
                      <a:lnTo>
                        <a:pt x="968" y="352"/>
                      </a:lnTo>
                      <a:lnTo>
                        <a:pt x="971" y="353"/>
                      </a:lnTo>
                      <a:lnTo>
                        <a:pt x="971" y="357"/>
                      </a:lnTo>
                      <a:lnTo>
                        <a:pt x="971" y="359"/>
                      </a:lnTo>
                      <a:lnTo>
                        <a:pt x="971" y="363"/>
                      </a:lnTo>
                      <a:lnTo>
                        <a:pt x="964" y="363"/>
                      </a:lnTo>
                      <a:lnTo>
                        <a:pt x="961" y="368"/>
                      </a:lnTo>
                      <a:lnTo>
                        <a:pt x="960" y="372"/>
                      </a:lnTo>
                      <a:lnTo>
                        <a:pt x="960" y="374"/>
                      </a:lnTo>
                      <a:lnTo>
                        <a:pt x="960" y="378"/>
                      </a:lnTo>
                      <a:lnTo>
                        <a:pt x="956" y="383"/>
                      </a:lnTo>
                      <a:lnTo>
                        <a:pt x="960" y="387"/>
                      </a:lnTo>
                      <a:lnTo>
                        <a:pt x="960" y="389"/>
                      </a:lnTo>
                      <a:lnTo>
                        <a:pt x="960" y="395"/>
                      </a:lnTo>
                      <a:lnTo>
                        <a:pt x="960" y="400"/>
                      </a:lnTo>
                      <a:lnTo>
                        <a:pt x="960" y="404"/>
                      </a:lnTo>
                      <a:lnTo>
                        <a:pt x="960" y="408"/>
                      </a:lnTo>
                      <a:lnTo>
                        <a:pt x="961" y="413"/>
                      </a:lnTo>
                      <a:lnTo>
                        <a:pt x="961" y="415"/>
                      </a:lnTo>
                      <a:lnTo>
                        <a:pt x="960" y="415"/>
                      </a:lnTo>
                      <a:lnTo>
                        <a:pt x="960" y="423"/>
                      </a:lnTo>
                      <a:lnTo>
                        <a:pt x="961" y="424"/>
                      </a:lnTo>
                      <a:lnTo>
                        <a:pt x="961" y="428"/>
                      </a:lnTo>
                      <a:lnTo>
                        <a:pt x="960" y="430"/>
                      </a:lnTo>
                      <a:lnTo>
                        <a:pt x="960" y="434"/>
                      </a:lnTo>
                      <a:lnTo>
                        <a:pt x="961" y="439"/>
                      </a:lnTo>
                      <a:lnTo>
                        <a:pt x="960" y="443"/>
                      </a:lnTo>
                      <a:lnTo>
                        <a:pt x="956" y="451"/>
                      </a:lnTo>
                      <a:lnTo>
                        <a:pt x="951" y="460"/>
                      </a:lnTo>
                      <a:lnTo>
                        <a:pt x="948" y="464"/>
                      </a:lnTo>
                      <a:lnTo>
                        <a:pt x="945" y="466"/>
                      </a:lnTo>
                      <a:lnTo>
                        <a:pt x="943" y="469"/>
                      </a:lnTo>
                      <a:lnTo>
                        <a:pt x="940" y="469"/>
                      </a:lnTo>
                      <a:lnTo>
                        <a:pt x="933" y="471"/>
                      </a:lnTo>
                      <a:lnTo>
                        <a:pt x="929" y="471"/>
                      </a:lnTo>
                      <a:lnTo>
                        <a:pt x="920" y="475"/>
                      </a:lnTo>
                      <a:lnTo>
                        <a:pt x="917" y="475"/>
                      </a:lnTo>
                      <a:lnTo>
                        <a:pt x="916" y="479"/>
                      </a:lnTo>
                      <a:lnTo>
                        <a:pt x="912" y="484"/>
                      </a:lnTo>
                      <a:lnTo>
                        <a:pt x="907" y="492"/>
                      </a:lnTo>
                      <a:lnTo>
                        <a:pt x="904" y="492"/>
                      </a:lnTo>
                      <a:lnTo>
                        <a:pt x="904" y="495"/>
                      </a:lnTo>
                      <a:lnTo>
                        <a:pt x="898" y="501"/>
                      </a:lnTo>
                      <a:lnTo>
                        <a:pt x="893" y="510"/>
                      </a:lnTo>
                      <a:lnTo>
                        <a:pt x="888" y="516"/>
                      </a:lnTo>
                      <a:lnTo>
                        <a:pt x="888" y="520"/>
                      </a:lnTo>
                      <a:lnTo>
                        <a:pt x="885" y="520"/>
                      </a:lnTo>
                      <a:lnTo>
                        <a:pt x="881" y="525"/>
                      </a:lnTo>
                      <a:lnTo>
                        <a:pt x="880" y="527"/>
                      </a:lnTo>
                      <a:lnTo>
                        <a:pt x="880" y="531"/>
                      </a:lnTo>
                      <a:lnTo>
                        <a:pt x="880" y="540"/>
                      </a:lnTo>
                      <a:lnTo>
                        <a:pt x="880" y="546"/>
                      </a:lnTo>
                      <a:lnTo>
                        <a:pt x="876" y="550"/>
                      </a:lnTo>
                      <a:lnTo>
                        <a:pt x="880" y="557"/>
                      </a:lnTo>
                      <a:lnTo>
                        <a:pt x="880" y="561"/>
                      </a:lnTo>
                      <a:lnTo>
                        <a:pt x="876" y="563"/>
                      </a:lnTo>
                      <a:lnTo>
                        <a:pt x="876" y="566"/>
                      </a:lnTo>
                      <a:lnTo>
                        <a:pt x="873" y="566"/>
                      </a:lnTo>
                      <a:lnTo>
                        <a:pt x="870" y="570"/>
                      </a:lnTo>
                      <a:lnTo>
                        <a:pt x="870" y="572"/>
                      </a:lnTo>
                      <a:lnTo>
                        <a:pt x="868" y="572"/>
                      </a:lnTo>
                      <a:lnTo>
                        <a:pt x="865" y="572"/>
                      </a:lnTo>
                      <a:lnTo>
                        <a:pt x="862" y="576"/>
                      </a:lnTo>
                      <a:lnTo>
                        <a:pt x="862" y="578"/>
                      </a:lnTo>
                      <a:lnTo>
                        <a:pt x="860" y="581"/>
                      </a:lnTo>
                      <a:lnTo>
                        <a:pt x="860" y="583"/>
                      </a:lnTo>
                      <a:lnTo>
                        <a:pt x="860" y="587"/>
                      </a:lnTo>
                      <a:lnTo>
                        <a:pt x="857" y="591"/>
                      </a:lnTo>
                      <a:lnTo>
                        <a:pt x="854" y="593"/>
                      </a:lnTo>
                      <a:lnTo>
                        <a:pt x="852" y="593"/>
                      </a:lnTo>
                      <a:lnTo>
                        <a:pt x="852" y="596"/>
                      </a:lnTo>
                      <a:lnTo>
                        <a:pt x="845" y="598"/>
                      </a:lnTo>
                      <a:lnTo>
                        <a:pt x="845" y="602"/>
                      </a:lnTo>
                      <a:lnTo>
                        <a:pt x="845" y="606"/>
                      </a:lnTo>
                      <a:lnTo>
                        <a:pt x="845" y="611"/>
                      </a:lnTo>
                      <a:lnTo>
                        <a:pt x="845" y="613"/>
                      </a:lnTo>
                      <a:lnTo>
                        <a:pt x="845" y="617"/>
                      </a:lnTo>
                      <a:lnTo>
                        <a:pt x="845" y="626"/>
                      </a:lnTo>
                      <a:lnTo>
                        <a:pt x="845" y="628"/>
                      </a:lnTo>
                      <a:lnTo>
                        <a:pt x="845" y="632"/>
                      </a:lnTo>
                      <a:lnTo>
                        <a:pt x="844" y="632"/>
                      </a:lnTo>
                      <a:lnTo>
                        <a:pt x="840" y="638"/>
                      </a:lnTo>
                      <a:lnTo>
                        <a:pt x="837" y="638"/>
                      </a:lnTo>
                      <a:lnTo>
                        <a:pt x="837" y="641"/>
                      </a:lnTo>
                      <a:lnTo>
                        <a:pt x="837" y="643"/>
                      </a:lnTo>
                      <a:lnTo>
                        <a:pt x="837" y="647"/>
                      </a:lnTo>
                      <a:lnTo>
                        <a:pt x="834" y="652"/>
                      </a:lnTo>
                      <a:lnTo>
                        <a:pt x="832" y="654"/>
                      </a:lnTo>
                      <a:lnTo>
                        <a:pt x="829" y="654"/>
                      </a:lnTo>
                      <a:lnTo>
                        <a:pt x="826" y="654"/>
                      </a:lnTo>
                      <a:lnTo>
                        <a:pt x="824" y="654"/>
                      </a:lnTo>
                      <a:lnTo>
                        <a:pt x="821" y="654"/>
                      </a:lnTo>
                      <a:lnTo>
                        <a:pt x="818" y="654"/>
                      </a:lnTo>
                      <a:lnTo>
                        <a:pt x="816" y="658"/>
                      </a:lnTo>
                      <a:lnTo>
                        <a:pt x="816" y="662"/>
                      </a:lnTo>
                      <a:lnTo>
                        <a:pt x="816" y="664"/>
                      </a:lnTo>
                      <a:lnTo>
                        <a:pt x="818" y="667"/>
                      </a:lnTo>
                      <a:lnTo>
                        <a:pt x="821" y="669"/>
                      </a:lnTo>
                      <a:lnTo>
                        <a:pt x="821" y="673"/>
                      </a:lnTo>
                      <a:lnTo>
                        <a:pt x="821" y="675"/>
                      </a:lnTo>
                      <a:lnTo>
                        <a:pt x="821" y="679"/>
                      </a:lnTo>
                      <a:lnTo>
                        <a:pt x="821" y="682"/>
                      </a:lnTo>
                      <a:lnTo>
                        <a:pt x="818" y="682"/>
                      </a:lnTo>
                      <a:lnTo>
                        <a:pt x="818" y="688"/>
                      </a:lnTo>
                      <a:lnTo>
                        <a:pt x="816" y="688"/>
                      </a:lnTo>
                      <a:lnTo>
                        <a:pt x="813" y="688"/>
                      </a:lnTo>
                      <a:lnTo>
                        <a:pt x="809" y="690"/>
                      </a:lnTo>
                      <a:lnTo>
                        <a:pt x="806" y="694"/>
                      </a:lnTo>
                      <a:lnTo>
                        <a:pt x="806" y="697"/>
                      </a:lnTo>
                      <a:lnTo>
                        <a:pt x="805" y="697"/>
                      </a:lnTo>
                      <a:lnTo>
                        <a:pt x="805" y="703"/>
                      </a:lnTo>
                      <a:lnTo>
                        <a:pt x="805" y="705"/>
                      </a:lnTo>
                      <a:lnTo>
                        <a:pt x="798" y="709"/>
                      </a:lnTo>
                      <a:lnTo>
                        <a:pt x="796" y="710"/>
                      </a:lnTo>
                      <a:lnTo>
                        <a:pt x="796" y="714"/>
                      </a:lnTo>
                      <a:lnTo>
                        <a:pt x="793" y="714"/>
                      </a:lnTo>
                      <a:lnTo>
                        <a:pt x="790" y="718"/>
                      </a:lnTo>
                      <a:lnTo>
                        <a:pt x="788" y="718"/>
                      </a:lnTo>
                      <a:lnTo>
                        <a:pt x="788" y="720"/>
                      </a:lnTo>
                      <a:lnTo>
                        <a:pt x="788" y="723"/>
                      </a:lnTo>
                      <a:lnTo>
                        <a:pt x="788" y="725"/>
                      </a:lnTo>
                      <a:lnTo>
                        <a:pt x="785" y="729"/>
                      </a:lnTo>
                      <a:lnTo>
                        <a:pt x="785" y="733"/>
                      </a:lnTo>
                      <a:lnTo>
                        <a:pt x="785" y="735"/>
                      </a:lnTo>
                      <a:lnTo>
                        <a:pt x="782" y="735"/>
                      </a:lnTo>
                      <a:lnTo>
                        <a:pt x="782" y="738"/>
                      </a:lnTo>
                      <a:lnTo>
                        <a:pt x="780" y="740"/>
                      </a:lnTo>
                      <a:lnTo>
                        <a:pt x="780" y="744"/>
                      </a:lnTo>
                      <a:lnTo>
                        <a:pt x="777" y="744"/>
                      </a:lnTo>
                      <a:lnTo>
                        <a:pt x="777" y="746"/>
                      </a:lnTo>
                      <a:lnTo>
                        <a:pt x="774" y="750"/>
                      </a:lnTo>
                      <a:lnTo>
                        <a:pt x="770" y="753"/>
                      </a:lnTo>
                      <a:lnTo>
                        <a:pt x="769" y="755"/>
                      </a:lnTo>
                      <a:lnTo>
                        <a:pt x="769" y="759"/>
                      </a:lnTo>
                      <a:lnTo>
                        <a:pt x="765" y="759"/>
                      </a:lnTo>
                      <a:lnTo>
                        <a:pt x="762" y="761"/>
                      </a:lnTo>
                      <a:lnTo>
                        <a:pt x="760" y="761"/>
                      </a:lnTo>
                      <a:lnTo>
                        <a:pt x="760" y="765"/>
                      </a:lnTo>
                      <a:lnTo>
                        <a:pt x="757" y="766"/>
                      </a:lnTo>
                      <a:lnTo>
                        <a:pt x="754" y="766"/>
                      </a:lnTo>
                      <a:lnTo>
                        <a:pt x="749" y="770"/>
                      </a:lnTo>
                      <a:lnTo>
                        <a:pt x="746" y="770"/>
                      </a:lnTo>
                      <a:lnTo>
                        <a:pt x="743" y="774"/>
                      </a:lnTo>
                      <a:lnTo>
                        <a:pt x="741" y="776"/>
                      </a:lnTo>
                      <a:lnTo>
                        <a:pt x="738" y="776"/>
                      </a:lnTo>
                      <a:lnTo>
                        <a:pt x="729" y="781"/>
                      </a:lnTo>
                      <a:lnTo>
                        <a:pt x="726" y="785"/>
                      </a:lnTo>
                      <a:lnTo>
                        <a:pt x="721" y="789"/>
                      </a:lnTo>
                      <a:lnTo>
                        <a:pt x="718" y="795"/>
                      </a:lnTo>
                      <a:lnTo>
                        <a:pt x="716" y="795"/>
                      </a:lnTo>
                      <a:lnTo>
                        <a:pt x="713" y="795"/>
                      </a:lnTo>
                      <a:lnTo>
                        <a:pt x="713" y="796"/>
                      </a:lnTo>
                      <a:lnTo>
                        <a:pt x="705" y="800"/>
                      </a:lnTo>
                      <a:lnTo>
                        <a:pt x="702" y="802"/>
                      </a:lnTo>
                      <a:lnTo>
                        <a:pt x="697" y="802"/>
                      </a:lnTo>
                      <a:lnTo>
                        <a:pt x="694" y="802"/>
                      </a:lnTo>
                      <a:lnTo>
                        <a:pt x="694" y="806"/>
                      </a:lnTo>
                      <a:lnTo>
                        <a:pt x="690" y="806"/>
                      </a:lnTo>
                      <a:lnTo>
                        <a:pt x="690" y="809"/>
                      </a:lnTo>
                      <a:lnTo>
                        <a:pt x="689" y="809"/>
                      </a:lnTo>
                      <a:lnTo>
                        <a:pt x="689" y="811"/>
                      </a:lnTo>
                      <a:lnTo>
                        <a:pt x="685" y="811"/>
                      </a:lnTo>
                      <a:lnTo>
                        <a:pt x="682" y="815"/>
                      </a:lnTo>
                      <a:lnTo>
                        <a:pt x="680" y="815"/>
                      </a:lnTo>
                      <a:lnTo>
                        <a:pt x="680" y="817"/>
                      </a:lnTo>
                      <a:lnTo>
                        <a:pt x="680" y="821"/>
                      </a:lnTo>
                      <a:lnTo>
                        <a:pt x="677" y="826"/>
                      </a:lnTo>
                      <a:lnTo>
                        <a:pt x="674" y="832"/>
                      </a:lnTo>
                      <a:lnTo>
                        <a:pt x="671" y="832"/>
                      </a:lnTo>
                      <a:lnTo>
                        <a:pt x="671" y="836"/>
                      </a:lnTo>
                      <a:lnTo>
                        <a:pt x="669" y="838"/>
                      </a:lnTo>
                      <a:lnTo>
                        <a:pt x="669" y="841"/>
                      </a:lnTo>
                      <a:lnTo>
                        <a:pt x="663" y="841"/>
                      </a:lnTo>
                      <a:lnTo>
                        <a:pt x="663" y="845"/>
                      </a:lnTo>
                      <a:lnTo>
                        <a:pt x="661" y="845"/>
                      </a:lnTo>
                      <a:lnTo>
                        <a:pt x="658" y="847"/>
                      </a:lnTo>
                      <a:lnTo>
                        <a:pt x="654" y="847"/>
                      </a:lnTo>
                      <a:lnTo>
                        <a:pt x="649" y="851"/>
                      </a:lnTo>
                      <a:lnTo>
                        <a:pt x="646" y="851"/>
                      </a:lnTo>
                      <a:lnTo>
                        <a:pt x="643" y="852"/>
                      </a:lnTo>
                      <a:lnTo>
                        <a:pt x="638" y="856"/>
                      </a:lnTo>
                      <a:lnTo>
                        <a:pt x="635" y="858"/>
                      </a:lnTo>
                      <a:lnTo>
                        <a:pt x="630" y="858"/>
                      </a:lnTo>
                      <a:lnTo>
                        <a:pt x="630" y="862"/>
                      </a:lnTo>
                      <a:lnTo>
                        <a:pt x="627" y="862"/>
                      </a:lnTo>
                      <a:lnTo>
                        <a:pt x="627" y="866"/>
                      </a:lnTo>
                      <a:lnTo>
                        <a:pt x="625" y="866"/>
                      </a:lnTo>
                      <a:lnTo>
                        <a:pt x="622" y="866"/>
                      </a:lnTo>
                      <a:lnTo>
                        <a:pt x="618" y="867"/>
                      </a:lnTo>
                      <a:lnTo>
                        <a:pt x="617" y="871"/>
                      </a:lnTo>
                      <a:lnTo>
                        <a:pt x="614" y="873"/>
                      </a:lnTo>
                      <a:lnTo>
                        <a:pt x="614" y="877"/>
                      </a:lnTo>
                      <a:lnTo>
                        <a:pt x="610" y="877"/>
                      </a:lnTo>
                      <a:lnTo>
                        <a:pt x="610" y="881"/>
                      </a:lnTo>
                      <a:lnTo>
                        <a:pt x="607" y="882"/>
                      </a:lnTo>
                      <a:lnTo>
                        <a:pt x="607" y="886"/>
                      </a:lnTo>
                      <a:lnTo>
                        <a:pt x="607" y="888"/>
                      </a:lnTo>
                      <a:lnTo>
                        <a:pt x="607" y="894"/>
                      </a:lnTo>
                      <a:lnTo>
                        <a:pt x="607" y="897"/>
                      </a:lnTo>
                      <a:lnTo>
                        <a:pt x="607" y="901"/>
                      </a:lnTo>
                      <a:lnTo>
                        <a:pt x="607" y="903"/>
                      </a:lnTo>
                      <a:lnTo>
                        <a:pt x="605" y="903"/>
                      </a:lnTo>
                      <a:lnTo>
                        <a:pt x="605" y="907"/>
                      </a:lnTo>
                      <a:lnTo>
                        <a:pt x="602" y="909"/>
                      </a:lnTo>
                      <a:lnTo>
                        <a:pt x="602" y="912"/>
                      </a:lnTo>
                      <a:lnTo>
                        <a:pt x="602" y="916"/>
                      </a:lnTo>
                      <a:lnTo>
                        <a:pt x="599" y="918"/>
                      </a:lnTo>
                      <a:lnTo>
                        <a:pt x="597" y="922"/>
                      </a:lnTo>
                      <a:lnTo>
                        <a:pt x="597" y="923"/>
                      </a:lnTo>
                      <a:lnTo>
                        <a:pt x="597" y="927"/>
                      </a:lnTo>
                      <a:lnTo>
                        <a:pt x="597" y="929"/>
                      </a:lnTo>
                      <a:lnTo>
                        <a:pt x="597" y="933"/>
                      </a:lnTo>
                      <a:lnTo>
                        <a:pt x="594" y="937"/>
                      </a:lnTo>
                      <a:lnTo>
                        <a:pt x="591" y="938"/>
                      </a:lnTo>
                      <a:lnTo>
                        <a:pt x="589" y="942"/>
                      </a:lnTo>
                      <a:lnTo>
                        <a:pt x="586" y="944"/>
                      </a:lnTo>
                      <a:lnTo>
                        <a:pt x="583" y="944"/>
                      </a:lnTo>
                      <a:lnTo>
                        <a:pt x="579" y="944"/>
                      </a:lnTo>
                      <a:lnTo>
                        <a:pt x="571" y="950"/>
                      </a:lnTo>
                      <a:lnTo>
                        <a:pt x="570" y="950"/>
                      </a:lnTo>
                      <a:lnTo>
                        <a:pt x="566" y="953"/>
                      </a:lnTo>
                      <a:lnTo>
                        <a:pt x="563" y="953"/>
                      </a:lnTo>
                      <a:lnTo>
                        <a:pt x="561" y="953"/>
                      </a:lnTo>
                      <a:lnTo>
                        <a:pt x="561" y="957"/>
                      </a:lnTo>
                      <a:lnTo>
                        <a:pt x="561" y="959"/>
                      </a:lnTo>
                      <a:lnTo>
                        <a:pt x="561" y="963"/>
                      </a:lnTo>
                      <a:lnTo>
                        <a:pt x="558" y="963"/>
                      </a:lnTo>
                      <a:lnTo>
                        <a:pt x="558" y="965"/>
                      </a:lnTo>
                      <a:lnTo>
                        <a:pt x="558" y="968"/>
                      </a:lnTo>
                      <a:lnTo>
                        <a:pt x="555" y="972"/>
                      </a:lnTo>
                      <a:lnTo>
                        <a:pt x="555" y="974"/>
                      </a:lnTo>
                      <a:lnTo>
                        <a:pt x="555" y="980"/>
                      </a:lnTo>
                      <a:lnTo>
                        <a:pt x="555" y="983"/>
                      </a:lnTo>
                      <a:lnTo>
                        <a:pt x="553" y="989"/>
                      </a:lnTo>
                      <a:lnTo>
                        <a:pt x="553" y="993"/>
                      </a:lnTo>
                      <a:lnTo>
                        <a:pt x="553" y="995"/>
                      </a:lnTo>
                      <a:lnTo>
                        <a:pt x="553" y="998"/>
                      </a:lnTo>
                      <a:lnTo>
                        <a:pt x="547" y="1000"/>
                      </a:lnTo>
                      <a:lnTo>
                        <a:pt x="547" y="1008"/>
                      </a:lnTo>
                      <a:lnTo>
                        <a:pt x="547" y="1009"/>
                      </a:lnTo>
                      <a:lnTo>
                        <a:pt x="547" y="1013"/>
                      </a:lnTo>
                      <a:lnTo>
                        <a:pt x="547" y="1015"/>
                      </a:lnTo>
                      <a:lnTo>
                        <a:pt x="547" y="1019"/>
                      </a:lnTo>
                      <a:lnTo>
                        <a:pt x="547" y="1021"/>
                      </a:lnTo>
                      <a:lnTo>
                        <a:pt x="547" y="1024"/>
                      </a:lnTo>
                      <a:lnTo>
                        <a:pt x="547" y="1028"/>
                      </a:lnTo>
                      <a:lnTo>
                        <a:pt x="543" y="1030"/>
                      </a:lnTo>
                      <a:lnTo>
                        <a:pt x="543" y="1034"/>
                      </a:lnTo>
                      <a:lnTo>
                        <a:pt x="543" y="1036"/>
                      </a:lnTo>
                      <a:lnTo>
                        <a:pt x="538" y="1036"/>
                      </a:lnTo>
                      <a:lnTo>
                        <a:pt x="535" y="1039"/>
                      </a:lnTo>
                      <a:lnTo>
                        <a:pt x="530" y="1039"/>
                      </a:lnTo>
                      <a:lnTo>
                        <a:pt x="511" y="1039"/>
                      </a:lnTo>
                      <a:lnTo>
                        <a:pt x="506" y="1034"/>
                      </a:lnTo>
                      <a:lnTo>
                        <a:pt x="506" y="1030"/>
                      </a:lnTo>
                      <a:lnTo>
                        <a:pt x="503" y="1028"/>
                      </a:lnTo>
                      <a:lnTo>
                        <a:pt x="503" y="1024"/>
                      </a:lnTo>
                      <a:lnTo>
                        <a:pt x="498" y="1024"/>
                      </a:lnTo>
                      <a:lnTo>
                        <a:pt x="494" y="1021"/>
                      </a:lnTo>
                      <a:lnTo>
                        <a:pt x="490" y="1021"/>
                      </a:lnTo>
                      <a:lnTo>
                        <a:pt x="490" y="1019"/>
                      </a:lnTo>
                      <a:lnTo>
                        <a:pt x="486" y="1019"/>
                      </a:lnTo>
                      <a:lnTo>
                        <a:pt x="483" y="1019"/>
                      </a:lnTo>
                      <a:lnTo>
                        <a:pt x="480" y="1015"/>
                      </a:lnTo>
                      <a:lnTo>
                        <a:pt x="478" y="1015"/>
                      </a:lnTo>
                      <a:lnTo>
                        <a:pt x="475" y="1013"/>
                      </a:lnTo>
                      <a:lnTo>
                        <a:pt x="475" y="1015"/>
                      </a:lnTo>
                      <a:lnTo>
                        <a:pt x="472" y="1015"/>
                      </a:lnTo>
                      <a:lnTo>
                        <a:pt x="472" y="1009"/>
                      </a:lnTo>
                      <a:lnTo>
                        <a:pt x="470" y="1009"/>
                      </a:lnTo>
                      <a:lnTo>
                        <a:pt x="467" y="1013"/>
                      </a:lnTo>
                      <a:lnTo>
                        <a:pt x="463" y="1013"/>
                      </a:lnTo>
                      <a:lnTo>
                        <a:pt x="463" y="1015"/>
                      </a:lnTo>
                      <a:lnTo>
                        <a:pt x="463" y="1019"/>
                      </a:lnTo>
                      <a:lnTo>
                        <a:pt x="462" y="1019"/>
                      </a:lnTo>
                      <a:lnTo>
                        <a:pt x="455" y="1015"/>
                      </a:lnTo>
                      <a:lnTo>
                        <a:pt x="455" y="1019"/>
                      </a:lnTo>
                      <a:lnTo>
                        <a:pt x="454" y="1019"/>
                      </a:lnTo>
                      <a:lnTo>
                        <a:pt x="454" y="1021"/>
                      </a:lnTo>
                      <a:lnTo>
                        <a:pt x="450" y="1021"/>
                      </a:lnTo>
                      <a:lnTo>
                        <a:pt x="447" y="1021"/>
                      </a:lnTo>
                      <a:lnTo>
                        <a:pt x="444" y="1021"/>
                      </a:lnTo>
                      <a:lnTo>
                        <a:pt x="444" y="1024"/>
                      </a:lnTo>
                      <a:lnTo>
                        <a:pt x="442" y="1024"/>
                      </a:lnTo>
                      <a:lnTo>
                        <a:pt x="439" y="1024"/>
                      </a:lnTo>
                      <a:lnTo>
                        <a:pt x="436" y="1024"/>
                      </a:lnTo>
                      <a:lnTo>
                        <a:pt x="436" y="1028"/>
                      </a:lnTo>
                      <a:lnTo>
                        <a:pt x="436" y="1030"/>
                      </a:lnTo>
                      <a:lnTo>
                        <a:pt x="436" y="1034"/>
                      </a:lnTo>
                      <a:lnTo>
                        <a:pt x="434" y="1034"/>
                      </a:lnTo>
                      <a:lnTo>
                        <a:pt x="431" y="1034"/>
                      </a:lnTo>
                      <a:lnTo>
                        <a:pt x="428" y="1034"/>
                      </a:lnTo>
                      <a:lnTo>
                        <a:pt x="423" y="1034"/>
                      </a:lnTo>
                      <a:lnTo>
                        <a:pt x="419" y="1036"/>
                      </a:lnTo>
                      <a:lnTo>
                        <a:pt x="416" y="1036"/>
                      </a:lnTo>
                      <a:lnTo>
                        <a:pt x="414" y="1036"/>
                      </a:lnTo>
                      <a:lnTo>
                        <a:pt x="411" y="1036"/>
                      </a:lnTo>
                      <a:lnTo>
                        <a:pt x="411" y="1034"/>
                      </a:lnTo>
                      <a:lnTo>
                        <a:pt x="408" y="1034"/>
                      </a:lnTo>
                      <a:lnTo>
                        <a:pt x="408" y="1036"/>
                      </a:lnTo>
                      <a:lnTo>
                        <a:pt x="406" y="1036"/>
                      </a:lnTo>
                      <a:lnTo>
                        <a:pt x="403" y="1036"/>
                      </a:lnTo>
                      <a:lnTo>
                        <a:pt x="400" y="1036"/>
                      </a:lnTo>
                      <a:lnTo>
                        <a:pt x="398" y="1036"/>
                      </a:lnTo>
                      <a:lnTo>
                        <a:pt x="398" y="1039"/>
                      </a:lnTo>
                      <a:lnTo>
                        <a:pt x="398" y="1043"/>
                      </a:lnTo>
                      <a:lnTo>
                        <a:pt x="395" y="1043"/>
                      </a:lnTo>
                      <a:lnTo>
                        <a:pt x="392" y="1039"/>
                      </a:lnTo>
                      <a:lnTo>
                        <a:pt x="390" y="1036"/>
                      </a:lnTo>
                      <a:lnTo>
                        <a:pt x="387" y="1034"/>
                      </a:lnTo>
                      <a:lnTo>
                        <a:pt x="380" y="1034"/>
                      </a:lnTo>
                      <a:lnTo>
                        <a:pt x="380" y="1036"/>
                      </a:lnTo>
                      <a:lnTo>
                        <a:pt x="379" y="1036"/>
                      </a:lnTo>
                      <a:lnTo>
                        <a:pt x="375" y="1036"/>
                      </a:lnTo>
                      <a:lnTo>
                        <a:pt x="372" y="1036"/>
                      </a:lnTo>
                      <a:lnTo>
                        <a:pt x="372" y="1034"/>
                      </a:lnTo>
                      <a:lnTo>
                        <a:pt x="372" y="1036"/>
                      </a:lnTo>
                      <a:lnTo>
                        <a:pt x="370" y="1034"/>
                      </a:lnTo>
                      <a:lnTo>
                        <a:pt x="370" y="1030"/>
                      </a:lnTo>
                      <a:lnTo>
                        <a:pt x="367" y="1028"/>
                      </a:lnTo>
                      <a:lnTo>
                        <a:pt x="364" y="1028"/>
                      </a:lnTo>
                      <a:lnTo>
                        <a:pt x="364" y="1024"/>
                      </a:lnTo>
                      <a:lnTo>
                        <a:pt x="364" y="1021"/>
                      </a:lnTo>
                      <a:lnTo>
                        <a:pt x="367" y="1019"/>
                      </a:lnTo>
                      <a:lnTo>
                        <a:pt x="364" y="1015"/>
                      </a:lnTo>
                      <a:lnTo>
                        <a:pt x="367" y="1015"/>
                      </a:lnTo>
                      <a:lnTo>
                        <a:pt x="364" y="1013"/>
                      </a:lnTo>
                      <a:lnTo>
                        <a:pt x="364" y="1009"/>
                      </a:lnTo>
                      <a:lnTo>
                        <a:pt x="367" y="1008"/>
                      </a:lnTo>
                      <a:lnTo>
                        <a:pt x="367" y="1004"/>
                      </a:lnTo>
                      <a:lnTo>
                        <a:pt x="364" y="1000"/>
                      </a:lnTo>
                      <a:lnTo>
                        <a:pt x="364" y="998"/>
                      </a:lnTo>
                      <a:lnTo>
                        <a:pt x="367" y="995"/>
                      </a:lnTo>
                      <a:lnTo>
                        <a:pt x="364" y="993"/>
                      </a:lnTo>
                      <a:lnTo>
                        <a:pt x="364" y="995"/>
                      </a:lnTo>
                      <a:lnTo>
                        <a:pt x="362" y="993"/>
                      </a:lnTo>
                      <a:lnTo>
                        <a:pt x="364" y="993"/>
                      </a:lnTo>
                      <a:lnTo>
                        <a:pt x="364" y="989"/>
                      </a:lnTo>
                      <a:lnTo>
                        <a:pt x="362" y="989"/>
                      </a:lnTo>
                      <a:lnTo>
                        <a:pt x="362" y="983"/>
                      </a:lnTo>
                      <a:lnTo>
                        <a:pt x="356" y="983"/>
                      </a:lnTo>
                      <a:lnTo>
                        <a:pt x="356" y="980"/>
                      </a:lnTo>
                      <a:lnTo>
                        <a:pt x="352" y="980"/>
                      </a:lnTo>
                      <a:lnTo>
                        <a:pt x="352" y="974"/>
                      </a:lnTo>
                      <a:lnTo>
                        <a:pt x="352" y="972"/>
                      </a:lnTo>
                      <a:lnTo>
                        <a:pt x="352" y="965"/>
                      </a:lnTo>
                      <a:lnTo>
                        <a:pt x="352" y="963"/>
                      </a:lnTo>
                      <a:lnTo>
                        <a:pt x="352" y="957"/>
                      </a:lnTo>
                      <a:lnTo>
                        <a:pt x="352" y="953"/>
                      </a:lnTo>
                      <a:lnTo>
                        <a:pt x="352" y="950"/>
                      </a:lnTo>
                      <a:lnTo>
                        <a:pt x="356" y="948"/>
                      </a:lnTo>
                      <a:lnTo>
                        <a:pt x="356" y="944"/>
                      </a:lnTo>
                      <a:lnTo>
                        <a:pt x="356" y="942"/>
                      </a:lnTo>
                      <a:lnTo>
                        <a:pt x="356" y="938"/>
                      </a:lnTo>
                      <a:lnTo>
                        <a:pt x="352" y="937"/>
                      </a:lnTo>
                      <a:lnTo>
                        <a:pt x="351" y="933"/>
                      </a:lnTo>
                      <a:lnTo>
                        <a:pt x="351" y="927"/>
                      </a:lnTo>
                      <a:lnTo>
                        <a:pt x="352" y="927"/>
                      </a:lnTo>
                      <a:lnTo>
                        <a:pt x="356" y="923"/>
                      </a:lnTo>
                      <a:lnTo>
                        <a:pt x="352" y="922"/>
                      </a:lnTo>
                      <a:lnTo>
                        <a:pt x="352" y="918"/>
                      </a:lnTo>
                      <a:lnTo>
                        <a:pt x="356" y="918"/>
                      </a:lnTo>
                      <a:lnTo>
                        <a:pt x="356" y="916"/>
                      </a:lnTo>
                      <a:lnTo>
                        <a:pt x="356" y="912"/>
                      </a:lnTo>
                      <a:lnTo>
                        <a:pt x="352" y="912"/>
                      </a:lnTo>
                      <a:lnTo>
                        <a:pt x="352" y="909"/>
                      </a:lnTo>
                      <a:lnTo>
                        <a:pt x="348" y="907"/>
                      </a:lnTo>
                      <a:lnTo>
                        <a:pt x="344" y="907"/>
                      </a:lnTo>
                      <a:lnTo>
                        <a:pt x="344" y="903"/>
                      </a:lnTo>
                      <a:lnTo>
                        <a:pt x="344" y="901"/>
                      </a:lnTo>
                      <a:lnTo>
                        <a:pt x="343" y="901"/>
                      </a:lnTo>
                      <a:lnTo>
                        <a:pt x="343" y="897"/>
                      </a:lnTo>
                      <a:lnTo>
                        <a:pt x="343" y="892"/>
                      </a:lnTo>
                      <a:lnTo>
                        <a:pt x="339" y="888"/>
                      </a:lnTo>
                      <a:lnTo>
                        <a:pt x="339" y="886"/>
                      </a:lnTo>
                      <a:lnTo>
                        <a:pt x="339" y="882"/>
                      </a:lnTo>
                      <a:lnTo>
                        <a:pt x="336" y="882"/>
                      </a:lnTo>
                      <a:lnTo>
                        <a:pt x="334" y="882"/>
                      </a:lnTo>
                      <a:lnTo>
                        <a:pt x="331" y="882"/>
                      </a:lnTo>
                      <a:lnTo>
                        <a:pt x="334" y="882"/>
                      </a:lnTo>
                      <a:lnTo>
                        <a:pt x="334" y="881"/>
                      </a:lnTo>
                      <a:lnTo>
                        <a:pt x="336" y="877"/>
                      </a:lnTo>
                      <a:lnTo>
                        <a:pt x="336" y="873"/>
                      </a:lnTo>
                      <a:lnTo>
                        <a:pt x="336" y="867"/>
                      </a:lnTo>
                      <a:lnTo>
                        <a:pt x="336" y="866"/>
                      </a:lnTo>
                      <a:lnTo>
                        <a:pt x="336" y="862"/>
                      </a:lnTo>
                      <a:lnTo>
                        <a:pt x="336" y="858"/>
                      </a:lnTo>
                      <a:lnTo>
                        <a:pt x="336" y="856"/>
                      </a:lnTo>
                      <a:lnTo>
                        <a:pt x="336" y="851"/>
                      </a:lnTo>
                      <a:lnTo>
                        <a:pt x="339" y="851"/>
                      </a:lnTo>
                      <a:lnTo>
                        <a:pt x="339" y="847"/>
                      </a:lnTo>
                      <a:lnTo>
                        <a:pt x="343" y="841"/>
                      </a:lnTo>
                      <a:lnTo>
                        <a:pt x="343" y="838"/>
                      </a:lnTo>
                      <a:lnTo>
                        <a:pt x="343" y="836"/>
                      </a:lnTo>
                      <a:lnTo>
                        <a:pt x="343" y="832"/>
                      </a:lnTo>
                      <a:lnTo>
                        <a:pt x="343" y="830"/>
                      </a:lnTo>
                      <a:lnTo>
                        <a:pt x="339" y="830"/>
                      </a:lnTo>
                      <a:lnTo>
                        <a:pt x="339" y="824"/>
                      </a:lnTo>
                      <a:lnTo>
                        <a:pt x="336" y="824"/>
                      </a:lnTo>
                      <a:lnTo>
                        <a:pt x="336" y="821"/>
                      </a:lnTo>
                      <a:lnTo>
                        <a:pt x="331" y="815"/>
                      </a:lnTo>
                      <a:lnTo>
                        <a:pt x="328" y="815"/>
                      </a:lnTo>
                      <a:lnTo>
                        <a:pt x="326" y="811"/>
                      </a:lnTo>
                      <a:lnTo>
                        <a:pt x="326" y="809"/>
                      </a:lnTo>
                      <a:lnTo>
                        <a:pt x="323" y="802"/>
                      </a:lnTo>
                      <a:lnTo>
                        <a:pt x="326" y="802"/>
                      </a:lnTo>
                      <a:lnTo>
                        <a:pt x="326" y="800"/>
                      </a:lnTo>
                      <a:lnTo>
                        <a:pt x="326" y="796"/>
                      </a:lnTo>
                      <a:lnTo>
                        <a:pt x="326" y="791"/>
                      </a:lnTo>
                      <a:lnTo>
                        <a:pt x="326" y="789"/>
                      </a:lnTo>
                      <a:lnTo>
                        <a:pt x="320" y="789"/>
                      </a:lnTo>
                      <a:lnTo>
                        <a:pt x="317" y="785"/>
                      </a:lnTo>
                      <a:lnTo>
                        <a:pt x="315" y="780"/>
                      </a:lnTo>
                      <a:lnTo>
                        <a:pt x="312" y="780"/>
                      </a:lnTo>
                      <a:lnTo>
                        <a:pt x="312" y="776"/>
                      </a:lnTo>
                      <a:lnTo>
                        <a:pt x="312" y="774"/>
                      </a:lnTo>
                      <a:lnTo>
                        <a:pt x="308" y="770"/>
                      </a:lnTo>
                      <a:lnTo>
                        <a:pt x="307" y="774"/>
                      </a:lnTo>
                      <a:lnTo>
                        <a:pt x="303" y="774"/>
                      </a:lnTo>
                      <a:lnTo>
                        <a:pt x="300" y="774"/>
                      </a:lnTo>
                      <a:lnTo>
                        <a:pt x="299" y="774"/>
                      </a:lnTo>
                      <a:lnTo>
                        <a:pt x="299" y="776"/>
                      </a:lnTo>
                      <a:lnTo>
                        <a:pt x="295" y="776"/>
                      </a:lnTo>
                      <a:lnTo>
                        <a:pt x="292" y="774"/>
                      </a:lnTo>
                      <a:lnTo>
                        <a:pt x="289" y="774"/>
                      </a:lnTo>
                      <a:lnTo>
                        <a:pt x="289" y="776"/>
                      </a:lnTo>
                      <a:lnTo>
                        <a:pt x="287" y="774"/>
                      </a:lnTo>
                      <a:lnTo>
                        <a:pt x="284" y="776"/>
                      </a:lnTo>
                      <a:lnTo>
                        <a:pt x="281" y="776"/>
                      </a:lnTo>
                      <a:lnTo>
                        <a:pt x="281" y="774"/>
                      </a:lnTo>
                      <a:lnTo>
                        <a:pt x="279" y="774"/>
                      </a:lnTo>
                      <a:lnTo>
                        <a:pt x="276" y="774"/>
                      </a:lnTo>
                      <a:lnTo>
                        <a:pt x="272" y="774"/>
                      </a:lnTo>
                      <a:lnTo>
                        <a:pt x="271" y="774"/>
                      </a:lnTo>
                      <a:lnTo>
                        <a:pt x="268" y="774"/>
                      </a:lnTo>
                      <a:lnTo>
                        <a:pt x="264" y="774"/>
                      </a:lnTo>
                      <a:lnTo>
                        <a:pt x="263" y="774"/>
                      </a:lnTo>
                      <a:lnTo>
                        <a:pt x="263" y="770"/>
                      </a:lnTo>
                      <a:lnTo>
                        <a:pt x="259" y="770"/>
                      </a:lnTo>
                      <a:lnTo>
                        <a:pt x="256" y="770"/>
                      </a:lnTo>
                      <a:lnTo>
                        <a:pt x="256" y="766"/>
                      </a:lnTo>
                      <a:lnTo>
                        <a:pt x="253" y="766"/>
                      </a:lnTo>
                      <a:lnTo>
                        <a:pt x="251" y="765"/>
                      </a:lnTo>
                      <a:lnTo>
                        <a:pt x="248" y="761"/>
                      </a:lnTo>
                      <a:lnTo>
                        <a:pt x="245" y="761"/>
                      </a:lnTo>
                      <a:lnTo>
                        <a:pt x="245" y="759"/>
                      </a:lnTo>
                      <a:lnTo>
                        <a:pt x="243" y="759"/>
                      </a:lnTo>
                      <a:lnTo>
                        <a:pt x="243" y="755"/>
                      </a:lnTo>
                      <a:lnTo>
                        <a:pt x="240" y="755"/>
                      </a:lnTo>
                      <a:lnTo>
                        <a:pt x="240" y="753"/>
                      </a:lnTo>
                      <a:lnTo>
                        <a:pt x="240" y="750"/>
                      </a:lnTo>
                      <a:lnTo>
                        <a:pt x="237" y="744"/>
                      </a:lnTo>
                      <a:lnTo>
                        <a:pt x="237" y="740"/>
                      </a:lnTo>
                      <a:lnTo>
                        <a:pt x="235" y="740"/>
                      </a:lnTo>
                      <a:lnTo>
                        <a:pt x="232" y="740"/>
                      </a:lnTo>
                      <a:lnTo>
                        <a:pt x="228" y="740"/>
                      </a:lnTo>
                      <a:lnTo>
                        <a:pt x="227" y="740"/>
                      </a:lnTo>
                      <a:lnTo>
                        <a:pt x="227" y="744"/>
                      </a:lnTo>
                      <a:lnTo>
                        <a:pt x="223" y="744"/>
                      </a:lnTo>
                      <a:lnTo>
                        <a:pt x="220" y="744"/>
                      </a:lnTo>
                      <a:lnTo>
                        <a:pt x="220" y="746"/>
                      </a:lnTo>
                      <a:lnTo>
                        <a:pt x="220" y="750"/>
                      </a:lnTo>
                      <a:lnTo>
                        <a:pt x="220" y="753"/>
                      </a:lnTo>
                      <a:lnTo>
                        <a:pt x="217" y="753"/>
                      </a:lnTo>
                      <a:lnTo>
                        <a:pt x="217" y="755"/>
                      </a:lnTo>
                      <a:lnTo>
                        <a:pt x="215" y="755"/>
                      </a:lnTo>
                      <a:lnTo>
                        <a:pt x="215" y="759"/>
                      </a:lnTo>
                      <a:lnTo>
                        <a:pt x="212" y="761"/>
                      </a:lnTo>
                      <a:lnTo>
                        <a:pt x="209" y="761"/>
                      </a:lnTo>
                      <a:lnTo>
                        <a:pt x="207" y="765"/>
                      </a:lnTo>
                      <a:lnTo>
                        <a:pt x="207" y="766"/>
                      </a:lnTo>
                      <a:lnTo>
                        <a:pt x="204" y="766"/>
                      </a:lnTo>
                      <a:lnTo>
                        <a:pt x="204" y="770"/>
                      </a:lnTo>
                      <a:lnTo>
                        <a:pt x="199" y="766"/>
                      </a:lnTo>
                      <a:lnTo>
                        <a:pt x="199" y="765"/>
                      </a:lnTo>
                      <a:lnTo>
                        <a:pt x="199" y="761"/>
                      </a:lnTo>
                      <a:lnTo>
                        <a:pt x="196" y="761"/>
                      </a:lnTo>
                      <a:lnTo>
                        <a:pt x="196" y="765"/>
                      </a:lnTo>
                      <a:lnTo>
                        <a:pt x="196" y="766"/>
                      </a:lnTo>
                      <a:lnTo>
                        <a:pt x="192" y="770"/>
                      </a:lnTo>
                      <a:lnTo>
                        <a:pt x="189" y="770"/>
                      </a:lnTo>
                      <a:lnTo>
                        <a:pt x="189" y="766"/>
                      </a:lnTo>
                      <a:lnTo>
                        <a:pt x="188" y="766"/>
                      </a:lnTo>
                      <a:lnTo>
                        <a:pt x="188" y="770"/>
                      </a:lnTo>
                      <a:lnTo>
                        <a:pt x="184" y="770"/>
                      </a:lnTo>
                      <a:lnTo>
                        <a:pt x="184" y="766"/>
                      </a:lnTo>
                      <a:lnTo>
                        <a:pt x="181" y="766"/>
                      </a:lnTo>
                      <a:lnTo>
                        <a:pt x="181" y="770"/>
                      </a:lnTo>
                      <a:lnTo>
                        <a:pt x="181" y="774"/>
                      </a:lnTo>
                      <a:lnTo>
                        <a:pt x="181" y="776"/>
                      </a:lnTo>
                      <a:lnTo>
                        <a:pt x="179" y="776"/>
                      </a:lnTo>
                      <a:lnTo>
                        <a:pt x="176" y="776"/>
                      </a:lnTo>
                      <a:lnTo>
                        <a:pt x="173" y="774"/>
                      </a:lnTo>
                      <a:lnTo>
                        <a:pt x="173" y="770"/>
                      </a:lnTo>
                      <a:lnTo>
                        <a:pt x="171" y="770"/>
                      </a:lnTo>
                      <a:lnTo>
                        <a:pt x="173" y="770"/>
                      </a:lnTo>
                      <a:lnTo>
                        <a:pt x="171" y="766"/>
                      </a:lnTo>
                      <a:lnTo>
                        <a:pt x="168" y="770"/>
                      </a:lnTo>
                      <a:lnTo>
                        <a:pt x="168" y="766"/>
                      </a:lnTo>
                      <a:lnTo>
                        <a:pt x="165" y="766"/>
                      </a:lnTo>
                      <a:lnTo>
                        <a:pt x="163" y="766"/>
                      </a:lnTo>
                      <a:lnTo>
                        <a:pt x="160" y="766"/>
                      </a:lnTo>
                      <a:lnTo>
                        <a:pt x="157" y="766"/>
                      </a:lnTo>
                      <a:lnTo>
                        <a:pt x="157" y="765"/>
                      </a:lnTo>
                      <a:lnTo>
                        <a:pt x="153" y="765"/>
                      </a:lnTo>
                      <a:lnTo>
                        <a:pt x="153" y="766"/>
                      </a:lnTo>
                      <a:lnTo>
                        <a:pt x="152" y="766"/>
                      </a:lnTo>
                      <a:lnTo>
                        <a:pt x="148" y="766"/>
                      </a:lnTo>
                      <a:lnTo>
                        <a:pt x="145" y="766"/>
                      </a:lnTo>
                      <a:lnTo>
                        <a:pt x="143" y="766"/>
                      </a:lnTo>
                      <a:lnTo>
                        <a:pt x="140" y="766"/>
                      </a:lnTo>
                      <a:lnTo>
                        <a:pt x="140" y="765"/>
                      </a:lnTo>
                      <a:lnTo>
                        <a:pt x="137" y="765"/>
                      </a:lnTo>
                      <a:lnTo>
                        <a:pt x="135" y="765"/>
                      </a:lnTo>
                      <a:lnTo>
                        <a:pt x="132" y="765"/>
                      </a:lnTo>
                      <a:lnTo>
                        <a:pt x="129" y="761"/>
                      </a:lnTo>
                      <a:lnTo>
                        <a:pt x="126" y="761"/>
                      </a:lnTo>
                      <a:lnTo>
                        <a:pt x="126" y="765"/>
                      </a:lnTo>
                      <a:lnTo>
                        <a:pt x="126" y="766"/>
                      </a:lnTo>
                      <a:lnTo>
                        <a:pt x="124" y="766"/>
                      </a:lnTo>
                      <a:lnTo>
                        <a:pt x="121" y="766"/>
                      </a:lnTo>
                      <a:lnTo>
                        <a:pt x="121" y="765"/>
                      </a:lnTo>
                      <a:lnTo>
                        <a:pt x="117" y="765"/>
                      </a:lnTo>
                      <a:lnTo>
                        <a:pt x="117" y="761"/>
                      </a:lnTo>
                      <a:lnTo>
                        <a:pt x="116" y="761"/>
                      </a:lnTo>
                      <a:lnTo>
                        <a:pt x="116" y="765"/>
                      </a:lnTo>
                      <a:lnTo>
                        <a:pt x="112" y="765"/>
                      </a:lnTo>
                      <a:lnTo>
                        <a:pt x="109" y="765"/>
                      </a:lnTo>
                      <a:lnTo>
                        <a:pt x="108" y="765"/>
                      </a:lnTo>
                      <a:lnTo>
                        <a:pt x="104" y="765"/>
                      </a:lnTo>
                      <a:lnTo>
                        <a:pt x="104" y="761"/>
                      </a:lnTo>
                      <a:lnTo>
                        <a:pt x="101" y="761"/>
                      </a:lnTo>
                      <a:lnTo>
                        <a:pt x="101" y="759"/>
                      </a:lnTo>
                      <a:lnTo>
                        <a:pt x="99" y="761"/>
                      </a:lnTo>
                      <a:lnTo>
                        <a:pt x="99" y="759"/>
                      </a:lnTo>
                      <a:lnTo>
                        <a:pt x="96" y="759"/>
                      </a:lnTo>
                      <a:lnTo>
                        <a:pt x="93" y="759"/>
                      </a:lnTo>
                      <a:lnTo>
                        <a:pt x="90" y="759"/>
                      </a:lnTo>
                      <a:lnTo>
                        <a:pt x="88" y="759"/>
                      </a:lnTo>
                      <a:lnTo>
                        <a:pt x="88" y="755"/>
                      </a:lnTo>
                      <a:lnTo>
                        <a:pt x="85" y="759"/>
                      </a:lnTo>
                      <a:lnTo>
                        <a:pt x="81" y="759"/>
                      </a:lnTo>
                      <a:lnTo>
                        <a:pt x="80" y="755"/>
                      </a:lnTo>
                      <a:lnTo>
                        <a:pt x="80" y="753"/>
                      </a:lnTo>
                      <a:lnTo>
                        <a:pt x="77" y="753"/>
                      </a:lnTo>
                      <a:lnTo>
                        <a:pt x="80" y="753"/>
                      </a:lnTo>
                      <a:lnTo>
                        <a:pt x="77" y="750"/>
                      </a:lnTo>
                      <a:lnTo>
                        <a:pt x="73" y="750"/>
                      </a:lnTo>
                      <a:lnTo>
                        <a:pt x="73" y="746"/>
                      </a:lnTo>
                      <a:lnTo>
                        <a:pt x="73" y="744"/>
                      </a:lnTo>
                      <a:lnTo>
                        <a:pt x="72" y="744"/>
                      </a:lnTo>
                      <a:lnTo>
                        <a:pt x="68" y="744"/>
                      </a:lnTo>
                      <a:lnTo>
                        <a:pt x="65" y="744"/>
                      </a:lnTo>
                      <a:lnTo>
                        <a:pt x="62" y="744"/>
                      </a:lnTo>
                      <a:lnTo>
                        <a:pt x="60" y="744"/>
                      </a:lnTo>
                      <a:lnTo>
                        <a:pt x="60" y="746"/>
                      </a:lnTo>
                      <a:lnTo>
                        <a:pt x="57" y="744"/>
                      </a:lnTo>
                      <a:lnTo>
                        <a:pt x="57" y="746"/>
                      </a:lnTo>
                      <a:lnTo>
                        <a:pt x="57" y="750"/>
                      </a:lnTo>
                      <a:lnTo>
                        <a:pt x="54" y="750"/>
                      </a:lnTo>
                      <a:lnTo>
                        <a:pt x="52" y="750"/>
                      </a:lnTo>
                      <a:lnTo>
                        <a:pt x="49" y="750"/>
                      </a:lnTo>
                      <a:lnTo>
                        <a:pt x="49" y="753"/>
                      </a:lnTo>
                      <a:lnTo>
                        <a:pt x="46" y="753"/>
                      </a:lnTo>
                      <a:lnTo>
                        <a:pt x="46" y="750"/>
                      </a:lnTo>
                      <a:lnTo>
                        <a:pt x="44" y="750"/>
                      </a:lnTo>
                      <a:lnTo>
                        <a:pt x="41" y="750"/>
                      </a:lnTo>
                      <a:lnTo>
                        <a:pt x="37" y="750"/>
                      </a:lnTo>
                      <a:lnTo>
                        <a:pt x="36" y="750"/>
                      </a:lnTo>
                      <a:lnTo>
                        <a:pt x="33" y="750"/>
                      </a:lnTo>
                      <a:lnTo>
                        <a:pt x="33" y="746"/>
                      </a:lnTo>
                      <a:lnTo>
                        <a:pt x="33" y="744"/>
                      </a:lnTo>
                      <a:lnTo>
                        <a:pt x="29" y="744"/>
                      </a:lnTo>
                      <a:lnTo>
                        <a:pt x="29" y="740"/>
                      </a:lnTo>
                      <a:lnTo>
                        <a:pt x="26" y="740"/>
                      </a:lnTo>
                      <a:lnTo>
                        <a:pt x="24" y="744"/>
                      </a:lnTo>
                      <a:lnTo>
                        <a:pt x="24" y="740"/>
                      </a:lnTo>
                      <a:lnTo>
                        <a:pt x="24" y="738"/>
                      </a:lnTo>
                      <a:lnTo>
                        <a:pt x="21" y="738"/>
                      </a:lnTo>
                      <a:lnTo>
                        <a:pt x="21" y="735"/>
                      </a:lnTo>
                      <a:lnTo>
                        <a:pt x="24" y="733"/>
                      </a:lnTo>
                      <a:lnTo>
                        <a:pt x="26" y="733"/>
                      </a:lnTo>
                      <a:lnTo>
                        <a:pt x="26" y="729"/>
                      </a:lnTo>
                      <a:lnTo>
                        <a:pt x="26" y="725"/>
                      </a:lnTo>
                      <a:lnTo>
                        <a:pt x="29" y="723"/>
                      </a:lnTo>
                      <a:lnTo>
                        <a:pt x="29" y="718"/>
                      </a:lnTo>
                      <a:lnTo>
                        <a:pt x="29" y="714"/>
                      </a:lnTo>
                      <a:lnTo>
                        <a:pt x="33" y="714"/>
                      </a:lnTo>
                      <a:lnTo>
                        <a:pt x="33" y="710"/>
                      </a:lnTo>
                      <a:lnTo>
                        <a:pt x="33" y="714"/>
                      </a:lnTo>
                      <a:lnTo>
                        <a:pt x="33" y="710"/>
                      </a:lnTo>
                      <a:lnTo>
                        <a:pt x="33" y="709"/>
                      </a:lnTo>
                      <a:lnTo>
                        <a:pt x="29" y="709"/>
                      </a:lnTo>
                      <a:lnTo>
                        <a:pt x="26" y="705"/>
                      </a:lnTo>
                      <a:lnTo>
                        <a:pt x="29" y="705"/>
                      </a:lnTo>
                      <a:lnTo>
                        <a:pt x="33" y="699"/>
                      </a:lnTo>
                      <a:lnTo>
                        <a:pt x="33" y="697"/>
                      </a:lnTo>
                      <a:lnTo>
                        <a:pt x="33" y="694"/>
                      </a:lnTo>
                      <a:lnTo>
                        <a:pt x="29" y="690"/>
                      </a:lnTo>
                      <a:lnTo>
                        <a:pt x="29" y="688"/>
                      </a:lnTo>
                      <a:lnTo>
                        <a:pt x="33" y="688"/>
                      </a:lnTo>
                      <a:lnTo>
                        <a:pt x="36" y="684"/>
                      </a:lnTo>
                      <a:lnTo>
                        <a:pt x="37" y="682"/>
                      </a:lnTo>
                      <a:lnTo>
                        <a:pt x="36" y="679"/>
                      </a:lnTo>
                      <a:lnTo>
                        <a:pt x="33" y="679"/>
                      </a:lnTo>
                      <a:lnTo>
                        <a:pt x="33" y="675"/>
                      </a:lnTo>
                      <a:lnTo>
                        <a:pt x="29" y="673"/>
                      </a:lnTo>
                      <a:lnTo>
                        <a:pt x="29" y="669"/>
                      </a:lnTo>
                      <a:lnTo>
                        <a:pt x="33" y="669"/>
                      </a:lnTo>
                      <a:lnTo>
                        <a:pt x="33" y="667"/>
                      </a:lnTo>
                      <a:lnTo>
                        <a:pt x="33" y="664"/>
                      </a:lnTo>
                      <a:lnTo>
                        <a:pt x="29" y="662"/>
                      </a:lnTo>
                      <a:lnTo>
                        <a:pt x="26" y="662"/>
                      </a:lnTo>
                      <a:lnTo>
                        <a:pt x="26" y="654"/>
                      </a:lnTo>
                      <a:lnTo>
                        <a:pt x="29" y="654"/>
                      </a:lnTo>
                      <a:lnTo>
                        <a:pt x="29" y="652"/>
                      </a:lnTo>
                      <a:lnTo>
                        <a:pt x="33" y="649"/>
                      </a:lnTo>
                      <a:lnTo>
                        <a:pt x="33" y="647"/>
                      </a:lnTo>
                      <a:lnTo>
                        <a:pt x="33" y="643"/>
                      </a:lnTo>
                      <a:lnTo>
                        <a:pt x="36" y="641"/>
                      </a:lnTo>
                      <a:lnTo>
                        <a:pt x="36" y="638"/>
                      </a:lnTo>
                      <a:lnTo>
                        <a:pt x="37" y="634"/>
                      </a:lnTo>
                      <a:lnTo>
                        <a:pt x="41" y="632"/>
                      </a:lnTo>
                      <a:lnTo>
                        <a:pt x="41" y="628"/>
                      </a:lnTo>
                      <a:lnTo>
                        <a:pt x="41" y="626"/>
                      </a:lnTo>
                      <a:lnTo>
                        <a:pt x="37" y="626"/>
                      </a:lnTo>
                      <a:lnTo>
                        <a:pt x="37" y="623"/>
                      </a:lnTo>
                      <a:lnTo>
                        <a:pt x="36" y="623"/>
                      </a:lnTo>
                      <a:lnTo>
                        <a:pt x="33" y="619"/>
                      </a:lnTo>
                      <a:lnTo>
                        <a:pt x="33" y="617"/>
                      </a:lnTo>
                      <a:lnTo>
                        <a:pt x="36" y="617"/>
                      </a:lnTo>
                      <a:lnTo>
                        <a:pt x="37" y="617"/>
                      </a:lnTo>
                      <a:lnTo>
                        <a:pt x="37" y="613"/>
                      </a:lnTo>
                      <a:lnTo>
                        <a:pt x="41" y="613"/>
                      </a:lnTo>
                      <a:lnTo>
                        <a:pt x="41" y="611"/>
                      </a:lnTo>
                      <a:lnTo>
                        <a:pt x="41" y="608"/>
                      </a:lnTo>
                      <a:lnTo>
                        <a:pt x="41" y="598"/>
                      </a:lnTo>
                      <a:lnTo>
                        <a:pt x="41" y="596"/>
                      </a:lnTo>
                      <a:lnTo>
                        <a:pt x="41" y="593"/>
                      </a:lnTo>
                      <a:lnTo>
                        <a:pt x="44" y="593"/>
                      </a:lnTo>
                      <a:lnTo>
                        <a:pt x="44" y="591"/>
                      </a:lnTo>
                      <a:lnTo>
                        <a:pt x="41" y="587"/>
                      </a:lnTo>
                      <a:lnTo>
                        <a:pt x="41" y="583"/>
                      </a:lnTo>
                      <a:lnTo>
                        <a:pt x="41" y="581"/>
                      </a:lnTo>
                      <a:lnTo>
                        <a:pt x="46" y="576"/>
                      </a:lnTo>
                      <a:lnTo>
                        <a:pt x="46" y="572"/>
                      </a:lnTo>
                      <a:lnTo>
                        <a:pt x="46" y="570"/>
                      </a:lnTo>
                      <a:lnTo>
                        <a:pt x="46" y="566"/>
                      </a:lnTo>
                      <a:lnTo>
                        <a:pt x="44" y="566"/>
                      </a:lnTo>
                      <a:lnTo>
                        <a:pt x="41" y="566"/>
                      </a:lnTo>
                      <a:lnTo>
                        <a:pt x="37" y="566"/>
                      </a:lnTo>
                      <a:lnTo>
                        <a:pt x="37" y="563"/>
                      </a:lnTo>
                      <a:lnTo>
                        <a:pt x="36" y="561"/>
                      </a:lnTo>
                      <a:lnTo>
                        <a:pt x="33" y="561"/>
                      </a:lnTo>
                      <a:lnTo>
                        <a:pt x="33" y="557"/>
                      </a:lnTo>
                      <a:lnTo>
                        <a:pt x="36" y="557"/>
                      </a:lnTo>
                      <a:lnTo>
                        <a:pt x="37" y="555"/>
                      </a:lnTo>
                      <a:lnTo>
                        <a:pt x="41" y="555"/>
                      </a:lnTo>
                      <a:lnTo>
                        <a:pt x="41" y="552"/>
                      </a:lnTo>
                      <a:lnTo>
                        <a:pt x="41" y="550"/>
                      </a:lnTo>
                      <a:lnTo>
                        <a:pt x="41" y="546"/>
                      </a:lnTo>
                      <a:lnTo>
                        <a:pt x="37" y="546"/>
                      </a:lnTo>
                      <a:lnTo>
                        <a:pt x="36" y="546"/>
                      </a:lnTo>
                      <a:lnTo>
                        <a:pt x="33" y="546"/>
                      </a:lnTo>
                      <a:lnTo>
                        <a:pt x="29" y="546"/>
                      </a:lnTo>
                      <a:lnTo>
                        <a:pt x="26" y="546"/>
                      </a:lnTo>
                      <a:lnTo>
                        <a:pt x="26" y="542"/>
                      </a:lnTo>
                      <a:lnTo>
                        <a:pt x="29" y="540"/>
                      </a:lnTo>
                      <a:lnTo>
                        <a:pt x="33" y="537"/>
                      </a:lnTo>
                      <a:lnTo>
                        <a:pt x="36" y="537"/>
                      </a:lnTo>
                      <a:lnTo>
                        <a:pt x="37" y="537"/>
                      </a:lnTo>
                      <a:lnTo>
                        <a:pt x="41" y="537"/>
                      </a:lnTo>
                      <a:lnTo>
                        <a:pt x="37" y="531"/>
                      </a:lnTo>
                      <a:lnTo>
                        <a:pt x="36" y="531"/>
                      </a:lnTo>
                      <a:lnTo>
                        <a:pt x="36" y="527"/>
                      </a:lnTo>
                      <a:lnTo>
                        <a:pt x="33" y="525"/>
                      </a:lnTo>
                      <a:lnTo>
                        <a:pt x="29" y="525"/>
                      </a:lnTo>
                      <a:lnTo>
                        <a:pt x="29" y="527"/>
                      </a:lnTo>
                      <a:lnTo>
                        <a:pt x="29" y="531"/>
                      </a:lnTo>
                      <a:lnTo>
                        <a:pt x="26" y="531"/>
                      </a:lnTo>
                      <a:lnTo>
                        <a:pt x="24" y="531"/>
                      </a:lnTo>
                      <a:lnTo>
                        <a:pt x="24" y="527"/>
                      </a:lnTo>
                      <a:lnTo>
                        <a:pt x="24" y="525"/>
                      </a:lnTo>
                      <a:lnTo>
                        <a:pt x="24" y="522"/>
                      </a:lnTo>
                      <a:lnTo>
                        <a:pt x="21" y="520"/>
                      </a:lnTo>
                      <a:lnTo>
                        <a:pt x="21" y="516"/>
                      </a:lnTo>
                      <a:lnTo>
                        <a:pt x="21" y="514"/>
                      </a:lnTo>
                      <a:lnTo>
                        <a:pt x="21" y="510"/>
                      </a:lnTo>
                      <a:lnTo>
                        <a:pt x="21" y="505"/>
                      </a:lnTo>
                      <a:lnTo>
                        <a:pt x="21" y="501"/>
                      </a:lnTo>
                      <a:lnTo>
                        <a:pt x="21" y="495"/>
                      </a:lnTo>
                      <a:lnTo>
                        <a:pt x="24" y="492"/>
                      </a:lnTo>
                      <a:lnTo>
                        <a:pt x="21" y="490"/>
                      </a:lnTo>
                      <a:lnTo>
                        <a:pt x="21" y="486"/>
                      </a:lnTo>
                      <a:lnTo>
                        <a:pt x="18" y="486"/>
                      </a:lnTo>
                      <a:lnTo>
                        <a:pt x="16" y="484"/>
                      </a:lnTo>
                      <a:lnTo>
                        <a:pt x="13" y="484"/>
                      </a:lnTo>
                      <a:lnTo>
                        <a:pt x="13" y="481"/>
                      </a:lnTo>
                      <a:lnTo>
                        <a:pt x="10" y="479"/>
                      </a:lnTo>
                      <a:lnTo>
                        <a:pt x="8" y="475"/>
                      </a:lnTo>
                      <a:lnTo>
                        <a:pt x="8" y="471"/>
                      </a:lnTo>
                      <a:lnTo>
                        <a:pt x="10" y="466"/>
                      </a:lnTo>
                      <a:lnTo>
                        <a:pt x="10" y="464"/>
                      </a:lnTo>
                      <a:lnTo>
                        <a:pt x="8" y="464"/>
                      </a:lnTo>
                      <a:lnTo>
                        <a:pt x="8" y="460"/>
                      </a:lnTo>
                      <a:lnTo>
                        <a:pt x="5" y="464"/>
                      </a:lnTo>
                      <a:lnTo>
                        <a:pt x="5" y="466"/>
                      </a:lnTo>
                      <a:lnTo>
                        <a:pt x="1" y="466"/>
                      </a:lnTo>
                      <a:lnTo>
                        <a:pt x="1" y="464"/>
                      </a:lnTo>
                      <a:lnTo>
                        <a:pt x="0" y="460"/>
                      </a:lnTo>
                      <a:lnTo>
                        <a:pt x="0" y="458"/>
                      </a:lnTo>
                      <a:lnTo>
                        <a:pt x="1" y="458"/>
                      </a:lnTo>
                      <a:lnTo>
                        <a:pt x="5" y="458"/>
                      </a:lnTo>
                      <a:lnTo>
                        <a:pt x="5" y="454"/>
                      </a:lnTo>
                      <a:lnTo>
                        <a:pt x="5" y="451"/>
                      </a:lnTo>
                      <a:lnTo>
                        <a:pt x="1" y="451"/>
                      </a:lnTo>
                      <a:lnTo>
                        <a:pt x="0" y="451"/>
                      </a:lnTo>
                      <a:lnTo>
                        <a:pt x="0" y="449"/>
                      </a:lnTo>
                      <a:lnTo>
                        <a:pt x="1" y="449"/>
                      </a:lnTo>
                      <a:lnTo>
                        <a:pt x="5" y="449"/>
                      </a:lnTo>
                      <a:lnTo>
                        <a:pt x="8" y="445"/>
                      </a:lnTo>
                      <a:lnTo>
                        <a:pt x="8" y="443"/>
                      </a:lnTo>
                      <a:lnTo>
                        <a:pt x="10" y="443"/>
                      </a:lnTo>
                      <a:lnTo>
                        <a:pt x="13" y="439"/>
                      </a:lnTo>
                      <a:lnTo>
                        <a:pt x="16" y="439"/>
                      </a:lnTo>
                      <a:lnTo>
                        <a:pt x="16" y="436"/>
                      </a:lnTo>
                      <a:lnTo>
                        <a:pt x="18" y="434"/>
                      </a:lnTo>
                      <a:lnTo>
                        <a:pt x="21" y="434"/>
                      </a:lnTo>
                      <a:lnTo>
                        <a:pt x="24" y="434"/>
                      </a:lnTo>
                      <a:lnTo>
                        <a:pt x="26" y="430"/>
                      </a:lnTo>
                      <a:lnTo>
                        <a:pt x="29" y="428"/>
                      </a:lnTo>
                      <a:lnTo>
                        <a:pt x="33" y="428"/>
                      </a:lnTo>
                      <a:lnTo>
                        <a:pt x="33" y="430"/>
                      </a:lnTo>
                      <a:lnTo>
                        <a:pt x="36" y="430"/>
                      </a:lnTo>
                      <a:lnTo>
                        <a:pt x="36" y="428"/>
                      </a:lnTo>
                      <a:lnTo>
                        <a:pt x="36" y="424"/>
                      </a:lnTo>
                      <a:lnTo>
                        <a:pt x="37" y="424"/>
                      </a:lnTo>
                      <a:lnTo>
                        <a:pt x="37" y="423"/>
                      </a:lnTo>
                      <a:lnTo>
                        <a:pt x="41" y="423"/>
                      </a:lnTo>
                      <a:lnTo>
                        <a:pt x="37" y="423"/>
                      </a:lnTo>
                      <a:lnTo>
                        <a:pt x="37" y="419"/>
                      </a:lnTo>
                      <a:lnTo>
                        <a:pt x="37" y="415"/>
                      </a:lnTo>
                      <a:lnTo>
                        <a:pt x="33" y="415"/>
                      </a:lnTo>
                      <a:lnTo>
                        <a:pt x="29" y="409"/>
                      </a:lnTo>
                      <a:lnTo>
                        <a:pt x="24" y="408"/>
                      </a:lnTo>
                      <a:lnTo>
                        <a:pt x="18" y="404"/>
                      </a:lnTo>
                      <a:lnTo>
                        <a:pt x="16" y="398"/>
                      </a:lnTo>
                      <a:lnTo>
                        <a:pt x="13" y="398"/>
                      </a:lnTo>
                      <a:lnTo>
                        <a:pt x="8" y="393"/>
                      </a:lnTo>
                      <a:lnTo>
                        <a:pt x="5" y="389"/>
                      </a:lnTo>
                      <a:lnTo>
                        <a:pt x="5" y="383"/>
                      </a:lnTo>
                      <a:lnTo>
                        <a:pt x="10" y="374"/>
                      </a:lnTo>
                      <a:lnTo>
                        <a:pt x="13" y="363"/>
                      </a:lnTo>
                      <a:lnTo>
                        <a:pt x="21" y="348"/>
                      </a:lnTo>
                      <a:lnTo>
                        <a:pt x="29" y="331"/>
                      </a:lnTo>
                      <a:lnTo>
                        <a:pt x="37" y="312"/>
                      </a:lnTo>
                      <a:lnTo>
                        <a:pt x="37" y="309"/>
                      </a:lnTo>
                      <a:lnTo>
                        <a:pt x="44" y="295"/>
                      </a:lnTo>
                      <a:lnTo>
                        <a:pt x="49" y="282"/>
                      </a:lnTo>
                      <a:lnTo>
                        <a:pt x="49" y="281"/>
                      </a:lnTo>
                      <a:lnTo>
                        <a:pt x="52" y="281"/>
                      </a:lnTo>
                      <a:lnTo>
                        <a:pt x="54" y="281"/>
                      </a:lnTo>
                      <a:lnTo>
                        <a:pt x="57" y="281"/>
                      </a:lnTo>
                      <a:lnTo>
                        <a:pt x="60" y="281"/>
                      </a:lnTo>
                      <a:lnTo>
                        <a:pt x="62" y="281"/>
                      </a:lnTo>
                      <a:lnTo>
                        <a:pt x="62" y="275"/>
                      </a:lnTo>
                      <a:lnTo>
                        <a:pt x="62" y="271"/>
                      </a:lnTo>
                      <a:lnTo>
                        <a:pt x="60" y="267"/>
                      </a:lnTo>
                      <a:lnTo>
                        <a:pt x="60" y="266"/>
                      </a:lnTo>
                      <a:lnTo>
                        <a:pt x="60" y="262"/>
                      </a:lnTo>
                      <a:lnTo>
                        <a:pt x="60" y="260"/>
                      </a:lnTo>
                      <a:lnTo>
                        <a:pt x="57" y="260"/>
                      </a:lnTo>
                      <a:lnTo>
                        <a:pt x="54" y="260"/>
                      </a:lnTo>
                      <a:lnTo>
                        <a:pt x="54" y="256"/>
                      </a:lnTo>
                      <a:lnTo>
                        <a:pt x="54" y="252"/>
                      </a:lnTo>
                      <a:lnTo>
                        <a:pt x="57" y="239"/>
                      </a:lnTo>
                      <a:lnTo>
                        <a:pt x="62" y="221"/>
                      </a:lnTo>
                      <a:lnTo>
                        <a:pt x="68" y="204"/>
                      </a:lnTo>
                      <a:lnTo>
                        <a:pt x="72" y="200"/>
                      </a:lnTo>
                      <a:lnTo>
                        <a:pt x="73" y="185"/>
                      </a:lnTo>
                      <a:lnTo>
                        <a:pt x="73" y="176"/>
                      </a:lnTo>
                      <a:lnTo>
                        <a:pt x="77" y="174"/>
                      </a:lnTo>
                      <a:lnTo>
                        <a:pt x="80" y="174"/>
                      </a:lnTo>
                      <a:lnTo>
                        <a:pt x="80" y="168"/>
                      </a:lnTo>
                      <a:lnTo>
                        <a:pt x="81" y="161"/>
                      </a:lnTo>
                      <a:lnTo>
                        <a:pt x="81" y="159"/>
                      </a:lnTo>
                      <a:lnTo>
                        <a:pt x="85" y="159"/>
                      </a:lnTo>
                      <a:lnTo>
                        <a:pt x="90" y="159"/>
                      </a:lnTo>
                      <a:lnTo>
                        <a:pt x="93" y="159"/>
                      </a:lnTo>
                      <a:lnTo>
                        <a:pt x="96" y="159"/>
                      </a:lnTo>
                      <a:lnTo>
                        <a:pt x="96" y="155"/>
                      </a:lnTo>
                      <a:lnTo>
                        <a:pt x="93" y="155"/>
                      </a:lnTo>
                      <a:lnTo>
                        <a:pt x="90" y="153"/>
                      </a:lnTo>
                      <a:lnTo>
                        <a:pt x="88" y="150"/>
                      </a:lnTo>
                      <a:lnTo>
                        <a:pt x="81" y="148"/>
                      </a:lnTo>
                      <a:lnTo>
                        <a:pt x="80" y="144"/>
                      </a:lnTo>
                      <a:lnTo>
                        <a:pt x="80" y="140"/>
                      </a:lnTo>
                      <a:lnTo>
                        <a:pt x="80" y="135"/>
                      </a:lnTo>
                      <a:lnTo>
                        <a:pt x="77" y="129"/>
                      </a:lnTo>
                      <a:lnTo>
                        <a:pt x="73" y="125"/>
                      </a:lnTo>
                      <a:lnTo>
                        <a:pt x="73" y="124"/>
                      </a:lnTo>
                      <a:lnTo>
                        <a:pt x="72" y="120"/>
                      </a:lnTo>
                      <a:lnTo>
                        <a:pt x="72" y="118"/>
                      </a:lnTo>
                      <a:lnTo>
                        <a:pt x="68" y="114"/>
                      </a:lnTo>
                      <a:lnTo>
                        <a:pt x="65" y="112"/>
                      </a:lnTo>
                      <a:lnTo>
                        <a:pt x="62" y="103"/>
                      </a:lnTo>
                      <a:lnTo>
                        <a:pt x="60" y="97"/>
                      </a:lnTo>
                      <a:lnTo>
                        <a:pt x="62" y="97"/>
                      </a:lnTo>
                      <a:lnTo>
                        <a:pt x="62" y="94"/>
                      </a:lnTo>
                      <a:lnTo>
                        <a:pt x="60" y="92"/>
                      </a:lnTo>
                      <a:lnTo>
                        <a:pt x="60" y="88"/>
                      </a:lnTo>
                      <a:lnTo>
                        <a:pt x="60" y="84"/>
                      </a:lnTo>
                      <a:lnTo>
                        <a:pt x="65" y="84"/>
                      </a:lnTo>
                      <a:lnTo>
                        <a:pt x="68" y="84"/>
                      </a:lnTo>
                      <a:lnTo>
                        <a:pt x="72" y="82"/>
                      </a:lnTo>
                      <a:lnTo>
                        <a:pt x="72" y="84"/>
                      </a:lnTo>
                      <a:lnTo>
                        <a:pt x="73" y="84"/>
                      </a:lnTo>
                      <a:lnTo>
                        <a:pt x="73" y="88"/>
                      </a:lnTo>
                      <a:lnTo>
                        <a:pt x="73" y="92"/>
                      </a:lnTo>
                      <a:lnTo>
                        <a:pt x="73" y="94"/>
                      </a:lnTo>
                      <a:lnTo>
                        <a:pt x="77" y="94"/>
                      </a:lnTo>
                      <a:lnTo>
                        <a:pt x="80" y="94"/>
                      </a:lnTo>
                      <a:lnTo>
                        <a:pt x="80" y="97"/>
                      </a:lnTo>
                      <a:lnTo>
                        <a:pt x="81" y="97"/>
                      </a:lnTo>
                      <a:lnTo>
                        <a:pt x="85" y="97"/>
                      </a:lnTo>
                      <a:lnTo>
                        <a:pt x="85" y="99"/>
                      </a:lnTo>
                      <a:lnTo>
                        <a:pt x="85" y="103"/>
                      </a:lnTo>
                      <a:lnTo>
                        <a:pt x="88" y="103"/>
                      </a:lnTo>
                      <a:lnTo>
                        <a:pt x="90" y="103"/>
                      </a:lnTo>
                      <a:lnTo>
                        <a:pt x="90" y="105"/>
                      </a:lnTo>
                      <a:lnTo>
                        <a:pt x="96" y="109"/>
                      </a:lnTo>
                      <a:lnTo>
                        <a:pt x="96" y="105"/>
                      </a:lnTo>
                      <a:lnTo>
                        <a:pt x="99" y="103"/>
                      </a:lnTo>
                      <a:lnTo>
                        <a:pt x="101" y="103"/>
                      </a:lnTo>
                      <a:lnTo>
                        <a:pt x="104" y="99"/>
                      </a:lnTo>
                      <a:lnTo>
                        <a:pt x="104" y="97"/>
                      </a:lnTo>
                      <a:lnTo>
                        <a:pt x="108" y="97"/>
                      </a:lnTo>
                      <a:lnTo>
                        <a:pt x="109" y="97"/>
                      </a:lnTo>
                      <a:lnTo>
                        <a:pt x="112" y="97"/>
                      </a:lnTo>
                      <a:lnTo>
                        <a:pt x="116" y="97"/>
                      </a:lnTo>
                      <a:lnTo>
                        <a:pt x="117" y="97"/>
                      </a:lnTo>
                      <a:lnTo>
                        <a:pt x="121" y="97"/>
                      </a:lnTo>
                      <a:lnTo>
                        <a:pt x="121" y="94"/>
                      </a:lnTo>
                      <a:lnTo>
                        <a:pt x="124" y="94"/>
                      </a:lnTo>
                      <a:lnTo>
                        <a:pt x="124" y="92"/>
                      </a:lnTo>
                      <a:lnTo>
                        <a:pt x="126" y="92"/>
                      </a:lnTo>
                      <a:lnTo>
                        <a:pt x="129" y="92"/>
                      </a:lnTo>
                      <a:lnTo>
                        <a:pt x="132" y="92"/>
                      </a:lnTo>
                      <a:lnTo>
                        <a:pt x="135" y="88"/>
                      </a:lnTo>
                      <a:lnTo>
                        <a:pt x="137" y="88"/>
                      </a:lnTo>
                      <a:lnTo>
                        <a:pt x="140" y="88"/>
                      </a:lnTo>
                      <a:lnTo>
                        <a:pt x="140" y="92"/>
                      </a:lnTo>
                      <a:lnTo>
                        <a:pt x="140" y="88"/>
                      </a:lnTo>
                      <a:lnTo>
                        <a:pt x="143" y="88"/>
                      </a:lnTo>
                      <a:lnTo>
                        <a:pt x="145" y="84"/>
                      </a:lnTo>
                      <a:lnTo>
                        <a:pt x="148" y="84"/>
                      </a:lnTo>
                      <a:lnTo>
                        <a:pt x="152" y="79"/>
                      </a:lnTo>
                      <a:lnTo>
                        <a:pt x="153" y="77"/>
                      </a:lnTo>
                      <a:lnTo>
                        <a:pt x="157" y="73"/>
                      </a:lnTo>
                      <a:lnTo>
                        <a:pt x="157" y="69"/>
                      </a:lnTo>
                      <a:lnTo>
                        <a:pt x="160" y="69"/>
                      </a:lnTo>
                      <a:lnTo>
                        <a:pt x="163" y="67"/>
                      </a:lnTo>
                      <a:lnTo>
                        <a:pt x="163" y="64"/>
                      </a:lnTo>
                      <a:lnTo>
                        <a:pt x="160" y="67"/>
                      </a:lnTo>
                      <a:lnTo>
                        <a:pt x="160" y="64"/>
                      </a:lnTo>
                      <a:lnTo>
                        <a:pt x="160" y="62"/>
                      </a:lnTo>
                      <a:lnTo>
                        <a:pt x="157" y="62"/>
                      </a:lnTo>
                      <a:lnTo>
                        <a:pt x="160" y="62"/>
                      </a:lnTo>
                      <a:lnTo>
                        <a:pt x="163" y="58"/>
                      </a:lnTo>
                      <a:lnTo>
                        <a:pt x="165" y="56"/>
                      </a:lnTo>
                      <a:lnTo>
                        <a:pt x="168" y="52"/>
                      </a:lnTo>
                      <a:lnTo>
                        <a:pt x="171" y="52"/>
                      </a:lnTo>
                      <a:lnTo>
                        <a:pt x="173" y="52"/>
                      </a:lnTo>
                      <a:lnTo>
                        <a:pt x="173" y="49"/>
                      </a:lnTo>
                      <a:lnTo>
                        <a:pt x="173" y="47"/>
                      </a:lnTo>
                      <a:lnTo>
                        <a:pt x="176" y="47"/>
                      </a:lnTo>
                      <a:lnTo>
                        <a:pt x="176" y="43"/>
                      </a:lnTo>
                      <a:lnTo>
                        <a:pt x="179" y="43"/>
                      </a:lnTo>
                      <a:lnTo>
                        <a:pt x="179" y="41"/>
                      </a:lnTo>
                      <a:lnTo>
                        <a:pt x="181" y="41"/>
                      </a:lnTo>
                      <a:lnTo>
                        <a:pt x="179" y="38"/>
                      </a:lnTo>
                      <a:lnTo>
                        <a:pt x="179" y="34"/>
                      </a:lnTo>
                      <a:lnTo>
                        <a:pt x="179" y="32"/>
                      </a:lnTo>
                      <a:lnTo>
                        <a:pt x="184" y="32"/>
                      </a:lnTo>
                      <a:lnTo>
                        <a:pt x="188" y="28"/>
                      </a:lnTo>
                      <a:lnTo>
                        <a:pt x="188" y="26"/>
                      </a:lnTo>
                      <a:lnTo>
                        <a:pt x="189" y="23"/>
                      </a:lnTo>
                      <a:lnTo>
                        <a:pt x="192" y="21"/>
                      </a:lnTo>
                      <a:lnTo>
                        <a:pt x="196" y="21"/>
                      </a:lnTo>
                      <a:lnTo>
                        <a:pt x="196" y="23"/>
                      </a:lnTo>
                      <a:lnTo>
                        <a:pt x="199" y="23"/>
                      </a:lnTo>
                      <a:lnTo>
                        <a:pt x="201" y="26"/>
                      </a:lnTo>
                      <a:lnTo>
                        <a:pt x="204" y="23"/>
                      </a:lnTo>
                      <a:lnTo>
                        <a:pt x="201" y="23"/>
                      </a:lnTo>
                      <a:lnTo>
                        <a:pt x="204" y="23"/>
                      </a:lnTo>
                      <a:lnTo>
                        <a:pt x="207" y="23"/>
                      </a:lnTo>
                      <a:lnTo>
                        <a:pt x="209" y="23"/>
                      </a:lnTo>
                      <a:lnTo>
                        <a:pt x="212" y="23"/>
                      </a:lnTo>
                      <a:lnTo>
                        <a:pt x="215" y="23"/>
                      </a:lnTo>
                      <a:lnTo>
                        <a:pt x="217" y="23"/>
                      </a:lnTo>
                      <a:lnTo>
                        <a:pt x="220" y="23"/>
                      </a:lnTo>
                      <a:lnTo>
                        <a:pt x="220" y="21"/>
                      </a:lnTo>
                      <a:lnTo>
                        <a:pt x="223" y="21"/>
                      </a:lnTo>
                      <a:lnTo>
                        <a:pt x="223" y="17"/>
                      </a:lnTo>
                      <a:lnTo>
                        <a:pt x="220" y="17"/>
                      </a:lnTo>
                      <a:lnTo>
                        <a:pt x="223" y="17"/>
                      </a:lnTo>
                      <a:lnTo>
                        <a:pt x="227" y="17"/>
                      </a:lnTo>
                      <a:lnTo>
                        <a:pt x="227" y="21"/>
                      </a:lnTo>
                      <a:lnTo>
                        <a:pt x="228" y="21"/>
                      </a:lnTo>
                      <a:lnTo>
                        <a:pt x="232" y="21"/>
                      </a:lnTo>
                      <a:lnTo>
                        <a:pt x="228" y="23"/>
                      </a:lnTo>
                      <a:lnTo>
                        <a:pt x="232" y="23"/>
                      </a:lnTo>
                      <a:lnTo>
                        <a:pt x="232" y="21"/>
                      </a:lnTo>
                      <a:lnTo>
                        <a:pt x="235" y="21"/>
                      </a:lnTo>
                      <a:lnTo>
                        <a:pt x="237" y="21"/>
                      </a:lnTo>
                      <a:lnTo>
                        <a:pt x="237" y="17"/>
                      </a:lnTo>
                      <a:lnTo>
                        <a:pt x="240" y="17"/>
                      </a:lnTo>
                      <a:lnTo>
                        <a:pt x="240" y="13"/>
                      </a:lnTo>
                      <a:lnTo>
                        <a:pt x="243" y="13"/>
                      </a:lnTo>
                      <a:lnTo>
                        <a:pt x="245" y="13"/>
                      </a:lnTo>
                      <a:lnTo>
                        <a:pt x="243" y="13"/>
                      </a:lnTo>
                      <a:lnTo>
                        <a:pt x="245" y="13"/>
                      </a:lnTo>
                      <a:lnTo>
                        <a:pt x="245" y="17"/>
                      </a:lnTo>
                      <a:lnTo>
                        <a:pt x="245" y="13"/>
                      </a:lnTo>
                      <a:lnTo>
                        <a:pt x="245" y="17"/>
                      </a:lnTo>
                      <a:lnTo>
                        <a:pt x="248" y="17"/>
                      </a:lnTo>
                      <a:lnTo>
                        <a:pt x="248" y="13"/>
                      </a:lnTo>
                      <a:lnTo>
                        <a:pt x="251" y="13"/>
                      </a:lnTo>
                      <a:lnTo>
                        <a:pt x="253" y="13"/>
                      </a:lnTo>
                      <a:lnTo>
                        <a:pt x="253" y="11"/>
                      </a:lnTo>
                      <a:lnTo>
                        <a:pt x="253" y="8"/>
                      </a:lnTo>
                      <a:lnTo>
                        <a:pt x="256" y="8"/>
                      </a:lnTo>
                      <a:lnTo>
                        <a:pt x="256" y="6"/>
                      </a:lnTo>
                      <a:lnTo>
                        <a:pt x="259" y="8"/>
                      </a:lnTo>
                      <a:lnTo>
                        <a:pt x="263" y="8"/>
                      </a:lnTo>
                      <a:lnTo>
                        <a:pt x="263" y="6"/>
                      </a:lnTo>
                      <a:lnTo>
                        <a:pt x="263" y="8"/>
                      </a:lnTo>
                      <a:lnTo>
                        <a:pt x="263" y="6"/>
                      </a:lnTo>
                      <a:lnTo>
                        <a:pt x="264" y="6"/>
                      </a:lnTo>
                      <a:lnTo>
                        <a:pt x="264" y="2"/>
                      </a:lnTo>
                      <a:lnTo>
                        <a:pt x="268" y="0"/>
                      </a:lnTo>
                      <a:lnTo>
                        <a:pt x="268" y="2"/>
                      </a:lnTo>
                      <a:lnTo>
                        <a:pt x="271" y="2"/>
                      </a:lnTo>
                      <a:lnTo>
                        <a:pt x="271" y="0"/>
                      </a:lnTo>
                      <a:lnTo>
                        <a:pt x="272" y="2"/>
                      </a:lnTo>
                      <a:lnTo>
                        <a:pt x="272" y="0"/>
                      </a:lnTo>
                      <a:lnTo>
                        <a:pt x="276" y="0"/>
                      </a:lnTo>
                      <a:lnTo>
                        <a:pt x="279" y="0"/>
                      </a:lnTo>
                      <a:lnTo>
                        <a:pt x="281" y="0"/>
                      </a:lnTo>
                      <a:lnTo>
                        <a:pt x="281" y="2"/>
                      </a:lnTo>
                      <a:lnTo>
                        <a:pt x="284" y="2"/>
                      </a:lnTo>
                      <a:lnTo>
                        <a:pt x="284" y="0"/>
                      </a:lnTo>
                      <a:lnTo>
                        <a:pt x="287" y="0"/>
                      </a:lnTo>
                      <a:lnTo>
                        <a:pt x="289" y="6"/>
                      </a:lnTo>
                      <a:lnTo>
                        <a:pt x="289" y="8"/>
                      </a:lnTo>
                      <a:lnTo>
                        <a:pt x="289" y="11"/>
                      </a:lnTo>
                      <a:lnTo>
                        <a:pt x="292" y="11"/>
                      </a:lnTo>
                      <a:lnTo>
                        <a:pt x="295" y="11"/>
                      </a:lnTo>
                      <a:lnTo>
                        <a:pt x="299" y="11"/>
                      </a:lnTo>
                      <a:lnTo>
                        <a:pt x="299" y="13"/>
                      </a:lnTo>
                      <a:lnTo>
                        <a:pt x="300" y="13"/>
                      </a:lnTo>
                      <a:lnTo>
                        <a:pt x="303" y="13"/>
                      </a:lnTo>
                      <a:lnTo>
                        <a:pt x="307" y="13"/>
                      </a:lnTo>
                      <a:lnTo>
                        <a:pt x="307" y="17"/>
                      </a:lnTo>
                      <a:lnTo>
                        <a:pt x="307" y="13"/>
                      </a:lnTo>
                      <a:lnTo>
                        <a:pt x="312" y="17"/>
                      </a:lnTo>
                      <a:lnTo>
                        <a:pt x="315" y="17"/>
                      </a:lnTo>
                      <a:lnTo>
                        <a:pt x="315" y="21"/>
                      </a:lnTo>
                      <a:lnTo>
                        <a:pt x="315" y="17"/>
                      </a:lnTo>
                      <a:lnTo>
                        <a:pt x="317" y="17"/>
                      </a:lnTo>
                      <a:lnTo>
                        <a:pt x="317" y="21"/>
                      </a:lnTo>
                      <a:lnTo>
                        <a:pt x="320" y="23"/>
                      </a:lnTo>
                      <a:lnTo>
                        <a:pt x="323" y="23"/>
                      </a:lnTo>
                      <a:lnTo>
                        <a:pt x="326" y="23"/>
                      </a:lnTo>
                      <a:lnTo>
                        <a:pt x="326" y="26"/>
                      </a:lnTo>
                      <a:lnTo>
                        <a:pt x="328" y="26"/>
                      </a:lnTo>
                      <a:lnTo>
                        <a:pt x="331" y="26"/>
                      </a:lnTo>
                      <a:lnTo>
                        <a:pt x="334" y="26"/>
                      </a:lnTo>
                      <a:lnTo>
                        <a:pt x="336" y="26"/>
                      </a:lnTo>
                      <a:lnTo>
                        <a:pt x="339" y="26"/>
                      </a:lnTo>
                      <a:lnTo>
                        <a:pt x="339" y="28"/>
                      </a:lnTo>
                      <a:lnTo>
                        <a:pt x="343" y="28"/>
                      </a:lnTo>
                      <a:lnTo>
                        <a:pt x="343" y="26"/>
                      </a:lnTo>
                      <a:lnTo>
                        <a:pt x="344" y="26"/>
                      </a:lnTo>
                      <a:lnTo>
                        <a:pt x="344" y="28"/>
                      </a:lnTo>
                      <a:lnTo>
                        <a:pt x="344" y="32"/>
                      </a:lnTo>
                      <a:lnTo>
                        <a:pt x="348" y="32"/>
                      </a:lnTo>
                      <a:lnTo>
                        <a:pt x="348" y="34"/>
                      </a:lnTo>
                      <a:lnTo>
                        <a:pt x="348" y="38"/>
                      </a:lnTo>
                      <a:lnTo>
                        <a:pt x="348" y="41"/>
                      </a:lnTo>
                      <a:lnTo>
                        <a:pt x="351" y="41"/>
                      </a:lnTo>
                      <a:lnTo>
                        <a:pt x="352" y="41"/>
                      </a:lnTo>
                      <a:lnTo>
                        <a:pt x="352" y="43"/>
                      </a:lnTo>
                      <a:lnTo>
                        <a:pt x="352" y="47"/>
                      </a:lnTo>
                      <a:lnTo>
                        <a:pt x="356" y="47"/>
                      </a:lnTo>
                      <a:lnTo>
                        <a:pt x="362" y="43"/>
                      </a:lnTo>
                      <a:lnTo>
                        <a:pt x="362" y="47"/>
                      </a:lnTo>
                      <a:lnTo>
                        <a:pt x="364" y="49"/>
                      </a:lnTo>
                      <a:lnTo>
                        <a:pt x="367" y="49"/>
                      </a:lnTo>
                      <a:lnTo>
                        <a:pt x="370" y="49"/>
                      </a:lnTo>
                      <a:lnTo>
                        <a:pt x="372" y="49"/>
                      </a:lnTo>
                      <a:lnTo>
                        <a:pt x="375" y="49"/>
                      </a:lnTo>
                      <a:lnTo>
                        <a:pt x="379" y="49"/>
                      </a:lnTo>
                      <a:lnTo>
                        <a:pt x="379" y="52"/>
                      </a:lnTo>
                      <a:lnTo>
                        <a:pt x="380" y="52"/>
                      </a:lnTo>
                      <a:lnTo>
                        <a:pt x="383" y="52"/>
                      </a:lnTo>
                      <a:lnTo>
                        <a:pt x="387" y="52"/>
                      </a:lnTo>
                      <a:lnTo>
                        <a:pt x="387" y="56"/>
                      </a:lnTo>
                      <a:lnTo>
                        <a:pt x="390" y="58"/>
                      </a:lnTo>
                      <a:lnTo>
                        <a:pt x="392" y="58"/>
                      </a:lnTo>
                      <a:lnTo>
                        <a:pt x="395" y="62"/>
                      </a:lnTo>
                      <a:lnTo>
                        <a:pt x="395" y="64"/>
                      </a:lnTo>
                      <a:lnTo>
                        <a:pt x="398" y="64"/>
                      </a:lnTo>
                      <a:lnTo>
                        <a:pt x="400" y="64"/>
                      </a:lnTo>
                      <a:lnTo>
                        <a:pt x="400" y="67"/>
                      </a:lnTo>
                      <a:lnTo>
                        <a:pt x="403" y="67"/>
                      </a:lnTo>
                      <a:lnTo>
                        <a:pt x="406" y="69"/>
                      </a:lnTo>
                      <a:lnTo>
                        <a:pt x="406" y="67"/>
                      </a:lnTo>
                      <a:lnTo>
                        <a:pt x="406" y="69"/>
                      </a:lnTo>
                      <a:lnTo>
                        <a:pt x="408" y="69"/>
                      </a:lnTo>
                      <a:lnTo>
                        <a:pt x="411" y="69"/>
                      </a:lnTo>
                      <a:lnTo>
                        <a:pt x="411" y="67"/>
                      </a:lnTo>
                      <a:lnTo>
                        <a:pt x="414" y="67"/>
                      </a:lnTo>
                      <a:lnTo>
                        <a:pt x="416" y="69"/>
                      </a:lnTo>
                      <a:lnTo>
                        <a:pt x="419" y="69"/>
                      </a:lnTo>
                      <a:lnTo>
                        <a:pt x="423" y="69"/>
                      </a:lnTo>
                      <a:lnTo>
                        <a:pt x="426" y="69"/>
                      </a:lnTo>
                      <a:lnTo>
                        <a:pt x="428" y="69"/>
                      </a:lnTo>
                      <a:lnTo>
                        <a:pt x="428" y="67"/>
                      </a:lnTo>
                      <a:lnTo>
                        <a:pt x="431" y="67"/>
                      </a:lnTo>
                      <a:lnTo>
                        <a:pt x="434" y="64"/>
                      </a:lnTo>
                      <a:lnTo>
                        <a:pt x="436" y="67"/>
                      </a:lnTo>
                      <a:lnTo>
                        <a:pt x="436" y="64"/>
                      </a:lnTo>
                      <a:lnTo>
                        <a:pt x="439" y="67"/>
                      </a:lnTo>
                      <a:lnTo>
                        <a:pt x="442" y="67"/>
                      </a:lnTo>
                      <a:lnTo>
                        <a:pt x="444" y="67"/>
                      </a:lnTo>
                      <a:lnTo>
                        <a:pt x="447" y="67"/>
                      </a:lnTo>
                      <a:lnTo>
                        <a:pt x="447" y="64"/>
                      </a:lnTo>
                      <a:lnTo>
                        <a:pt x="447" y="67"/>
                      </a:lnTo>
                      <a:lnTo>
                        <a:pt x="450" y="64"/>
                      </a:lnTo>
                      <a:lnTo>
                        <a:pt x="450" y="62"/>
                      </a:lnTo>
                      <a:lnTo>
                        <a:pt x="454" y="62"/>
                      </a:lnTo>
                      <a:lnTo>
                        <a:pt x="455" y="58"/>
                      </a:lnTo>
                      <a:lnTo>
                        <a:pt x="459" y="58"/>
                      </a:lnTo>
                      <a:lnTo>
                        <a:pt x="459" y="52"/>
                      </a:lnTo>
                      <a:lnTo>
                        <a:pt x="462" y="52"/>
                      </a:lnTo>
                      <a:lnTo>
                        <a:pt x="462" y="49"/>
                      </a:lnTo>
                      <a:lnTo>
                        <a:pt x="463" y="49"/>
                      </a:lnTo>
                      <a:lnTo>
                        <a:pt x="467" y="49"/>
                      </a:lnTo>
                      <a:lnTo>
                        <a:pt x="470" y="49"/>
                      </a:lnTo>
                      <a:lnTo>
                        <a:pt x="472" y="49"/>
                      </a:lnTo>
                      <a:lnTo>
                        <a:pt x="475" y="49"/>
                      </a:lnTo>
                      <a:lnTo>
                        <a:pt x="475" y="47"/>
                      </a:lnTo>
                      <a:lnTo>
                        <a:pt x="478" y="47"/>
                      </a:lnTo>
                      <a:lnTo>
                        <a:pt x="480" y="43"/>
                      </a:lnTo>
                      <a:lnTo>
                        <a:pt x="480" y="47"/>
                      </a:lnTo>
                      <a:lnTo>
                        <a:pt x="483" y="47"/>
                      </a:lnTo>
                      <a:lnTo>
                        <a:pt x="486" y="47"/>
                      </a:lnTo>
                      <a:lnTo>
                        <a:pt x="490" y="47"/>
                      </a:lnTo>
                      <a:lnTo>
                        <a:pt x="491" y="47"/>
                      </a:lnTo>
                      <a:lnTo>
                        <a:pt x="491" y="49"/>
                      </a:lnTo>
                      <a:lnTo>
                        <a:pt x="494" y="47"/>
                      </a:lnTo>
                      <a:lnTo>
                        <a:pt x="494" y="49"/>
                      </a:lnTo>
                      <a:lnTo>
                        <a:pt x="494" y="52"/>
                      </a:lnTo>
                      <a:lnTo>
                        <a:pt x="498" y="52"/>
                      </a:lnTo>
                      <a:lnTo>
                        <a:pt x="499" y="56"/>
                      </a:lnTo>
                      <a:lnTo>
                        <a:pt x="503" y="56"/>
                      </a:lnTo>
                      <a:lnTo>
                        <a:pt x="503" y="58"/>
                      </a:lnTo>
                      <a:lnTo>
                        <a:pt x="506" y="58"/>
                      </a:lnTo>
                      <a:lnTo>
                        <a:pt x="506" y="62"/>
                      </a:lnTo>
                      <a:lnTo>
                        <a:pt x="506" y="64"/>
                      </a:lnTo>
                      <a:lnTo>
                        <a:pt x="506" y="67"/>
                      </a:lnTo>
                      <a:lnTo>
                        <a:pt x="507" y="67"/>
                      </a:lnTo>
                      <a:lnTo>
                        <a:pt x="506" y="69"/>
                      </a:lnTo>
                      <a:lnTo>
                        <a:pt x="507" y="69"/>
                      </a:lnTo>
                      <a:lnTo>
                        <a:pt x="511" y="69"/>
                      </a:lnTo>
                      <a:lnTo>
                        <a:pt x="511" y="73"/>
                      </a:lnTo>
                      <a:lnTo>
                        <a:pt x="514" y="73"/>
                      </a:lnTo>
                      <a:lnTo>
                        <a:pt x="516" y="73"/>
                      </a:lnTo>
                      <a:lnTo>
                        <a:pt x="519" y="73"/>
                      </a:lnTo>
                      <a:lnTo>
                        <a:pt x="519" y="69"/>
                      </a:lnTo>
                      <a:lnTo>
                        <a:pt x="519" y="73"/>
                      </a:lnTo>
                      <a:lnTo>
                        <a:pt x="522" y="73"/>
                      </a:lnTo>
                      <a:lnTo>
                        <a:pt x="522" y="69"/>
                      </a:lnTo>
                      <a:lnTo>
                        <a:pt x="525" y="69"/>
                      </a:lnTo>
                      <a:lnTo>
                        <a:pt x="527" y="69"/>
                      </a:lnTo>
                      <a:lnTo>
                        <a:pt x="527" y="67"/>
                      </a:lnTo>
                      <a:lnTo>
                        <a:pt x="530" y="67"/>
                      </a:lnTo>
                      <a:lnTo>
                        <a:pt x="534" y="67"/>
                      </a:lnTo>
                      <a:lnTo>
                        <a:pt x="535" y="67"/>
                      </a:lnTo>
                      <a:lnTo>
                        <a:pt x="538" y="64"/>
                      </a:lnTo>
                      <a:lnTo>
                        <a:pt x="538" y="67"/>
                      </a:lnTo>
                      <a:lnTo>
                        <a:pt x="542" y="67"/>
                      </a:lnTo>
                      <a:lnTo>
                        <a:pt x="543" y="67"/>
                      </a:lnTo>
                      <a:lnTo>
                        <a:pt x="547" y="67"/>
                      </a:lnTo>
                      <a:lnTo>
                        <a:pt x="547" y="64"/>
                      </a:lnTo>
                      <a:lnTo>
                        <a:pt x="550" y="64"/>
                      </a:lnTo>
                      <a:lnTo>
                        <a:pt x="550" y="62"/>
                      </a:lnTo>
                      <a:lnTo>
                        <a:pt x="553" y="62"/>
                      </a:lnTo>
                      <a:lnTo>
                        <a:pt x="553" y="58"/>
                      </a:lnTo>
                      <a:lnTo>
                        <a:pt x="553" y="56"/>
                      </a:lnTo>
                      <a:lnTo>
                        <a:pt x="553" y="52"/>
                      </a:lnTo>
                      <a:lnTo>
                        <a:pt x="553" y="49"/>
                      </a:lnTo>
                      <a:lnTo>
                        <a:pt x="555" y="49"/>
                      </a:lnTo>
                      <a:lnTo>
                        <a:pt x="555" y="47"/>
                      </a:lnTo>
                      <a:lnTo>
                        <a:pt x="561" y="43"/>
                      </a:lnTo>
                      <a:lnTo>
                        <a:pt x="563" y="43"/>
                      </a:lnTo>
                      <a:lnTo>
                        <a:pt x="566" y="41"/>
                      </a:lnTo>
                      <a:lnTo>
                        <a:pt x="570" y="41"/>
                      </a:lnTo>
                      <a:lnTo>
                        <a:pt x="570" y="38"/>
                      </a:lnTo>
                      <a:lnTo>
                        <a:pt x="571" y="34"/>
                      </a:lnTo>
                      <a:lnTo>
                        <a:pt x="574" y="32"/>
                      </a:lnTo>
                      <a:lnTo>
                        <a:pt x="578" y="32"/>
                      </a:lnTo>
                      <a:lnTo>
                        <a:pt x="579" y="26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14"/>
                <p:cNvSpPr/>
                <p:nvPr/>
              </p:nvSpPr>
              <p:spPr>
                <a:xfrm>
                  <a:off x="4247548" y="2897674"/>
                  <a:ext cx="707094" cy="432066"/>
                </a:xfrm>
                <a:custGeom>
                  <a:rect b="b" l="l" r="r" t="t"/>
                  <a:pathLst>
                    <a:path extrusionOk="0" h="835" w="1204">
                      <a:moveTo>
                        <a:pt x="378" y="11"/>
                      </a:moveTo>
                      <a:lnTo>
                        <a:pt x="383" y="11"/>
                      </a:lnTo>
                      <a:lnTo>
                        <a:pt x="398" y="11"/>
                      </a:lnTo>
                      <a:lnTo>
                        <a:pt x="403" y="13"/>
                      </a:lnTo>
                      <a:lnTo>
                        <a:pt x="406" y="13"/>
                      </a:lnTo>
                      <a:lnTo>
                        <a:pt x="406" y="11"/>
                      </a:lnTo>
                      <a:lnTo>
                        <a:pt x="409" y="11"/>
                      </a:lnTo>
                      <a:lnTo>
                        <a:pt x="411" y="11"/>
                      </a:lnTo>
                      <a:lnTo>
                        <a:pt x="411" y="13"/>
                      </a:lnTo>
                      <a:lnTo>
                        <a:pt x="414" y="16"/>
                      </a:lnTo>
                      <a:lnTo>
                        <a:pt x="418" y="18"/>
                      </a:lnTo>
                      <a:lnTo>
                        <a:pt x="419" y="18"/>
                      </a:lnTo>
                      <a:lnTo>
                        <a:pt x="422" y="18"/>
                      </a:lnTo>
                      <a:lnTo>
                        <a:pt x="426" y="18"/>
                      </a:lnTo>
                      <a:lnTo>
                        <a:pt x="427" y="18"/>
                      </a:lnTo>
                      <a:lnTo>
                        <a:pt x="431" y="18"/>
                      </a:lnTo>
                      <a:lnTo>
                        <a:pt x="434" y="18"/>
                      </a:lnTo>
                      <a:lnTo>
                        <a:pt x="436" y="22"/>
                      </a:lnTo>
                      <a:lnTo>
                        <a:pt x="439" y="22"/>
                      </a:lnTo>
                      <a:lnTo>
                        <a:pt x="442" y="22"/>
                      </a:lnTo>
                      <a:lnTo>
                        <a:pt x="444" y="22"/>
                      </a:lnTo>
                      <a:lnTo>
                        <a:pt x="447" y="22"/>
                      </a:lnTo>
                      <a:lnTo>
                        <a:pt x="447" y="18"/>
                      </a:lnTo>
                      <a:lnTo>
                        <a:pt x="450" y="18"/>
                      </a:lnTo>
                      <a:lnTo>
                        <a:pt x="453" y="18"/>
                      </a:lnTo>
                      <a:lnTo>
                        <a:pt x="455" y="18"/>
                      </a:lnTo>
                      <a:lnTo>
                        <a:pt x="458" y="18"/>
                      </a:lnTo>
                      <a:lnTo>
                        <a:pt x="462" y="18"/>
                      </a:lnTo>
                      <a:lnTo>
                        <a:pt x="463" y="18"/>
                      </a:lnTo>
                      <a:lnTo>
                        <a:pt x="463" y="22"/>
                      </a:lnTo>
                      <a:lnTo>
                        <a:pt x="467" y="18"/>
                      </a:lnTo>
                      <a:lnTo>
                        <a:pt x="470" y="18"/>
                      </a:lnTo>
                      <a:lnTo>
                        <a:pt x="471" y="18"/>
                      </a:lnTo>
                      <a:lnTo>
                        <a:pt x="475" y="18"/>
                      </a:lnTo>
                      <a:lnTo>
                        <a:pt x="478" y="18"/>
                      </a:lnTo>
                      <a:lnTo>
                        <a:pt x="480" y="18"/>
                      </a:lnTo>
                      <a:lnTo>
                        <a:pt x="483" y="16"/>
                      </a:lnTo>
                      <a:lnTo>
                        <a:pt x="486" y="16"/>
                      </a:lnTo>
                      <a:lnTo>
                        <a:pt x="486" y="18"/>
                      </a:lnTo>
                      <a:lnTo>
                        <a:pt x="488" y="18"/>
                      </a:lnTo>
                      <a:lnTo>
                        <a:pt x="494" y="22"/>
                      </a:lnTo>
                      <a:lnTo>
                        <a:pt x="494" y="26"/>
                      </a:lnTo>
                      <a:lnTo>
                        <a:pt x="496" y="26"/>
                      </a:lnTo>
                      <a:lnTo>
                        <a:pt x="496" y="28"/>
                      </a:lnTo>
                      <a:lnTo>
                        <a:pt x="499" y="28"/>
                      </a:lnTo>
                      <a:lnTo>
                        <a:pt x="502" y="28"/>
                      </a:lnTo>
                      <a:lnTo>
                        <a:pt x="506" y="28"/>
                      </a:lnTo>
                      <a:lnTo>
                        <a:pt x="507" y="28"/>
                      </a:lnTo>
                      <a:lnTo>
                        <a:pt x="514" y="28"/>
                      </a:lnTo>
                      <a:lnTo>
                        <a:pt x="514" y="26"/>
                      </a:lnTo>
                      <a:lnTo>
                        <a:pt x="519" y="26"/>
                      </a:lnTo>
                      <a:lnTo>
                        <a:pt x="522" y="26"/>
                      </a:lnTo>
                      <a:lnTo>
                        <a:pt x="524" y="26"/>
                      </a:lnTo>
                      <a:lnTo>
                        <a:pt x="524" y="28"/>
                      </a:lnTo>
                      <a:lnTo>
                        <a:pt x="524" y="31"/>
                      </a:lnTo>
                      <a:lnTo>
                        <a:pt x="522" y="31"/>
                      </a:lnTo>
                      <a:lnTo>
                        <a:pt x="519" y="31"/>
                      </a:lnTo>
                      <a:lnTo>
                        <a:pt x="519" y="33"/>
                      </a:lnTo>
                      <a:lnTo>
                        <a:pt x="519" y="37"/>
                      </a:lnTo>
                      <a:lnTo>
                        <a:pt x="515" y="37"/>
                      </a:lnTo>
                      <a:lnTo>
                        <a:pt x="515" y="39"/>
                      </a:lnTo>
                      <a:lnTo>
                        <a:pt x="515" y="46"/>
                      </a:lnTo>
                      <a:lnTo>
                        <a:pt x="515" y="48"/>
                      </a:lnTo>
                      <a:lnTo>
                        <a:pt x="519" y="52"/>
                      </a:lnTo>
                      <a:lnTo>
                        <a:pt x="519" y="54"/>
                      </a:lnTo>
                      <a:lnTo>
                        <a:pt x="519" y="58"/>
                      </a:lnTo>
                      <a:lnTo>
                        <a:pt x="522" y="63"/>
                      </a:lnTo>
                      <a:lnTo>
                        <a:pt x="522" y="69"/>
                      </a:lnTo>
                      <a:lnTo>
                        <a:pt x="524" y="73"/>
                      </a:lnTo>
                      <a:lnTo>
                        <a:pt x="527" y="73"/>
                      </a:lnTo>
                      <a:lnTo>
                        <a:pt x="527" y="74"/>
                      </a:lnTo>
                      <a:lnTo>
                        <a:pt x="530" y="74"/>
                      </a:lnTo>
                      <a:lnTo>
                        <a:pt x="535" y="74"/>
                      </a:lnTo>
                      <a:lnTo>
                        <a:pt x="538" y="74"/>
                      </a:lnTo>
                      <a:lnTo>
                        <a:pt x="540" y="73"/>
                      </a:lnTo>
                      <a:lnTo>
                        <a:pt x="543" y="69"/>
                      </a:lnTo>
                      <a:lnTo>
                        <a:pt x="543" y="67"/>
                      </a:lnTo>
                      <a:lnTo>
                        <a:pt x="546" y="63"/>
                      </a:lnTo>
                      <a:lnTo>
                        <a:pt x="546" y="59"/>
                      </a:lnTo>
                      <a:lnTo>
                        <a:pt x="546" y="58"/>
                      </a:lnTo>
                      <a:lnTo>
                        <a:pt x="548" y="54"/>
                      </a:lnTo>
                      <a:lnTo>
                        <a:pt x="551" y="54"/>
                      </a:lnTo>
                      <a:lnTo>
                        <a:pt x="555" y="54"/>
                      </a:lnTo>
                      <a:lnTo>
                        <a:pt x="558" y="54"/>
                      </a:lnTo>
                      <a:lnTo>
                        <a:pt x="560" y="54"/>
                      </a:lnTo>
                      <a:lnTo>
                        <a:pt x="560" y="58"/>
                      </a:lnTo>
                      <a:lnTo>
                        <a:pt x="560" y="59"/>
                      </a:lnTo>
                      <a:lnTo>
                        <a:pt x="560" y="63"/>
                      </a:lnTo>
                      <a:lnTo>
                        <a:pt x="563" y="67"/>
                      </a:lnTo>
                      <a:lnTo>
                        <a:pt x="563" y="73"/>
                      </a:lnTo>
                      <a:lnTo>
                        <a:pt x="563" y="74"/>
                      </a:lnTo>
                      <a:lnTo>
                        <a:pt x="563" y="78"/>
                      </a:lnTo>
                      <a:lnTo>
                        <a:pt x="563" y="80"/>
                      </a:lnTo>
                      <a:lnTo>
                        <a:pt x="563" y="84"/>
                      </a:lnTo>
                      <a:lnTo>
                        <a:pt x="563" y="88"/>
                      </a:lnTo>
                      <a:lnTo>
                        <a:pt x="563" y="93"/>
                      </a:lnTo>
                      <a:lnTo>
                        <a:pt x="566" y="93"/>
                      </a:lnTo>
                      <a:lnTo>
                        <a:pt x="568" y="93"/>
                      </a:lnTo>
                      <a:lnTo>
                        <a:pt x="571" y="93"/>
                      </a:lnTo>
                      <a:lnTo>
                        <a:pt x="574" y="93"/>
                      </a:lnTo>
                      <a:lnTo>
                        <a:pt x="574" y="89"/>
                      </a:lnTo>
                      <a:lnTo>
                        <a:pt x="574" y="88"/>
                      </a:lnTo>
                      <a:lnTo>
                        <a:pt x="574" y="84"/>
                      </a:lnTo>
                      <a:lnTo>
                        <a:pt x="574" y="80"/>
                      </a:lnTo>
                      <a:lnTo>
                        <a:pt x="571" y="78"/>
                      </a:lnTo>
                      <a:lnTo>
                        <a:pt x="571" y="74"/>
                      </a:lnTo>
                      <a:lnTo>
                        <a:pt x="571" y="73"/>
                      </a:lnTo>
                      <a:lnTo>
                        <a:pt x="574" y="73"/>
                      </a:lnTo>
                      <a:lnTo>
                        <a:pt x="574" y="67"/>
                      </a:lnTo>
                      <a:lnTo>
                        <a:pt x="576" y="67"/>
                      </a:lnTo>
                      <a:lnTo>
                        <a:pt x="576" y="59"/>
                      </a:lnTo>
                      <a:lnTo>
                        <a:pt x="579" y="58"/>
                      </a:lnTo>
                      <a:lnTo>
                        <a:pt x="579" y="54"/>
                      </a:lnTo>
                      <a:lnTo>
                        <a:pt x="582" y="54"/>
                      </a:lnTo>
                      <a:lnTo>
                        <a:pt x="584" y="54"/>
                      </a:lnTo>
                      <a:lnTo>
                        <a:pt x="591" y="54"/>
                      </a:lnTo>
                      <a:lnTo>
                        <a:pt x="592" y="54"/>
                      </a:lnTo>
                      <a:lnTo>
                        <a:pt x="595" y="54"/>
                      </a:lnTo>
                      <a:lnTo>
                        <a:pt x="602" y="54"/>
                      </a:lnTo>
                      <a:lnTo>
                        <a:pt x="604" y="54"/>
                      </a:lnTo>
                      <a:lnTo>
                        <a:pt x="607" y="54"/>
                      </a:lnTo>
                      <a:lnTo>
                        <a:pt x="610" y="54"/>
                      </a:lnTo>
                      <a:lnTo>
                        <a:pt x="610" y="52"/>
                      </a:lnTo>
                      <a:lnTo>
                        <a:pt x="612" y="48"/>
                      </a:lnTo>
                      <a:lnTo>
                        <a:pt x="615" y="48"/>
                      </a:lnTo>
                      <a:lnTo>
                        <a:pt x="620" y="52"/>
                      </a:lnTo>
                      <a:lnTo>
                        <a:pt x="623" y="48"/>
                      </a:lnTo>
                      <a:lnTo>
                        <a:pt x="626" y="48"/>
                      </a:lnTo>
                      <a:lnTo>
                        <a:pt x="628" y="48"/>
                      </a:lnTo>
                      <a:lnTo>
                        <a:pt x="631" y="48"/>
                      </a:lnTo>
                      <a:lnTo>
                        <a:pt x="635" y="48"/>
                      </a:lnTo>
                      <a:lnTo>
                        <a:pt x="635" y="46"/>
                      </a:lnTo>
                      <a:lnTo>
                        <a:pt x="636" y="46"/>
                      </a:lnTo>
                      <a:lnTo>
                        <a:pt x="640" y="48"/>
                      </a:lnTo>
                      <a:lnTo>
                        <a:pt x="643" y="48"/>
                      </a:lnTo>
                      <a:lnTo>
                        <a:pt x="644" y="46"/>
                      </a:lnTo>
                      <a:lnTo>
                        <a:pt x="648" y="46"/>
                      </a:lnTo>
                      <a:lnTo>
                        <a:pt x="651" y="48"/>
                      </a:lnTo>
                      <a:lnTo>
                        <a:pt x="654" y="48"/>
                      </a:lnTo>
                      <a:lnTo>
                        <a:pt x="654" y="52"/>
                      </a:lnTo>
                      <a:lnTo>
                        <a:pt x="656" y="52"/>
                      </a:lnTo>
                      <a:lnTo>
                        <a:pt x="659" y="52"/>
                      </a:lnTo>
                      <a:lnTo>
                        <a:pt x="659" y="48"/>
                      </a:lnTo>
                      <a:lnTo>
                        <a:pt x="659" y="46"/>
                      </a:lnTo>
                      <a:lnTo>
                        <a:pt x="656" y="43"/>
                      </a:lnTo>
                      <a:lnTo>
                        <a:pt x="656" y="39"/>
                      </a:lnTo>
                      <a:lnTo>
                        <a:pt x="659" y="37"/>
                      </a:lnTo>
                      <a:lnTo>
                        <a:pt x="659" y="33"/>
                      </a:lnTo>
                      <a:lnTo>
                        <a:pt x="662" y="33"/>
                      </a:lnTo>
                      <a:lnTo>
                        <a:pt x="662" y="37"/>
                      </a:lnTo>
                      <a:lnTo>
                        <a:pt x="664" y="39"/>
                      </a:lnTo>
                      <a:lnTo>
                        <a:pt x="667" y="43"/>
                      </a:lnTo>
                      <a:lnTo>
                        <a:pt x="671" y="46"/>
                      </a:lnTo>
                      <a:lnTo>
                        <a:pt x="671" y="48"/>
                      </a:lnTo>
                      <a:lnTo>
                        <a:pt x="672" y="48"/>
                      </a:lnTo>
                      <a:lnTo>
                        <a:pt x="675" y="52"/>
                      </a:lnTo>
                      <a:lnTo>
                        <a:pt x="679" y="52"/>
                      </a:lnTo>
                      <a:lnTo>
                        <a:pt x="679" y="54"/>
                      </a:lnTo>
                      <a:lnTo>
                        <a:pt x="680" y="54"/>
                      </a:lnTo>
                      <a:lnTo>
                        <a:pt x="680" y="52"/>
                      </a:lnTo>
                      <a:lnTo>
                        <a:pt x="684" y="52"/>
                      </a:lnTo>
                      <a:lnTo>
                        <a:pt x="687" y="48"/>
                      </a:lnTo>
                      <a:lnTo>
                        <a:pt x="688" y="48"/>
                      </a:lnTo>
                      <a:lnTo>
                        <a:pt x="688" y="46"/>
                      </a:lnTo>
                      <a:lnTo>
                        <a:pt x="692" y="46"/>
                      </a:lnTo>
                      <a:lnTo>
                        <a:pt x="692" y="39"/>
                      </a:lnTo>
                      <a:lnTo>
                        <a:pt x="695" y="37"/>
                      </a:lnTo>
                      <a:lnTo>
                        <a:pt x="697" y="39"/>
                      </a:lnTo>
                      <a:lnTo>
                        <a:pt x="700" y="43"/>
                      </a:lnTo>
                      <a:lnTo>
                        <a:pt x="700" y="46"/>
                      </a:lnTo>
                      <a:lnTo>
                        <a:pt x="700" y="48"/>
                      </a:lnTo>
                      <a:lnTo>
                        <a:pt x="703" y="48"/>
                      </a:lnTo>
                      <a:lnTo>
                        <a:pt x="706" y="48"/>
                      </a:lnTo>
                      <a:lnTo>
                        <a:pt x="708" y="46"/>
                      </a:lnTo>
                      <a:lnTo>
                        <a:pt x="708" y="43"/>
                      </a:lnTo>
                      <a:lnTo>
                        <a:pt x="708" y="39"/>
                      </a:lnTo>
                      <a:lnTo>
                        <a:pt x="708" y="37"/>
                      </a:lnTo>
                      <a:lnTo>
                        <a:pt x="708" y="33"/>
                      </a:lnTo>
                      <a:lnTo>
                        <a:pt x="708" y="31"/>
                      </a:lnTo>
                      <a:lnTo>
                        <a:pt x="711" y="31"/>
                      </a:lnTo>
                      <a:lnTo>
                        <a:pt x="711" y="28"/>
                      </a:lnTo>
                      <a:lnTo>
                        <a:pt x="715" y="28"/>
                      </a:lnTo>
                      <a:lnTo>
                        <a:pt x="716" y="28"/>
                      </a:lnTo>
                      <a:lnTo>
                        <a:pt x="720" y="28"/>
                      </a:lnTo>
                      <a:lnTo>
                        <a:pt x="723" y="28"/>
                      </a:lnTo>
                      <a:lnTo>
                        <a:pt x="724" y="28"/>
                      </a:lnTo>
                      <a:lnTo>
                        <a:pt x="728" y="28"/>
                      </a:lnTo>
                      <a:lnTo>
                        <a:pt x="731" y="28"/>
                      </a:lnTo>
                      <a:lnTo>
                        <a:pt x="733" y="31"/>
                      </a:lnTo>
                      <a:lnTo>
                        <a:pt x="736" y="33"/>
                      </a:lnTo>
                      <a:lnTo>
                        <a:pt x="736" y="37"/>
                      </a:lnTo>
                      <a:lnTo>
                        <a:pt x="739" y="37"/>
                      </a:lnTo>
                      <a:lnTo>
                        <a:pt x="741" y="37"/>
                      </a:lnTo>
                      <a:lnTo>
                        <a:pt x="744" y="37"/>
                      </a:lnTo>
                      <a:lnTo>
                        <a:pt x="744" y="33"/>
                      </a:lnTo>
                      <a:lnTo>
                        <a:pt x="744" y="31"/>
                      </a:lnTo>
                      <a:lnTo>
                        <a:pt x="747" y="31"/>
                      </a:lnTo>
                      <a:lnTo>
                        <a:pt x="749" y="31"/>
                      </a:lnTo>
                      <a:lnTo>
                        <a:pt x="749" y="28"/>
                      </a:lnTo>
                      <a:lnTo>
                        <a:pt x="752" y="28"/>
                      </a:lnTo>
                      <a:lnTo>
                        <a:pt x="755" y="28"/>
                      </a:lnTo>
                      <a:lnTo>
                        <a:pt x="759" y="28"/>
                      </a:lnTo>
                      <a:lnTo>
                        <a:pt x="759" y="26"/>
                      </a:lnTo>
                      <a:lnTo>
                        <a:pt x="760" y="26"/>
                      </a:lnTo>
                      <a:lnTo>
                        <a:pt x="760" y="28"/>
                      </a:lnTo>
                      <a:lnTo>
                        <a:pt x="764" y="28"/>
                      </a:lnTo>
                      <a:lnTo>
                        <a:pt x="767" y="28"/>
                      </a:lnTo>
                      <a:lnTo>
                        <a:pt x="767" y="31"/>
                      </a:lnTo>
                      <a:lnTo>
                        <a:pt x="767" y="33"/>
                      </a:lnTo>
                      <a:lnTo>
                        <a:pt x="767" y="37"/>
                      </a:lnTo>
                      <a:lnTo>
                        <a:pt x="768" y="39"/>
                      </a:lnTo>
                      <a:lnTo>
                        <a:pt x="768" y="43"/>
                      </a:lnTo>
                      <a:lnTo>
                        <a:pt x="772" y="43"/>
                      </a:lnTo>
                      <a:lnTo>
                        <a:pt x="775" y="43"/>
                      </a:lnTo>
                      <a:lnTo>
                        <a:pt x="775" y="46"/>
                      </a:lnTo>
                      <a:lnTo>
                        <a:pt x="777" y="46"/>
                      </a:lnTo>
                      <a:lnTo>
                        <a:pt x="780" y="48"/>
                      </a:lnTo>
                      <a:lnTo>
                        <a:pt x="783" y="48"/>
                      </a:lnTo>
                      <a:lnTo>
                        <a:pt x="783" y="52"/>
                      </a:lnTo>
                      <a:lnTo>
                        <a:pt x="785" y="54"/>
                      </a:lnTo>
                      <a:lnTo>
                        <a:pt x="788" y="54"/>
                      </a:lnTo>
                      <a:lnTo>
                        <a:pt x="791" y="54"/>
                      </a:lnTo>
                      <a:lnTo>
                        <a:pt x="791" y="58"/>
                      </a:lnTo>
                      <a:lnTo>
                        <a:pt x="791" y="59"/>
                      </a:lnTo>
                      <a:lnTo>
                        <a:pt x="793" y="63"/>
                      </a:lnTo>
                      <a:lnTo>
                        <a:pt x="793" y="67"/>
                      </a:lnTo>
                      <a:lnTo>
                        <a:pt x="791" y="67"/>
                      </a:lnTo>
                      <a:lnTo>
                        <a:pt x="793" y="69"/>
                      </a:lnTo>
                      <a:lnTo>
                        <a:pt x="791" y="69"/>
                      </a:lnTo>
                      <a:lnTo>
                        <a:pt x="791" y="73"/>
                      </a:lnTo>
                      <a:lnTo>
                        <a:pt x="788" y="74"/>
                      </a:lnTo>
                      <a:lnTo>
                        <a:pt x="785" y="74"/>
                      </a:lnTo>
                      <a:lnTo>
                        <a:pt x="785" y="78"/>
                      </a:lnTo>
                      <a:lnTo>
                        <a:pt x="785" y="80"/>
                      </a:lnTo>
                      <a:lnTo>
                        <a:pt x="785" y="84"/>
                      </a:lnTo>
                      <a:lnTo>
                        <a:pt x="785" y="88"/>
                      </a:lnTo>
                      <a:lnTo>
                        <a:pt x="785" y="89"/>
                      </a:lnTo>
                      <a:lnTo>
                        <a:pt x="785" y="93"/>
                      </a:lnTo>
                      <a:lnTo>
                        <a:pt x="785" y="95"/>
                      </a:lnTo>
                      <a:lnTo>
                        <a:pt x="785" y="99"/>
                      </a:lnTo>
                      <a:lnTo>
                        <a:pt x="788" y="99"/>
                      </a:lnTo>
                      <a:lnTo>
                        <a:pt x="791" y="101"/>
                      </a:lnTo>
                      <a:lnTo>
                        <a:pt x="793" y="101"/>
                      </a:lnTo>
                      <a:lnTo>
                        <a:pt x="799" y="108"/>
                      </a:lnTo>
                      <a:lnTo>
                        <a:pt x="803" y="108"/>
                      </a:lnTo>
                      <a:lnTo>
                        <a:pt x="804" y="110"/>
                      </a:lnTo>
                      <a:lnTo>
                        <a:pt x="808" y="114"/>
                      </a:lnTo>
                      <a:lnTo>
                        <a:pt x="808" y="116"/>
                      </a:lnTo>
                      <a:lnTo>
                        <a:pt x="808" y="119"/>
                      </a:lnTo>
                      <a:lnTo>
                        <a:pt x="811" y="119"/>
                      </a:lnTo>
                      <a:lnTo>
                        <a:pt x="811" y="121"/>
                      </a:lnTo>
                      <a:lnTo>
                        <a:pt x="811" y="125"/>
                      </a:lnTo>
                      <a:lnTo>
                        <a:pt x="811" y="129"/>
                      </a:lnTo>
                      <a:lnTo>
                        <a:pt x="811" y="131"/>
                      </a:lnTo>
                      <a:lnTo>
                        <a:pt x="811" y="134"/>
                      </a:lnTo>
                      <a:lnTo>
                        <a:pt x="811" y="136"/>
                      </a:lnTo>
                      <a:lnTo>
                        <a:pt x="808" y="136"/>
                      </a:lnTo>
                      <a:lnTo>
                        <a:pt x="803" y="136"/>
                      </a:lnTo>
                      <a:lnTo>
                        <a:pt x="803" y="140"/>
                      </a:lnTo>
                      <a:lnTo>
                        <a:pt x="803" y="142"/>
                      </a:lnTo>
                      <a:lnTo>
                        <a:pt x="803" y="145"/>
                      </a:lnTo>
                      <a:lnTo>
                        <a:pt x="799" y="145"/>
                      </a:lnTo>
                      <a:lnTo>
                        <a:pt x="796" y="147"/>
                      </a:lnTo>
                      <a:lnTo>
                        <a:pt x="796" y="151"/>
                      </a:lnTo>
                      <a:lnTo>
                        <a:pt x="793" y="155"/>
                      </a:lnTo>
                      <a:lnTo>
                        <a:pt x="796" y="155"/>
                      </a:lnTo>
                      <a:lnTo>
                        <a:pt x="793" y="157"/>
                      </a:lnTo>
                      <a:lnTo>
                        <a:pt x="793" y="160"/>
                      </a:lnTo>
                      <a:lnTo>
                        <a:pt x="793" y="162"/>
                      </a:lnTo>
                      <a:lnTo>
                        <a:pt x="793" y="166"/>
                      </a:lnTo>
                      <a:lnTo>
                        <a:pt x="793" y="168"/>
                      </a:lnTo>
                      <a:lnTo>
                        <a:pt x="796" y="168"/>
                      </a:lnTo>
                      <a:lnTo>
                        <a:pt x="799" y="172"/>
                      </a:lnTo>
                      <a:lnTo>
                        <a:pt x="799" y="175"/>
                      </a:lnTo>
                      <a:lnTo>
                        <a:pt x="803" y="175"/>
                      </a:lnTo>
                      <a:lnTo>
                        <a:pt x="803" y="177"/>
                      </a:lnTo>
                      <a:lnTo>
                        <a:pt x="804" y="177"/>
                      </a:lnTo>
                      <a:lnTo>
                        <a:pt x="804" y="181"/>
                      </a:lnTo>
                      <a:lnTo>
                        <a:pt x="804" y="187"/>
                      </a:lnTo>
                      <a:lnTo>
                        <a:pt x="808" y="188"/>
                      </a:lnTo>
                      <a:lnTo>
                        <a:pt x="808" y="192"/>
                      </a:lnTo>
                      <a:lnTo>
                        <a:pt x="808" y="196"/>
                      </a:lnTo>
                      <a:lnTo>
                        <a:pt x="808" y="198"/>
                      </a:lnTo>
                      <a:lnTo>
                        <a:pt x="811" y="198"/>
                      </a:lnTo>
                      <a:lnTo>
                        <a:pt x="808" y="198"/>
                      </a:lnTo>
                      <a:lnTo>
                        <a:pt x="808" y="202"/>
                      </a:lnTo>
                      <a:lnTo>
                        <a:pt x="808" y="203"/>
                      </a:lnTo>
                      <a:lnTo>
                        <a:pt x="808" y="207"/>
                      </a:lnTo>
                      <a:lnTo>
                        <a:pt x="811" y="209"/>
                      </a:lnTo>
                      <a:lnTo>
                        <a:pt x="811" y="213"/>
                      </a:lnTo>
                      <a:lnTo>
                        <a:pt x="813" y="213"/>
                      </a:lnTo>
                      <a:lnTo>
                        <a:pt x="816" y="213"/>
                      </a:lnTo>
                      <a:lnTo>
                        <a:pt x="816" y="216"/>
                      </a:lnTo>
                      <a:lnTo>
                        <a:pt x="816" y="218"/>
                      </a:lnTo>
                      <a:lnTo>
                        <a:pt x="819" y="218"/>
                      </a:lnTo>
                      <a:lnTo>
                        <a:pt x="819" y="222"/>
                      </a:lnTo>
                      <a:lnTo>
                        <a:pt x="819" y="224"/>
                      </a:lnTo>
                      <a:lnTo>
                        <a:pt x="819" y="228"/>
                      </a:lnTo>
                      <a:lnTo>
                        <a:pt x="821" y="230"/>
                      </a:lnTo>
                      <a:lnTo>
                        <a:pt x="824" y="233"/>
                      </a:lnTo>
                      <a:lnTo>
                        <a:pt x="824" y="237"/>
                      </a:lnTo>
                      <a:lnTo>
                        <a:pt x="824" y="239"/>
                      </a:lnTo>
                      <a:lnTo>
                        <a:pt x="824" y="243"/>
                      </a:lnTo>
                      <a:lnTo>
                        <a:pt x="824" y="245"/>
                      </a:lnTo>
                      <a:lnTo>
                        <a:pt x="827" y="245"/>
                      </a:lnTo>
                      <a:lnTo>
                        <a:pt x="832" y="245"/>
                      </a:lnTo>
                      <a:lnTo>
                        <a:pt x="835" y="248"/>
                      </a:lnTo>
                      <a:lnTo>
                        <a:pt x="835" y="245"/>
                      </a:lnTo>
                      <a:lnTo>
                        <a:pt x="837" y="245"/>
                      </a:lnTo>
                      <a:lnTo>
                        <a:pt x="840" y="243"/>
                      </a:lnTo>
                      <a:lnTo>
                        <a:pt x="844" y="243"/>
                      </a:lnTo>
                      <a:lnTo>
                        <a:pt x="844" y="239"/>
                      </a:lnTo>
                      <a:lnTo>
                        <a:pt x="845" y="239"/>
                      </a:lnTo>
                      <a:lnTo>
                        <a:pt x="848" y="239"/>
                      </a:lnTo>
                      <a:lnTo>
                        <a:pt x="848" y="237"/>
                      </a:lnTo>
                      <a:lnTo>
                        <a:pt x="848" y="239"/>
                      </a:lnTo>
                      <a:lnTo>
                        <a:pt x="852" y="239"/>
                      </a:lnTo>
                      <a:lnTo>
                        <a:pt x="855" y="239"/>
                      </a:lnTo>
                      <a:lnTo>
                        <a:pt x="857" y="237"/>
                      </a:lnTo>
                      <a:lnTo>
                        <a:pt x="857" y="239"/>
                      </a:lnTo>
                      <a:lnTo>
                        <a:pt x="860" y="243"/>
                      </a:lnTo>
                      <a:lnTo>
                        <a:pt x="863" y="239"/>
                      </a:lnTo>
                      <a:lnTo>
                        <a:pt x="863" y="243"/>
                      </a:lnTo>
                      <a:lnTo>
                        <a:pt x="865" y="243"/>
                      </a:lnTo>
                      <a:lnTo>
                        <a:pt x="865" y="239"/>
                      </a:lnTo>
                      <a:lnTo>
                        <a:pt x="868" y="239"/>
                      </a:lnTo>
                      <a:lnTo>
                        <a:pt x="871" y="237"/>
                      </a:lnTo>
                      <a:lnTo>
                        <a:pt x="873" y="237"/>
                      </a:lnTo>
                      <a:lnTo>
                        <a:pt x="873" y="239"/>
                      </a:lnTo>
                      <a:lnTo>
                        <a:pt x="873" y="243"/>
                      </a:lnTo>
                      <a:lnTo>
                        <a:pt x="876" y="245"/>
                      </a:lnTo>
                      <a:lnTo>
                        <a:pt x="876" y="248"/>
                      </a:lnTo>
                      <a:lnTo>
                        <a:pt x="879" y="248"/>
                      </a:lnTo>
                      <a:lnTo>
                        <a:pt x="881" y="248"/>
                      </a:lnTo>
                      <a:lnTo>
                        <a:pt x="884" y="248"/>
                      </a:lnTo>
                      <a:lnTo>
                        <a:pt x="888" y="250"/>
                      </a:lnTo>
                      <a:lnTo>
                        <a:pt x="889" y="250"/>
                      </a:lnTo>
                      <a:lnTo>
                        <a:pt x="889" y="258"/>
                      </a:lnTo>
                      <a:lnTo>
                        <a:pt x="889" y="259"/>
                      </a:lnTo>
                      <a:lnTo>
                        <a:pt x="889" y="263"/>
                      </a:lnTo>
                      <a:lnTo>
                        <a:pt x="889" y="265"/>
                      </a:lnTo>
                      <a:lnTo>
                        <a:pt x="889" y="269"/>
                      </a:lnTo>
                      <a:lnTo>
                        <a:pt x="889" y="271"/>
                      </a:lnTo>
                      <a:lnTo>
                        <a:pt x="889" y="274"/>
                      </a:lnTo>
                      <a:lnTo>
                        <a:pt x="888" y="274"/>
                      </a:lnTo>
                      <a:lnTo>
                        <a:pt x="884" y="278"/>
                      </a:lnTo>
                      <a:lnTo>
                        <a:pt x="884" y="280"/>
                      </a:lnTo>
                      <a:lnTo>
                        <a:pt x="881" y="280"/>
                      </a:lnTo>
                      <a:lnTo>
                        <a:pt x="881" y="284"/>
                      </a:lnTo>
                      <a:lnTo>
                        <a:pt x="881" y="286"/>
                      </a:lnTo>
                      <a:lnTo>
                        <a:pt x="879" y="284"/>
                      </a:lnTo>
                      <a:lnTo>
                        <a:pt x="876" y="284"/>
                      </a:lnTo>
                      <a:lnTo>
                        <a:pt x="873" y="286"/>
                      </a:lnTo>
                      <a:lnTo>
                        <a:pt x="873" y="291"/>
                      </a:lnTo>
                      <a:lnTo>
                        <a:pt x="873" y="295"/>
                      </a:lnTo>
                      <a:lnTo>
                        <a:pt x="873" y="297"/>
                      </a:lnTo>
                      <a:lnTo>
                        <a:pt x="873" y="301"/>
                      </a:lnTo>
                      <a:lnTo>
                        <a:pt x="871" y="301"/>
                      </a:lnTo>
                      <a:lnTo>
                        <a:pt x="868" y="304"/>
                      </a:lnTo>
                      <a:lnTo>
                        <a:pt x="868" y="306"/>
                      </a:lnTo>
                      <a:lnTo>
                        <a:pt x="868" y="310"/>
                      </a:lnTo>
                      <a:lnTo>
                        <a:pt x="865" y="310"/>
                      </a:lnTo>
                      <a:lnTo>
                        <a:pt x="868" y="310"/>
                      </a:lnTo>
                      <a:lnTo>
                        <a:pt x="871" y="312"/>
                      </a:lnTo>
                      <a:lnTo>
                        <a:pt x="873" y="316"/>
                      </a:lnTo>
                      <a:lnTo>
                        <a:pt x="873" y="317"/>
                      </a:lnTo>
                      <a:lnTo>
                        <a:pt x="871" y="317"/>
                      </a:lnTo>
                      <a:lnTo>
                        <a:pt x="868" y="317"/>
                      </a:lnTo>
                      <a:lnTo>
                        <a:pt x="868" y="321"/>
                      </a:lnTo>
                      <a:lnTo>
                        <a:pt x="871" y="321"/>
                      </a:lnTo>
                      <a:lnTo>
                        <a:pt x="871" y="325"/>
                      </a:lnTo>
                      <a:lnTo>
                        <a:pt x="871" y="327"/>
                      </a:lnTo>
                      <a:lnTo>
                        <a:pt x="873" y="327"/>
                      </a:lnTo>
                      <a:lnTo>
                        <a:pt x="873" y="330"/>
                      </a:lnTo>
                      <a:lnTo>
                        <a:pt x="876" y="332"/>
                      </a:lnTo>
                      <a:lnTo>
                        <a:pt x="876" y="336"/>
                      </a:lnTo>
                      <a:lnTo>
                        <a:pt x="873" y="336"/>
                      </a:lnTo>
                      <a:lnTo>
                        <a:pt x="871" y="336"/>
                      </a:lnTo>
                      <a:lnTo>
                        <a:pt x="868" y="336"/>
                      </a:lnTo>
                      <a:lnTo>
                        <a:pt x="868" y="338"/>
                      </a:lnTo>
                      <a:lnTo>
                        <a:pt x="868" y="342"/>
                      </a:lnTo>
                      <a:lnTo>
                        <a:pt x="871" y="345"/>
                      </a:lnTo>
                      <a:lnTo>
                        <a:pt x="868" y="345"/>
                      </a:lnTo>
                      <a:lnTo>
                        <a:pt x="865" y="345"/>
                      </a:lnTo>
                      <a:lnTo>
                        <a:pt x="863" y="345"/>
                      </a:lnTo>
                      <a:lnTo>
                        <a:pt x="863" y="347"/>
                      </a:lnTo>
                      <a:lnTo>
                        <a:pt x="865" y="347"/>
                      </a:lnTo>
                      <a:lnTo>
                        <a:pt x="868" y="347"/>
                      </a:lnTo>
                      <a:lnTo>
                        <a:pt x="871" y="347"/>
                      </a:lnTo>
                      <a:lnTo>
                        <a:pt x="873" y="347"/>
                      </a:lnTo>
                      <a:lnTo>
                        <a:pt x="873" y="351"/>
                      </a:lnTo>
                      <a:lnTo>
                        <a:pt x="876" y="351"/>
                      </a:lnTo>
                      <a:lnTo>
                        <a:pt x="876" y="353"/>
                      </a:lnTo>
                      <a:lnTo>
                        <a:pt x="876" y="357"/>
                      </a:lnTo>
                      <a:lnTo>
                        <a:pt x="873" y="357"/>
                      </a:lnTo>
                      <a:lnTo>
                        <a:pt x="873" y="359"/>
                      </a:lnTo>
                      <a:lnTo>
                        <a:pt x="873" y="362"/>
                      </a:lnTo>
                      <a:lnTo>
                        <a:pt x="871" y="362"/>
                      </a:lnTo>
                      <a:lnTo>
                        <a:pt x="868" y="362"/>
                      </a:lnTo>
                      <a:lnTo>
                        <a:pt x="868" y="366"/>
                      </a:lnTo>
                      <a:lnTo>
                        <a:pt x="868" y="368"/>
                      </a:lnTo>
                      <a:lnTo>
                        <a:pt x="868" y="372"/>
                      </a:lnTo>
                      <a:lnTo>
                        <a:pt x="865" y="372"/>
                      </a:lnTo>
                      <a:lnTo>
                        <a:pt x="865" y="373"/>
                      </a:lnTo>
                      <a:lnTo>
                        <a:pt x="865" y="377"/>
                      </a:lnTo>
                      <a:lnTo>
                        <a:pt x="865" y="379"/>
                      </a:lnTo>
                      <a:lnTo>
                        <a:pt x="863" y="379"/>
                      </a:lnTo>
                      <a:lnTo>
                        <a:pt x="865" y="383"/>
                      </a:lnTo>
                      <a:lnTo>
                        <a:pt x="865" y="387"/>
                      </a:lnTo>
                      <a:lnTo>
                        <a:pt x="865" y="388"/>
                      </a:lnTo>
                      <a:lnTo>
                        <a:pt x="868" y="388"/>
                      </a:lnTo>
                      <a:lnTo>
                        <a:pt x="871" y="392"/>
                      </a:lnTo>
                      <a:lnTo>
                        <a:pt x="868" y="394"/>
                      </a:lnTo>
                      <a:lnTo>
                        <a:pt x="868" y="398"/>
                      </a:lnTo>
                      <a:lnTo>
                        <a:pt x="871" y="398"/>
                      </a:lnTo>
                      <a:lnTo>
                        <a:pt x="873" y="398"/>
                      </a:lnTo>
                      <a:lnTo>
                        <a:pt x="873" y="400"/>
                      </a:lnTo>
                      <a:lnTo>
                        <a:pt x="876" y="400"/>
                      </a:lnTo>
                      <a:lnTo>
                        <a:pt x="879" y="403"/>
                      </a:lnTo>
                      <a:lnTo>
                        <a:pt x="881" y="400"/>
                      </a:lnTo>
                      <a:lnTo>
                        <a:pt x="884" y="400"/>
                      </a:lnTo>
                      <a:lnTo>
                        <a:pt x="884" y="403"/>
                      </a:lnTo>
                      <a:lnTo>
                        <a:pt x="884" y="407"/>
                      </a:lnTo>
                      <a:lnTo>
                        <a:pt x="888" y="407"/>
                      </a:lnTo>
                      <a:lnTo>
                        <a:pt x="884" y="409"/>
                      </a:lnTo>
                      <a:lnTo>
                        <a:pt x="888" y="409"/>
                      </a:lnTo>
                      <a:lnTo>
                        <a:pt x="889" y="409"/>
                      </a:lnTo>
                      <a:lnTo>
                        <a:pt x="889" y="413"/>
                      </a:lnTo>
                      <a:lnTo>
                        <a:pt x="893" y="413"/>
                      </a:lnTo>
                      <a:lnTo>
                        <a:pt x="896" y="413"/>
                      </a:lnTo>
                      <a:lnTo>
                        <a:pt x="896" y="415"/>
                      </a:lnTo>
                      <a:lnTo>
                        <a:pt x="897" y="415"/>
                      </a:lnTo>
                      <a:lnTo>
                        <a:pt x="901" y="415"/>
                      </a:lnTo>
                      <a:lnTo>
                        <a:pt x="901" y="418"/>
                      </a:lnTo>
                      <a:lnTo>
                        <a:pt x="904" y="415"/>
                      </a:lnTo>
                      <a:lnTo>
                        <a:pt x="904" y="418"/>
                      </a:lnTo>
                      <a:lnTo>
                        <a:pt x="901" y="418"/>
                      </a:lnTo>
                      <a:lnTo>
                        <a:pt x="901" y="420"/>
                      </a:lnTo>
                      <a:lnTo>
                        <a:pt x="901" y="424"/>
                      </a:lnTo>
                      <a:lnTo>
                        <a:pt x="901" y="426"/>
                      </a:lnTo>
                      <a:lnTo>
                        <a:pt x="904" y="426"/>
                      </a:lnTo>
                      <a:lnTo>
                        <a:pt x="904" y="430"/>
                      </a:lnTo>
                      <a:lnTo>
                        <a:pt x="901" y="430"/>
                      </a:lnTo>
                      <a:lnTo>
                        <a:pt x="901" y="433"/>
                      </a:lnTo>
                      <a:lnTo>
                        <a:pt x="904" y="433"/>
                      </a:lnTo>
                      <a:lnTo>
                        <a:pt x="907" y="433"/>
                      </a:lnTo>
                      <a:lnTo>
                        <a:pt x="907" y="435"/>
                      </a:lnTo>
                      <a:lnTo>
                        <a:pt x="904" y="435"/>
                      </a:lnTo>
                      <a:lnTo>
                        <a:pt x="901" y="435"/>
                      </a:lnTo>
                      <a:lnTo>
                        <a:pt x="897" y="435"/>
                      </a:lnTo>
                      <a:lnTo>
                        <a:pt x="896" y="435"/>
                      </a:lnTo>
                      <a:lnTo>
                        <a:pt x="896" y="441"/>
                      </a:lnTo>
                      <a:lnTo>
                        <a:pt x="897" y="441"/>
                      </a:lnTo>
                      <a:lnTo>
                        <a:pt x="897" y="445"/>
                      </a:lnTo>
                      <a:lnTo>
                        <a:pt x="901" y="445"/>
                      </a:lnTo>
                      <a:lnTo>
                        <a:pt x="904" y="446"/>
                      </a:lnTo>
                      <a:lnTo>
                        <a:pt x="907" y="446"/>
                      </a:lnTo>
                      <a:lnTo>
                        <a:pt x="909" y="446"/>
                      </a:lnTo>
                      <a:lnTo>
                        <a:pt x="909" y="450"/>
                      </a:lnTo>
                      <a:lnTo>
                        <a:pt x="912" y="450"/>
                      </a:lnTo>
                      <a:lnTo>
                        <a:pt x="915" y="450"/>
                      </a:lnTo>
                      <a:lnTo>
                        <a:pt x="909" y="454"/>
                      </a:lnTo>
                      <a:lnTo>
                        <a:pt x="909" y="456"/>
                      </a:lnTo>
                      <a:lnTo>
                        <a:pt x="909" y="459"/>
                      </a:lnTo>
                      <a:lnTo>
                        <a:pt x="909" y="465"/>
                      </a:lnTo>
                      <a:lnTo>
                        <a:pt x="907" y="465"/>
                      </a:lnTo>
                      <a:lnTo>
                        <a:pt x="907" y="467"/>
                      </a:lnTo>
                      <a:lnTo>
                        <a:pt x="909" y="467"/>
                      </a:lnTo>
                      <a:lnTo>
                        <a:pt x="909" y="471"/>
                      </a:lnTo>
                      <a:lnTo>
                        <a:pt x="912" y="471"/>
                      </a:lnTo>
                      <a:lnTo>
                        <a:pt x="915" y="471"/>
                      </a:lnTo>
                      <a:lnTo>
                        <a:pt x="917" y="471"/>
                      </a:lnTo>
                      <a:lnTo>
                        <a:pt x="920" y="467"/>
                      </a:lnTo>
                      <a:lnTo>
                        <a:pt x="924" y="467"/>
                      </a:lnTo>
                      <a:lnTo>
                        <a:pt x="924" y="471"/>
                      </a:lnTo>
                      <a:lnTo>
                        <a:pt x="925" y="471"/>
                      </a:lnTo>
                      <a:lnTo>
                        <a:pt x="928" y="467"/>
                      </a:lnTo>
                      <a:lnTo>
                        <a:pt x="932" y="467"/>
                      </a:lnTo>
                      <a:lnTo>
                        <a:pt x="933" y="467"/>
                      </a:lnTo>
                      <a:lnTo>
                        <a:pt x="937" y="467"/>
                      </a:lnTo>
                      <a:lnTo>
                        <a:pt x="940" y="465"/>
                      </a:lnTo>
                      <a:lnTo>
                        <a:pt x="940" y="467"/>
                      </a:lnTo>
                      <a:lnTo>
                        <a:pt x="940" y="471"/>
                      </a:lnTo>
                      <a:lnTo>
                        <a:pt x="940" y="474"/>
                      </a:lnTo>
                      <a:lnTo>
                        <a:pt x="940" y="476"/>
                      </a:lnTo>
                      <a:lnTo>
                        <a:pt x="941" y="474"/>
                      </a:lnTo>
                      <a:lnTo>
                        <a:pt x="941" y="471"/>
                      </a:lnTo>
                      <a:lnTo>
                        <a:pt x="945" y="471"/>
                      </a:lnTo>
                      <a:lnTo>
                        <a:pt x="948" y="471"/>
                      </a:lnTo>
                      <a:lnTo>
                        <a:pt x="950" y="471"/>
                      </a:lnTo>
                      <a:lnTo>
                        <a:pt x="953" y="471"/>
                      </a:lnTo>
                      <a:lnTo>
                        <a:pt x="956" y="471"/>
                      </a:lnTo>
                      <a:lnTo>
                        <a:pt x="959" y="471"/>
                      </a:lnTo>
                      <a:lnTo>
                        <a:pt x="959" y="467"/>
                      </a:lnTo>
                      <a:lnTo>
                        <a:pt x="961" y="465"/>
                      </a:lnTo>
                      <a:lnTo>
                        <a:pt x="968" y="461"/>
                      </a:lnTo>
                      <a:lnTo>
                        <a:pt x="968" y="459"/>
                      </a:lnTo>
                      <a:lnTo>
                        <a:pt x="969" y="459"/>
                      </a:lnTo>
                      <a:lnTo>
                        <a:pt x="972" y="461"/>
                      </a:lnTo>
                      <a:lnTo>
                        <a:pt x="972" y="465"/>
                      </a:lnTo>
                      <a:lnTo>
                        <a:pt x="972" y="467"/>
                      </a:lnTo>
                      <a:lnTo>
                        <a:pt x="976" y="467"/>
                      </a:lnTo>
                      <a:lnTo>
                        <a:pt x="976" y="465"/>
                      </a:lnTo>
                      <a:lnTo>
                        <a:pt x="977" y="465"/>
                      </a:lnTo>
                      <a:lnTo>
                        <a:pt x="977" y="461"/>
                      </a:lnTo>
                      <a:lnTo>
                        <a:pt x="981" y="461"/>
                      </a:lnTo>
                      <a:lnTo>
                        <a:pt x="984" y="461"/>
                      </a:lnTo>
                      <a:lnTo>
                        <a:pt x="986" y="461"/>
                      </a:lnTo>
                      <a:lnTo>
                        <a:pt x="986" y="465"/>
                      </a:lnTo>
                      <a:lnTo>
                        <a:pt x="989" y="461"/>
                      </a:lnTo>
                      <a:lnTo>
                        <a:pt x="989" y="459"/>
                      </a:lnTo>
                      <a:lnTo>
                        <a:pt x="989" y="456"/>
                      </a:lnTo>
                      <a:lnTo>
                        <a:pt x="992" y="456"/>
                      </a:lnTo>
                      <a:lnTo>
                        <a:pt x="992" y="459"/>
                      </a:lnTo>
                      <a:lnTo>
                        <a:pt x="994" y="459"/>
                      </a:lnTo>
                      <a:lnTo>
                        <a:pt x="997" y="459"/>
                      </a:lnTo>
                      <a:lnTo>
                        <a:pt x="997" y="456"/>
                      </a:lnTo>
                      <a:lnTo>
                        <a:pt x="994" y="454"/>
                      </a:lnTo>
                      <a:lnTo>
                        <a:pt x="997" y="454"/>
                      </a:lnTo>
                      <a:lnTo>
                        <a:pt x="997" y="450"/>
                      </a:lnTo>
                      <a:lnTo>
                        <a:pt x="994" y="445"/>
                      </a:lnTo>
                      <a:lnTo>
                        <a:pt x="992" y="445"/>
                      </a:lnTo>
                      <a:lnTo>
                        <a:pt x="989" y="445"/>
                      </a:lnTo>
                      <a:lnTo>
                        <a:pt x="986" y="445"/>
                      </a:lnTo>
                      <a:lnTo>
                        <a:pt x="984" y="446"/>
                      </a:lnTo>
                      <a:lnTo>
                        <a:pt x="984" y="445"/>
                      </a:lnTo>
                      <a:lnTo>
                        <a:pt x="981" y="445"/>
                      </a:lnTo>
                      <a:lnTo>
                        <a:pt x="984" y="441"/>
                      </a:lnTo>
                      <a:lnTo>
                        <a:pt x="986" y="441"/>
                      </a:lnTo>
                      <a:lnTo>
                        <a:pt x="989" y="439"/>
                      </a:lnTo>
                      <a:lnTo>
                        <a:pt x="989" y="435"/>
                      </a:lnTo>
                      <a:lnTo>
                        <a:pt x="992" y="435"/>
                      </a:lnTo>
                      <a:lnTo>
                        <a:pt x="994" y="435"/>
                      </a:lnTo>
                      <a:lnTo>
                        <a:pt x="997" y="435"/>
                      </a:lnTo>
                      <a:lnTo>
                        <a:pt x="1000" y="433"/>
                      </a:lnTo>
                      <a:lnTo>
                        <a:pt x="997" y="430"/>
                      </a:lnTo>
                      <a:lnTo>
                        <a:pt x="997" y="426"/>
                      </a:lnTo>
                      <a:lnTo>
                        <a:pt x="994" y="426"/>
                      </a:lnTo>
                      <a:lnTo>
                        <a:pt x="994" y="424"/>
                      </a:lnTo>
                      <a:lnTo>
                        <a:pt x="997" y="424"/>
                      </a:lnTo>
                      <a:lnTo>
                        <a:pt x="1000" y="424"/>
                      </a:lnTo>
                      <a:lnTo>
                        <a:pt x="1004" y="420"/>
                      </a:lnTo>
                      <a:lnTo>
                        <a:pt x="1005" y="424"/>
                      </a:lnTo>
                      <a:lnTo>
                        <a:pt x="1004" y="426"/>
                      </a:lnTo>
                      <a:lnTo>
                        <a:pt x="1000" y="430"/>
                      </a:lnTo>
                      <a:lnTo>
                        <a:pt x="1000" y="433"/>
                      </a:lnTo>
                      <a:lnTo>
                        <a:pt x="1004" y="433"/>
                      </a:lnTo>
                      <a:lnTo>
                        <a:pt x="1005" y="433"/>
                      </a:lnTo>
                      <a:lnTo>
                        <a:pt x="1008" y="433"/>
                      </a:lnTo>
                      <a:lnTo>
                        <a:pt x="1008" y="430"/>
                      </a:lnTo>
                      <a:lnTo>
                        <a:pt x="1012" y="426"/>
                      </a:lnTo>
                      <a:lnTo>
                        <a:pt x="1013" y="426"/>
                      </a:lnTo>
                      <a:lnTo>
                        <a:pt x="1017" y="426"/>
                      </a:lnTo>
                      <a:lnTo>
                        <a:pt x="1017" y="430"/>
                      </a:lnTo>
                      <a:lnTo>
                        <a:pt x="1013" y="433"/>
                      </a:lnTo>
                      <a:lnTo>
                        <a:pt x="1017" y="433"/>
                      </a:lnTo>
                      <a:lnTo>
                        <a:pt x="1020" y="433"/>
                      </a:lnTo>
                      <a:lnTo>
                        <a:pt x="1021" y="433"/>
                      </a:lnTo>
                      <a:lnTo>
                        <a:pt x="1025" y="430"/>
                      </a:lnTo>
                      <a:lnTo>
                        <a:pt x="1028" y="430"/>
                      </a:lnTo>
                      <a:lnTo>
                        <a:pt x="1028" y="426"/>
                      </a:lnTo>
                      <a:lnTo>
                        <a:pt x="1028" y="424"/>
                      </a:lnTo>
                      <a:lnTo>
                        <a:pt x="1030" y="424"/>
                      </a:lnTo>
                      <a:lnTo>
                        <a:pt x="1033" y="426"/>
                      </a:lnTo>
                      <a:lnTo>
                        <a:pt x="1036" y="426"/>
                      </a:lnTo>
                      <a:lnTo>
                        <a:pt x="1038" y="430"/>
                      </a:lnTo>
                      <a:lnTo>
                        <a:pt x="1038" y="433"/>
                      </a:lnTo>
                      <a:lnTo>
                        <a:pt x="1041" y="433"/>
                      </a:lnTo>
                      <a:lnTo>
                        <a:pt x="1044" y="433"/>
                      </a:lnTo>
                      <a:lnTo>
                        <a:pt x="1046" y="430"/>
                      </a:lnTo>
                      <a:lnTo>
                        <a:pt x="1049" y="426"/>
                      </a:lnTo>
                      <a:lnTo>
                        <a:pt x="1052" y="426"/>
                      </a:lnTo>
                      <a:lnTo>
                        <a:pt x="1056" y="426"/>
                      </a:lnTo>
                      <a:lnTo>
                        <a:pt x="1057" y="426"/>
                      </a:lnTo>
                      <a:lnTo>
                        <a:pt x="1057" y="424"/>
                      </a:lnTo>
                      <a:lnTo>
                        <a:pt x="1057" y="420"/>
                      </a:lnTo>
                      <a:lnTo>
                        <a:pt x="1061" y="420"/>
                      </a:lnTo>
                      <a:lnTo>
                        <a:pt x="1064" y="420"/>
                      </a:lnTo>
                      <a:lnTo>
                        <a:pt x="1066" y="418"/>
                      </a:lnTo>
                      <a:lnTo>
                        <a:pt x="1069" y="418"/>
                      </a:lnTo>
                      <a:lnTo>
                        <a:pt x="1069" y="415"/>
                      </a:lnTo>
                      <a:lnTo>
                        <a:pt x="1072" y="415"/>
                      </a:lnTo>
                      <a:lnTo>
                        <a:pt x="1072" y="413"/>
                      </a:lnTo>
                      <a:lnTo>
                        <a:pt x="1072" y="409"/>
                      </a:lnTo>
                      <a:lnTo>
                        <a:pt x="1074" y="409"/>
                      </a:lnTo>
                      <a:lnTo>
                        <a:pt x="1077" y="409"/>
                      </a:lnTo>
                      <a:lnTo>
                        <a:pt x="1080" y="409"/>
                      </a:lnTo>
                      <a:lnTo>
                        <a:pt x="1080" y="407"/>
                      </a:lnTo>
                      <a:lnTo>
                        <a:pt x="1082" y="407"/>
                      </a:lnTo>
                      <a:lnTo>
                        <a:pt x="1085" y="407"/>
                      </a:lnTo>
                      <a:lnTo>
                        <a:pt x="1088" y="407"/>
                      </a:lnTo>
                      <a:lnTo>
                        <a:pt x="1090" y="407"/>
                      </a:lnTo>
                      <a:lnTo>
                        <a:pt x="1093" y="407"/>
                      </a:lnTo>
                      <a:lnTo>
                        <a:pt x="1097" y="407"/>
                      </a:lnTo>
                      <a:lnTo>
                        <a:pt x="1098" y="403"/>
                      </a:lnTo>
                      <a:lnTo>
                        <a:pt x="1101" y="403"/>
                      </a:lnTo>
                      <a:lnTo>
                        <a:pt x="1105" y="403"/>
                      </a:lnTo>
                      <a:lnTo>
                        <a:pt x="1105" y="400"/>
                      </a:lnTo>
                      <a:lnTo>
                        <a:pt x="1108" y="400"/>
                      </a:lnTo>
                      <a:lnTo>
                        <a:pt x="1108" y="398"/>
                      </a:lnTo>
                      <a:lnTo>
                        <a:pt x="1110" y="398"/>
                      </a:lnTo>
                      <a:lnTo>
                        <a:pt x="1113" y="398"/>
                      </a:lnTo>
                      <a:lnTo>
                        <a:pt x="1116" y="398"/>
                      </a:lnTo>
                      <a:lnTo>
                        <a:pt x="1118" y="400"/>
                      </a:lnTo>
                      <a:lnTo>
                        <a:pt x="1121" y="403"/>
                      </a:lnTo>
                      <a:lnTo>
                        <a:pt x="1121" y="407"/>
                      </a:lnTo>
                      <a:lnTo>
                        <a:pt x="1121" y="409"/>
                      </a:lnTo>
                      <a:lnTo>
                        <a:pt x="1124" y="409"/>
                      </a:lnTo>
                      <a:lnTo>
                        <a:pt x="1124" y="413"/>
                      </a:lnTo>
                      <a:lnTo>
                        <a:pt x="1124" y="415"/>
                      </a:lnTo>
                      <a:lnTo>
                        <a:pt x="1126" y="415"/>
                      </a:lnTo>
                      <a:lnTo>
                        <a:pt x="1129" y="415"/>
                      </a:lnTo>
                      <a:lnTo>
                        <a:pt x="1132" y="415"/>
                      </a:lnTo>
                      <a:lnTo>
                        <a:pt x="1134" y="415"/>
                      </a:lnTo>
                      <a:lnTo>
                        <a:pt x="1134" y="418"/>
                      </a:lnTo>
                      <a:lnTo>
                        <a:pt x="1137" y="418"/>
                      </a:lnTo>
                      <a:lnTo>
                        <a:pt x="1141" y="418"/>
                      </a:lnTo>
                      <a:lnTo>
                        <a:pt x="1141" y="420"/>
                      </a:lnTo>
                      <a:lnTo>
                        <a:pt x="1137" y="424"/>
                      </a:lnTo>
                      <a:lnTo>
                        <a:pt x="1137" y="426"/>
                      </a:lnTo>
                      <a:lnTo>
                        <a:pt x="1141" y="426"/>
                      </a:lnTo>
                      <a:lnTo>
                        <a:pt x="1142" y="426"/>
                      </a:lnTo>
                      <a:lnTo>
                        <a:pt x="1146" y="426"/>
                      </a:lnTo>
                      <a:lnTo>
                        <a:pt x="1146" y="430"/>
                      </a:lnTo>
                      <a:lnTo>
                        <a:pt x="1149" y="430"/>
                      </a:lnTo>
                      <a:lnTo>
                        <a:pt x="1149" y="426"/>
                      </a:lnTo>
                      <a:lnTo>
                        <a:pt x="1150" y="426"/>
                      </a:lnTo>
                      <a:lnTo>
                        <a:pt x="1154" y="426"/>
                      </a:lnTo>
                      <a:lnTo>
                        <a:pt x="1154" y="430"/>
                      </a:lnTo>
                      <a:lnTo>
                        <a:pt x="1157" y="433"/>
                      </a:lnTo>
                      <a:lnTo>
                        <a:pt x="1157" y="430"/>
                      </a:lnTo>
                      <a:lnTo>
                        <a:pt x="1160" y="426"/>
                      </a:lnTo>
                      <a:lnTo>
                        <a:pt x="1162" y="426"/>
                      </a:lnTo>
                      <a:lnTo>
                        <a:pt x="1165" y="426"/>
                      </a:lnTo>
                      <a:lnTo>
                        <a:pt x="1168" y="424"/>
                      </a:lnTo>
                      <a:lnTo>
                        <a:pt x="1168" y="426"/>
                      </a:lnTo>
                      <a:lnTo>
                        <a:pt x="1170" y="426"/>
                      </a:lnTo>
                      <a:lnTo>
                        <a:pt x="1170" y="424"/>
                      </a:lnTo>
                      <a:lnTo>
                        <a:pt x="1173" y="424"/>
                      </a:lnTo>
                      <a:lnTo>
                        <a:pt x="1177" y="424"/>
                      </a:lnTo>
                      <a:lnTo>
                        <a:pt x="1177" y="426"/>
                      </a:lnTo>
                      <a:lnTo>
                        <a:pt x="1178" y="426"/>
                      </a:lnTo>
                      <a:lnTo>
                        <a:pt x="1178" y="424"/>
                      </a:lnTo>
                      <a:lnTo>
                        <a:pt x="1181" y="424"/>
                      </a:lnTo>
                      <a:lnTo>
                        <a:pt x="1185" y="424"/>
                      </a:lnTo>
                      <a:lnTo>
                        <a:pt x="1186" y="426"/>
                      </a:lnTo>
                      <a:lnTo>
                        <a:pt x="1186" y="424"/>
                      </a:lnTo>
                      <a:lnTo>
                        <a:pt x="1190" y="424"/>
                      </a:lnTo>
                      <a:lnTo>
                        <a:pt x="1190" y="426"/>
                      </a:lnTo>
                      <a:lnTo>
                        <a:pt x="1193" y="426"/>
                      </a:lnTo>
                      <a:lnTo>
                        <a:pt x="1194" y="426"/>
                      </a:lnTo>
                      <a:lnTo>
                        <a:pt x="1198" y="426"/>
                      </a:lnTo>
                      <a:lnTo>
                        <a:pt x="1201" y="430"/>
                      </a:lnTo>
                      <a:lnTo>
                        <a:pt x="1198" y="433"/>
                      </a:lnTo>
                      <a:lnTo>
                        <a:pt x="1201" y="433"/>
                      </a:lnTo>
                      <a:lnTo>
                        <a:pt x="1201" y="435"/>
                      </a:lnTo>
                      <a:lnTo>
                        <a:pt x="1204" y="435"/>
                      </a:lnTo>
                      <a:lnTo>
                        <a:pt x="1204" y="439"/>
                      </a:lnTo>
                      <a:lnTo>
                        <a:pt x="1201" y="441"/>
                      </a:lnTo>
                      <a:lnTo>
                        <a:pt x="1198" y="441"/>
                      </a:lnTo>
                      <a:lnTo>
                        <a:pt x="1198" y="445"/>
                      </a:lnTo>
                      <a:lnTo>
                        <a:pt x="1194" y="445"/>
                      </a:lnTo>
                      <a:lnTo>
                        <a:pt x="1193" y="450"/>
                      </a:lnTo>
                      <a:lnTo>
                        <a:pt x="1190" y="450"/>
                      </a:lnTo>
                      <a:lnTo>
                        <a:pt x="1190" y="454"/>
                      </a:lnTo>
                      <a:lnTo>
                        <a:pt x="1193" y="454"/>
                      </a:lnTo>
                      <a:lnTo>
                        <a:pt x="1193" y="456"/>
                      </a:lnTo>
                      <a:lnTo>
                        <a:pt x="1190" y="456"/>
                      </a:lnTo>
                      <a:lnTo>
                        <a:pt x="1190" y="459"/>
                      </a:lnTo>
                      <a:lnTo>
                        <a:pt x="1186" y="461"/>
                      </a:lnTo>
                      <a:lnTo>
                        <a:pt x="1185" y="459"/>
                      </a:lnTo>
                      <a:lnTo>
                        <a:pt x="1185" y="461"/>
                      </a:lnTo>
                      <a:lnTo>
                        <a:pt x="1181" y="461"/>
                      </a:lnTo>
                      <a:lnTo>
                        <a:pt x="1178" y="461"/>
                      </a:lnTo>
                      <a:lnTo>
                        <a:pt x="1177" y="465"/>
                      </a:lnTo>
                      <a:lnTo>
                        <a:pt x="1173" y="465"/>
                      </a:lnTo>
                      <a:lnTo>
                        <a:pt x="1170" y="465"/>
                      </a:lnTo>
                      <a:lnTo>
                        <a:pt x="1170" y="461"/>
                      </a:lnTo>
                      <a:lnTo>
                        <a:pt x="1168" y="465"/>
                      </a:lnTo>
                      <a:lnTo>
                        <a:pt x="1168" y="467"/>
                      </a:lnTo>
                      <a:lnTo>
                        <a:pt x="1165" y="467"/>
                      </a:lnTo>
                      <a:lnTo>
                        <a:pt x="1162" y="467"/>
                      </a:lnTo>
                      <a:lnTo>
                        <a:pt x="1162" y="465"/>
                      </a:lnTo>
                      <a:lnTo>
                        <a:pt x="1162" y="461"/>
                      </a:lnTo>
                      <a:lnTo>
                        <a:pt x="1160" y="461"/>
                      </a:lnTo>
                      <a:lnTo>
                        <a:pt x="1157" y="465"/>
                      </a:lnTo>
                      <a:lnTo>
                        <a:pt x="1154" y="467"/>
                      </a:lnTo>
                      <a:lnTo>
                        <a:pt x="1150" y="471"/>
                      </a:lnTo>
                      <a:lnTo>
                        <a:pt x="1149" y="471"/>
                      </a:lnTo>
                      <a:lnTo>
                        <a:pt x="1149" y="467"/>
                      </a:lnTo>
                      <a:lnTo>
                        <a:pt x="1146" y="467"/>
                      </a:lnTo>
                      <a:lnTo>
                        <a:pt x="1146" y="471"/>
                      </a:lnTo>
                      <a:lnTo>
                        <a:pt x="1141" y="471"/>
                      </a:lnTo>
                      <a:lnTo>
                        <a:pt x="1137" y="474"/>
                      </a:lnTo>
                      <a:lnTo>
                        <a:pt x="1137" y="476"/>
                      </a:lnTo>
                      <a:lnTo>
                        <a:pt x="1134" y="476"/>
                      </a:lnTo>
                      <a:lnTo>
                        <a:pt x="1132" y="476"/>
                      </a:lnTo>
                      <a:lnTo>
                        <a:pt x="1129" y="476"/>
                      </a:lnTo>
                      <a:lnTo>
                        <a:pt x="1126" y="480"/>
                      </a:lnTo>
                      <a:lnTo>
                        <a:pt x="1124" y="480"/>
                      </a:lnTo>
                      <a:lnTo>
                        <a:pt x="1124" y="482"/>
                      </a:lnTo>
                      <a:lnTo>
                        <a:pt x="1124" y="486"/>
                      </a:lnTo>
                      <a:lnTo>
                        <a:pt x="1121" y="482"/>
                      </a:lnTo>
                      <a:lnTo>
                        <a:pt x="1121" y="486"/>
                      </a:lnTo>
                      <a:lnTo>
                        <a:pt x="1118" y="486"/>
                      </a:lnTo>
                      <a:lnTo>
                        <a:pt x="1118" y="488"/>
                      </a:lnTo>
                      <a:lnTo>
                        <a:pt x="1121" y="488"/>
                      </a:lnTo>
                      <a:lnTo>
                        <a:pt x="1118" y="491"/>
                      </a:lnTo>
                      <a:lnTo>
                        <a:pt x="1118" y="495"/>
                      </a:lnTo>
                      <a:lnTo>
                        <a:pt x="1116" y="495"/>
                      </a:lnTo>
                      <a:lnTo>
                        <a:pt x="1116" y="497"/>
                      </a:lnTo>
                      <a:lnTo>
                        <a:pt x="1116" y="501"/>
                      </a:lnTo>
                      <a:lnTo>
                        <a:pt x="1116" y="502"/>
                      </a:lnTo>
                      <a:lnTo>
                        <a:pt x="1116" y="506"/>
                      </a:lnTo>
                      <a:lnTo>
                        <a:pt x="1116" y="508"/>
                      </a:lnTo>
                      <a:lnTo>
                        <a:pt x="1116" y="512"/>
                      </a:lnTo>
                      <a:lnTo>
                        <a:pt x="1113" y="512"/>
                      </a:lnTo>
                      <a:lnTo>
                        <a:pt x="1110" y="516"/>
                      </a:lnTo>
                      <a:lnTo>
                        <a:pt x="1108" y="516"/>
                      </a:lnTo>
                      <a:lnTo>
                        <a:pt x="1108" y="517"/>
                      </a:lnTo>
                      <a:lnTo>
                        <a:pt x="1108" y="521"/>
                      </a:lnTo>
                      <a:lnTo>
                        <a:pt x="1108" y="523"/>
                      </a:lnTo>
                      <a:lnTo>
                        <a:pt x="1110" y="523"/>
                      </a:lnTo>
                      <a:lnTo>
                        <a:pt x="1113" y="523"/>
                      </a:lnTo>
                      <a:lnTo>
                        <a:pt x="1113" y="527"/>
                      </a:lnTo>
                      <a:lnTo>
                        <a:pt x="1113" y="529"/>
                      </a:lnTo>
                      <a:lnTo>
                        <a:pt x="1116" y="529"/>
                      </a:lnTo>
                      <a:lnTo>
                        <a:pt x="1116" y="532"/>
                      </a:lnTo>
                      <a:lnTo>
                        <a:pt x="1118" y="529"/>
                      </a:lnTo>
                      <a:lnTo>
                        <a:pt x="1118" y="532"/>
                      </a:lnTo>
                      <a:lnTo>
                        <a:pt x="1121" y="532"/>
                      </a:lnTo>
                      <a:lnTo>
                        <a:pt x="1121" y="538"/>
                      </a:lnTo>
                      <a:lnTo>
                        <a:pt x="1124" y="538"/>
                      </a:lnTo>
                      <a:lnTo>
                        <a:pt x="1124" y="542"/>
                      </a:lnTo>
                      <a:lnTo>
                        <a:pt x="1126" y="542"/>
                      </a:lnTo>
                      <a:lnTo>
                        <a:pt x="1129" y="542"/>
                      </a:lnTo>
                      <a:lnTo>
                        <a:pt x="1129" y="544"/>
                      </a:lnTo>
                      <a:lnTo>
                        <a:pt x="1126" y="544"/>
                      </a:lnTo>
                      <a:lnTo>
                        <a:pt x="1124" y="544"/>
                      </a:lnTo>
                      <a:lnTo>
                        <a:pt x="1121" y="547"/>
                      </a:lnTo>
                      <a:lnTo>
                        <a:pt x="1121" y="544"/>
                      </a:lnTo>
                      <a:lnTo>
                        <a:pt x="1118" y="544"/>
                      </a:lnTo>
                      <a:lnTo>
                        <a:pt x="1118" y="547"/>
                      </a:lnTo>
                      <a:lnTo>
                        <a:pt x="1116" y="547"/>
                      </a:lnTo>
                      <a:lnTo>
                        <a:pt x="1113" y="547"/>
                      </a:lnTo>
                      <a:lnTo>
                        <a:pt x="1113" y="544"/>
                      </a:lnTo>
                      <a:lnTo>
                        <a:pt x="1113" y="542"/>
                      </a:lnTo>
                      <a:lnTo>
                        <a:pt x="1110" y="542"/>
                      </a:lnTo>
                      <a:lnTo>
                        <a:pt x="1108" y="542"/>
                      </a:lnTo>
                      <a:lnTo>
                        <a:pt x="1108" y="544"/>
                      </a:lnTo>
                      <a:lnTo>
                        <a:pt x="1108" y="542"/>
                      </a:lnTo>
                      <a:lnTo>
                        <a:pt x="1108" y="544"/>
                      </a:lnTo>
                      <a:lnTo>
                        <a:pt x="1105" y="542"/>
                      </a:lnTo>
                      <a:lnTo>
                        <a:pt x="1108" y="542"/>
                      </a:lnTo>
                      <a:lnTo>
                        <a:pt x="1108" y="538"/>
                      </a:lnTo>
                      <a:lnTo>
                        <a:pt x="1105" y="538"/>
                      </a:lnTo>
                      <a:lnTo>
                        <a:pt x="1105" y="542"/>
                      </a:lnTo>
                      <a:lnTo>
                        <a:pt x="1101" y="542"/>
                      </a:lnTo>
                      <a:lnTo>
                        <a:pt x="1098" y="542"/>
                      </a:lnTo>
                      <a:lnTo>
                        <a:pt x="1098" y="544"/>
                      </a:lnTo>
                      <a:lnTo>
                        <a:pt x="1098" y="547"/>
                      </a:lnTo>
                      <a:lnTo>
                        <a:pt x="1097" y="547"/>
                      </a:lnTo>
                      <a:lnTo>
                        <a:pt x="1097" y="549"/>
                      </a:lnTo>
                      <a:lnTo>
                        <a:pt x="1093" y="547"/>
                      </a:lnTo>
                      <a:lnTo>
                        <a:pt x="1093" y="549"/>
                      </a:lnTo>
                      <a:lnTo>
                        <a:pt x="1090" y="547"/>
                      </a:lnTo>
                      <a:lnTo>
                        <a:pt x="1090" y="549"/>
                      </a:lnTo>
                      <a:lnTo>
                        <a:pt x="1088" y="549"/>
                      </a:lnTo>
                      <a:lnTo>
                        <a:pt x="1085" y="553"/>
                      </a:lnTo>
                      <a:lnTo>
                        <a:pt x="1085" y="549"/>
                      </a:lnTo>
                      <a:lnTo>
                        <a:pt x="1082" y="549"/>
                      </a:lnTo>
                      <a:lnTo>
                        <a:pt x="1082" y="553"/>
                      </a:lnTo>
                      <a:lnTo>
                        <a:pt x="1082" y="557"/>
                      </a:lnTo>
                      <a:lnTo>
                        <a:pt x="1085" y="557"/>
                      </a:lnTo>
                      <a:lnTo>
                        <a:pt x="1088" y="557"/>
                      </a:lnTo>
                      <a:lnTo>
                        <a:pt x="1088" y="559"/>
                      </a:lnTo>
                      <a:lnTo>
                        <a:pt x="1085" y="559"/>
                      </a:lnTo>
                      <a:lnTo>
                        <a:pt x="1082" y="559"/>
                      </a:lnTo>
                      <a:lnTo>
                        <a:pt x="1082" y="562"/>
                      </a:lnTo>
                      <a:lnTo>
                        <a:pt x="1082" y="564"/>
                      </a:lnTo>
                      <a:lnTo>
                        <a:pt x="1080" y="564"/>
                      </a:lnTo>
                      <a:lnTo>
                        <a:pt x="1080" y="568"/>
                      </a:lnTo>
                      <a:lnTo>
                        <a:pt x="1080" y="564"/>
                      </a:lnTo>
                      <a:lnTo>
                        <a:pt x="1077" y="564"/>
                      </a:lnTo>
                      <a:lnTo>
                        <a:pt x="1077" y="568"/>
                      </a:lnTo>
                      <a:lnTo>
                        <a:pt x="1074" y="568"/>
                      </a:lnTo>
                      <a:lnTo>
                        <a:pt x="1074" y="564"/>
                      </a:lnTo>
                      <a:lnTo>
                        <a:pt x="1072" y="564"/>
                      </a:lnTo>
                      <a:lnTo>
                        <a:pt x="1074" y="564"/>
                      </a:lnTo>
                      <a:lnTo>
                        <a:pt x="1072" y="564"/>
                      </a:lnTo>
                      <a:lnTo>
                        <a:pt x="1069" y="564"/>
                      </a:lnTo>
                      <a:lnTo>
                        <a:pt x="1069" y="568"/>
                      </a:lnTo>
                      <a:lnTo>
                        <a:pt x="1072" y="568"/>
                      </a:lnTo>
                      <a:lnTo>
                        <a:pt x="1069" y="570"/>
                      </a:lnTo>
                      <a:lnTo>
                        <a:pt x="1066" y="568"/>
                      </a:lnTo>
                      <a:lnTo>
                        <a:pt x="1066" y="570"/>
                      </a:lnTo>
                      <a:lnTo>
                        <a:pt x="1066" y="568"/>
                      </a:lnTo>
                      <a:lnTo>
                        <a:pt x="1064" y="568"/>
                      </a:lnTo>
                      <a:lnTo>
                        <a:pt x="1061" y="570"/>
                      </a:lnTo>
                      <a:lnTo>
                        <a:pt x="1064" y="573"/>
                      </a:lnTo>
                      <a:lnTo>
                        <a:pt x="1064" y="575"/>
                      </a:lnTo>
                      <a:lnTo>
                        <a:pt x="1061" y="575"/>
                      </a:lnTo>
                      <a:lnTo>
                        <a:pt x="1057" y="575"/>
                      </a:lnTo>
                      <a:lnTo>
                        <a:pt x="1056" y="575"/>
                      </a:lnTo>
                      <a:lnTo>
                        <a:pt x="1056" y="573"/>
                      </a:lnTo>
                      <a:lnTo>
                        <a:pt x="1049" y="575"/>
                      </a:lnTo>
                      <a:lnTo>
                        <a:pt x="1046" y="575"/>
                      </a:lnTo>
                      <a:lnTo>
                        <a:pt x="1046" y="579"/>
                      </a:lnTo>
                      <a:lnTo>
                        <a:pt x="1044" y="583"/>
                      </a:lnTo>
                      <a:lnTo>
                        <a:pt x="1041" y="583"/>
                      </a:lnTo>
                      <a:lnTo>
                        <a:pt x="1038" y="585"/>
                      </a:lnTo>
                      <a:lnTo>
                        <a:pt x="1038" y="583"/>
                      </a:lnTo>
                      <a:lnTo>
                        <a:pt x="1036" y="585"/>
                      </a:lnTo>
                      <a:lnTo>
                        <a:pt x="1033" y="590"/>
                      </a:lnTo>
                      <a:lnTo>
                        <a:pt x="1033" y="594"/>
                      </a:lnTo>
                      <a:lnTo>
                        <a:pt x="1036" y="596"/>
                      </a:lnTo>
                      <a:lnTo>
                        <a:pt x="1036" y="600"/>
                      </a:lnTo>
                      <a:lnTo>
                        <a:pt x="1038" y="600"/>
                      </a:lnTo>
                      <a:lnTo>
                        <a:pt x="1038" y="603"/>
                      </a:lnTo>
                      <a:lnTo>
                        <a:pt x="1038" y="609"/>
                      </a:lnTo>
                      <a:lnTo>
                        <a:pt x="1038" y="611"/>
                      </a:lnTo>
                      <a:lnTo>
                        <a:pt x="1036" y="615"/>
                      </a:lnTo>
                      <a:lnTo>
                        <a:pt x="1033" y="615"/>
                      </a:lnTo>
                      <a:lnTo>
                        <a:pt x="1033" y="611"/>
                      </a:lnTo>
                      <a:lnTo>
                        <a:pt x="1033" y="615"/>
                      </a:lnTo>
                      <a:lnTo>
                        <a:pt x="1030" y="611"/>
                      </a:lnTo>
                      <a:lnTo>
                        <a:pt x="1028" y="615"/>
                      </a:lnTo>
                      <a:lnTo>
                        <a:pt x="1025" y="616"/>
                      </a:lnTo>
                      <a:lnTo>
                        <a:pt x="1021" y="616"/>
                      </a:lnTo>
                      <a:lnTo>
                        <a:pt x="1021" y="615"/>
                      </a:lnTo>
                      <a:lnTo>
                        <a:pt x="1020" y="615"/>
                      </a:lnTo>
                      <a:lnTo>
                        <a:pt x="1020" y="611"/>
                      </a:lnTo>
                      <a:lnTo>
                        <a:pt x="1017" y="611"/>
                      </a:lnTo>
                      <a:lnTo>
                        <a:pt x="1017" y="609"/>
                      </a:lnTo>
                      <a:lnTo>
                        <a:pt x="1013" y="609"/>
                      </a:lnTo>
                      <a:lnTo>
                        <a:pt x="1012" y="609"/>
                      </a:lnTo>
                      <a:lnTo>
                        <a:pt x="1008" y="609"/>
                      </a:lnTo>
                      <a:lnTo>
                        <a:pt x="1008" y="611"/>
                      </a:lnTo>
                      <a:lnTo>
                        <a:pt x="1008" y="609"/>
                      </a:lnTo>
                      <a:lnTo>
                        <a:pt x="1005" y="609"/>
                      </a:lnTo>
                      <a:lnTo>
                        <a:pt x="1005" y="605"/>
                      </a:lnTo>
                      <a:lnTo>
                        <a:pt x="1004" y="609"/>
                      </a:lnTo>
                      <a:lnTo>
                        <a:pt x="1000" y="605"/>
                      </a:lnTo>
                      <a:lnTo>
                        <a:pt x="1000" y="609"/>
                      </a:lnTo>
                      <a:lnTo>
                        <a:pt x="997" y="605"/>
                      </a:lnTo>
                      <a:lnTo>
                        <a:pt x="992" y="603"/>
                      </a:lnTo>
                      <a:lnTo>
                        <a:pt x="989" y="605"/>
                      </a:lnTo>
                      <a:lnTo>
                        <a:pt x="989" y="603"/>
                      </a:lnTo>
                      <a:lnTo>
                        <a:pt x="986" y="605"/>
                      </a:lnTo>
                      <a:lnTo>
                        <a:pt x="984" y="605"/>
                      </a:lnTo>
                      <a:lnTo>
                        <a:pt x="984" y="603"/>
                      </a:lnTo>
                      <a:lnTo>
                        <a:pt x="981" y="603"/>
                      </a:lnTo>
                      <a:lnTo>
                        <a:pt x="976" y="603"/>
                      </a:lnTo>
                      <a:lnTo>
                        <a:pt x="972" y="603"/>
                      </a:lnTo>
                      <a:lnTo>
                        <a:pt x="969" y="603"/>
                      </a:lnTo>
                      <a:lnTo>
                        <a:pt x="968" y="605"/>
                      </a:lnTo>
                      <a:lnTo>
                        <a:pt x="959" y="609"/>
                      </a:lnTo>
                      <a:lnTo>
                        <a:pt x="956" y="611"/>
                      </a:lnTo>
                      <a:lnTo>
                        <a:pt x="953" y="611"/>
                      </a:lnTo>
                      <a:lnTo>
                        <a:pt x="953" y="615"/>
                      </a:lnTo>
                      <a:lnTo>
                        <a:pt x="950" y="615"/>
                      </a:lnTo>
                      <a:lnTo>
                        <a:pt x="950" y="611"/>
                      </a:lnTo>
                      <a:lnTo>
                        <a:pt x="948" y="611"/>
                      </a:lnTo>
                      <a:lnTo>
                        <a:pt x="945" y="615"/>
                      </a:lnTo>
                      <a:lnTo>
                        <a:pt x="941" y="615"/>
                      </a:lnTo>
                      <a:lnTo>
                        <a:pt x="941" y="616"/>
                      </a:lnTo>
                      <a:lnTo>
                        <a:pt x="940" y="616"/>
                      </a:lnTo>
                      <a:lnTo>
                        <a:pt x="941" y="616"/>
                      </a:lnTo>
                      <a:lnTo>
                        <a:pt x="940" y="620"/>
                      </a:lnTo>
                      <a:lnTo>
                        <a:pt x="940" y="624"/>
                      </a:lnTo>
                      <a:lnTo>
                        <a:pt x="940" y="626"/>
                      </a:lnTo>
                      <a:lnTo>
                        <a:pt x="937" y="626"/>
                      </a:lnTo>
                      <a:lnTo>
                        <a:pt x="933" y="630"/>
                      </a:lnTo>
                      <a:lnTo>
                        <a:pt x="937" y="631"/>
                      </a:lnTo>
                      <a:lnTo>
                        <a:pt x="933" y="635"/>
                      </a:lnTo>
                      <a:lnTo>
                        <a:pt x="933" y="637"/>
                      </a:lnTo>
                      <a:lnTo>
                        <a:pt x="932" y="637"/>
                      </a:lnTo>
                      <a:lnTo>
                        <a:pt x="932" y="641"/>
                      </a:lnTo>
                      <a:lnTo>
                        <a:pt x="928" y="641"/>
                      </a:lnTo>
                      <a:lnTo>
                        <a:pt x="924" y="641"/>
                      </a:lnTo>
                      <a:lnTo>
                        <a:pt x="924" y="645"/>
                      </a:lnTo>
                      <a:lnTo>
                        <a:pt x="920" y="645"/>
                      </a:lnTo>
                      <a:lnTo>
                        <a:pt x="920" y="646"/>
                      </a:lnTo>
                      <a:lnTo>
                        <a:pt x="917" y="646"/>
                      </a:lnTo>
                      <a:lnTo>
                        <a:pt x="917" y="645"/>
                      </a:lnTo>
                      <a:lnTo>
                        <a:pt x="915" y="645"/>
                      </a:lnTo>
                      <a:lnTo>
                        <a:pt x="915" y="641"/>
                      </a:lnTo>
                      <a:lnTo>
                        <a:pt x="907" y="641"/>
                      </a:lnTo>
                      <a:lnTo>
                        <a:pt x="907" y="645"/>
                      </a:lnTo>
                      <a:lnTo>
                        <a:pt x="907" y="646"/>
                      </a:lnTo>
                      <a:lnTo>
                        <a:pt x="904" y="646"/>
                      </a:lnTo>
                      <a:lnTo>
                        <a:pt x="904" y="645"/>
                      </a:lnTo>
                      <a:lnTo>
                        <a:pt x="901" y="645"/>
                      </a:lnTo>
                      <a:lnTo>
                        <a:pt x="897" y="645"/>
                      </a:lnTo>
                      <a:lnTo>
                        <a:pt x="896" y="645"/>
                      </a:lnTo>
                      <a:lnTo>
                        <a:pt x="893" y="646"/>
                      </a:lnTo>
                      <a:lnTo>
                        <a:pt x="888" y="650"/>
                      </a:lnTo>
                      <a:lnTo>
                        <a:pt x="881" y="652"/>
                      </a:lnTo>
                      <a:lnTo>
                        <a:pt x="873" y="658"/>
                      </a:lnTo>
                      <a:lnTo>
                        <a:pt x="865" y="661"/>
                      </a:lnTo>
                      <a:lnTo>
                        <a:pt x="857" y="671"/>
                      </a:lnTo>
                      <a:lnTo>
                        <a:pt x="852" y="671"/>
                      </a:lnTo>
                      <a:lnTo>
                        <a:pt x="848" y="673"/>
                      </a:lnTo>
                      <a:lnTo>
                        <a:pt x="844" y="673"/>
                      </a:lnTo>
                      <a:lnTo>
                        <a:pt x="832" y="686"/>
                      </a:lnTo>
                      <a:lnTo>
                        <a:pt x="832" y="687"/>
                      </a:lnTo>
                      <a:lnTo>
                        <a:pt x="827" y="687"/>
                      </a:lnTo>
                      <a:lnTo>
                        <a:pt x="824" y="691"/>
                      </a:lnTo>
                      <a:lnTo>
                        <a:pt x="824" y="693"/>
                      </a:lnTo>
                      <a:lnTo>
                        <a:pt x="824" y="697"/>
                      </a:lnTo>
                      <a:lnTo>
                        <a:pt x="821" y="699"/>
                      </a:lnTo>
                      <a:lnTo>
                        <a:pt x="824" y="699"/>
                      </a:lnTo>
                      <a:lnTo>
                        <a:pt x="824" y="702"/>
                      </a:lnTo>
                      <a:lnTo>
                        <a:pt x="824" y="704"/>
                      </a:lnTo>
                      <a:lnTo>
                        <a:pt x="821" y="704"/>
                      </a:lnTo>
                      <a:lnTo>
                        <a:pt x="821" y="708"/>
                      </a:lnTo>
                      <a:lnTo>
                        <a:pt x="819" y="708"/>
                      </a:lnTo>
                      <a:lnTo>
                        <a:pt x="816" y="708"/>
                      </a:lnTo>
                      <a:lnTo>
                        <a:pt x="813" y="712"/>
                      </a:lnTo>
                      <a:lnTo>
                        <a:pt x="811" y="714"/>
                      </a:lnTo>
                      <a:lnTo>
                        <a:pt x="803" y="719"/>
                      </a:lnTo>
                      <a:lnTo>
                        <a:pt x="799" y="723"/>
                      </a:lnTo>
                      <a:lnTo>
                        <a:pt x="799" y="725"/>
                      </a:lnTo>
                      <a:lnTo>
                        <a:pt x="796" y="725"/>
                      </a:lnTo>
                      <a:lnTo>
                        <a:pt x="793" y="725"/>
                      </a:lnTo>
                      <a:lnTo>
                        <a:pt x="793" y="729"/>
                      </a:lnTo>
                      <a:lnTo>
                        <a:pt x="793" y="732"/>
                      </a:lnTo>
                      <a:lnTo>
                        <a:pt x="791" y="732"/>
                      </a:lnTo>
                      <a:lnTo>
                        <a:pt x="788" y="732"/>
                      </a:lnTo>
                      <a:lnTo>
                        <a:pt x="785" y="734"/>
                      </a:lnTo>
                      <a:lnTo>
                        <a:pt x="783" y="734"/>
                      </a:lnTo>
                      <a:lnTo>
                        <a:pt x="783" y="738"/>
                      </a:lnTo>
                      <a:lnTo>
                        <a:pt x="777" y="740"/>
                      </a:lnTo>
                      <a:lnTo>
                        <a:pt x="775" y="740"/>
                      </a:lnTo>
                      <a:lnTo>
                        <a:pt x="772" y="744"/>
                      </a:lnTo>
                      <a:lnTo>
                        <a:pt x="768" y="744"/>
                      </a:lnTo>
                      <a:lnTo>
                        <a:pt x="772" y="744"/>
                      </a:lnTo>
                      <a:lnTo>
                        <a:pt x="772" y="740"/>
                      </a:lnTo>
                      <a:lnTo>
                        <a:pt x="768" y="744"/>
                      </a:lnTo>
                      <a:lnTo>
                        <a:pt x="768" y="745"/>
                      </a:lnTo>
                      <a:lnTo>
                        <a:pt x="767" y="749"/>
                      </a:lnTo>
                      <a:lnTo>
                        <a:pt x="760" y="753"/>
                      </a:lnTo>
                      <a:lnTo>
                        <a:pt x="759" y="753"/>
                      </a:lnTo>
                      <a:lnTo>
                        <a:pt x="749" y="759"/>
                      </a:lnTo>
                      <a:lnTo>
                        <a:pt x="741" y="764"/>
                      </a:lnTo>
                      <a:lnTo>
                        <a:pt x="739" y="766"/>
                      </a:lnTo>
                      <a:lnTo>
                        <a:pt x="736" y="770"/>
                      </a:lnTo>
                      <a:lnTo>
                        <a:pt x="728" y="779"/>
                      </a:lnTo>
                      <a:lnTo>
                        <a:pt x="720" y="785"/>
                      </a:lnTo>
                      <a:lnTo>
                        <a:pt x="715" y="790"/>
                      </a:lnTo>
                      <a:lnTo>
                        <a:pt x="708" y="796"/>
                      </a:lnTo>
                      <a:lnTo>
                        <a:pt x="708" y="800"/>
                      </a:lnTo>
                      <a:lnTo>
                        <a:pt x="706" y="805"/>
                      </a:lnTo>
                      <a:lnTo>
                        <a:pt x="703" y="805"/>
                      </a:lnTo>
                      <a:lnTo>
                        <a:pt x="703" y="807"/>
                      </a:lnTo>
                      <a:lnTo>
                        <a:pt x="703" y="811"/>
                      </a:lnTo>
                      <a:lnTo>
                        <a:pt x="703" y="815"/>
                      </a:lnTo>
                      <a:lnTo>
                        <a:pt x="700" y="820"/>
                      </a:lnTo>
                      <a:lnTo>
                        <a:pt x="703" y="820"/>
                      </a:lnTo>
                      <a:lnTo>
                        <a:pt x="700" y="822"/>
                      </a:lnTo>
                      <a:lnTo>
                        <a:pt x="697" y="822"/>
                      </a:lnTo>
                      <a:lnTo>
                        <a:pt x="692" y="831"/>
                      </a:lnTo>
                      <a:lnTo>
                        <a:pt x="687" y="835"/>
                      </a:lnTo>
                      <a:lnTo>
                        <a:pt x="687" y="831"/>
                      </a:lnTo>
                      <a:lnTo>
                        <a:pt x="684" y="831"/>
                      </a:lnTo>
                      <a:lnTo>
                        <a:pt x="680" y="831"/>
                      </a:lnTo>
                      <a:lnTo>
                        <a:pt x="679" y="831"/>
                      </a:lnTo>
                      <a:lnTo>
                        <a:pt x="671" y="831"/>
                      </a:lnTo>
                      <a:lnTo>
                        <a:pt x="667" y="828"/>
                      </a:lnTo>
                      <a:lnTo>
                        <a:pt x="664" y="826"/>
                      </a:lnTo>
                      <a:lnTo>
                        <a:pt x="664" y="822"/>
                      </a:lnTo>
                      <a:lnTo>
                        <a:pt x="664" y="820"/>
                      </a:lnTo>
                      <a:lnTo>
                        <a:pt x="662" y="816"/>
                      </a:lnTo>
                      <a:lnTo>
                        <a:pt x="662" y="815"/>
                      </a:lnTo>
                      <a:lnTo>
                        <a:pt x="662" y="807"/>
                      </a:lnTo>
                      <a:lnTo>
                        <a:pt x="662" y="805"/>
                      </a:lnTo>
                      <a:lnTo>
                        <a:pt x="659" y="802"/>
                      </a:lnTo>
                      <a:lnTo>
                        <a:pt x="659" y="800"/>
                      </a:lnTo>
                      <a:lnTo>
                        <a:pt x="659" y="796"/>
                      </a:lnTo>
                      <a:lnTo>
                        <a:pt x="656" y="796"/>
                      </a:lnTo>
                      <a:lnTo>
                        <a:pt x="656" y="794"/>
                      </a:lnTo>
                      <a:lnTo>
                        <a:pt x="654" y="794"/>
                      </a:lnTo>
                      <a:lnTo>
                        <a:pt x="654" y="790"/>
                      </a:lnTo>
                      <a:lnTo>
                        <a:pt x="654" y="787"/>
                      </a:lnTo>
                      <a:lnTo>
                        <a:pt x="651" y="787"/>
                      </a:lnTo>
                      <a:lnTo>
                        <a:pt x="648" y="790"/>
                      </a:lnTo>
                      <a:lnTo>
                        <a:pt x="643" y="794"/>
                      </a:lnTo>
                      <a:lnTo>
                        <a:pt x="640" y="796"/>
                      </a:lnTo>
                      <a:lnTo>
                        <a:pt x="636" y="796"/>
                      </a:lnTo>
                      <a:lnTo>
                        <a:pt x="635" y="796"/>
                      </a:lnTo>
                      <a:lnTo>
                        <a:pt x="631" y="796"/>
                      </a:lnTo>
                      <a:lnTo>
                        <a:pt x="628" y="796"/>
                      </a:lnTo>
                      <a:lnTo>
                        <a:pt x="626" y="800"/>
                      </a:lnTo>
                      <a:lnTo>
                        <a:pt x="626" y="802"/>
                      </a:lnTo>
                      <a:lnTo>
                        <a:pt x="623" y="802"/>
                      </a:lnTo>
                      <a:lnTo>
                        <a:pt x="620" y="800"/>
                      </a:lnTo>
                      <a:lnTo>
                        <a:pt x="618" y="796"/>
                      </a:lnTo>
                      <a:lnTo>
                        <a:pt x="612" y="796"/>
                      </a:lnTo>
                      <a:lnTo>
                        <a:pt x="610" y="796"/>
                      </a:lnTo>
                      <a:lnTo>
                        <a:pt x="612" y="796"/>
                      </a:lnTo>
                      <a:lnTo>
                        <a:pt x="615" y="794"/>
                      </a:lnTo>
                      <a:lnTo>
                        <a:pt x="615" y="790"/>
                      </a:lnTo>
                      <a:lnTo>
                        <a:pt x="615" y="787"/>
                      </a:lnTo>
                      <a:lnTo>
                        <a:pt x="615" y="785"/>
                      </a:lnTo>
                      <a:lnTo>
                        <a:pt x="615" y="781"/>
                      </a:lnTo>
                      <a:lnTo>
                        <a:pt x="618" y="781"/>
                      </a:lnTo>
                      <a:lnTo>
                        <a:pt x="615" y="779"/>
                      </a:lnTo>
                      <a:lnTo>
                        <a:pt x="618" y="779"/>
                      </a:lnTo>
                      <a:lnTo>
                        <a:pt x="618" y="775"/>
                      </a:lnTo>
                      <a:lnTo>
                        <a:pt x="615" y="775"/>
                      </a:lnTo>
                      <a:lnTo>
                        <a:pt x="615" y="773"/>
                      </a:lnTo>
                      <a:lnTo>
                        <a:pt x="615" y="770"/>
                      </a:lnTo>
                      <a:lnTo>
                        <a:pt x="618" y="766"/>
                      </a:lnTo>
                      <a:lnTo>
                        <a:pt x="618" y="764"/>
                      </a:lnTo>
                      <a:lnTo>
                        <a:pt x="620" y="764"/>
                      </a:lnTo>
                      <a:lnTo>
                        <a:pt x="620" y="760"/>
                      </a:lnTo>
                      <a:lnTo>
                        <a:pt x="623" y="760"/>
                      </a:lnTo>
                      <a:lnTo>
                        <a:pt x="623" y="759"/>
                      </a:lnTo>
                      <a:lnTo>
                        <a:pt x="623" y="755"/>
                      </a:lnTo>
                      <a:lnTo>
                        <a:pt x="620" y="755"/>
                      </a:lnTo>
                      <a:lnTo>
                        <a:pt x="618" y="753"/>
                      </a:lnTo>
                      <a:lnTo>
                        <a:pt x="615" y="749"/>
                      </a:lnTo>
                      <a:lnTo>
                        <a:pt x="612" y="745"/>
                      </a:lnTo>
                      <a:lnTo>
                        <a:pt x="610" y="745"/>
                      </a:lnTo>
                      <a:lnTo>
                        <a:pt x="610" y="744"/>
                      </a:lnTo>
                      <a:lnTo>
                        <a:pt x="610" y="745"/>
                      </a:lnTo>
                      <a:lnTo>
                        <a:pt x="607" y="745"/>
                      </a:lnTo>
                      <a:lnTo>
                        <a:pt x="604" y="745"/>
                      </a:lnTo>
                      <a:lnTo>
                        <a:pt x="604" y="749"/>
                      </a:lnTo>
                      <a:lnTo>
                        <a:pt x="602" y="749"/>
                      </a:lnTo>
                      <a:lnTo>
                        <a:pt x="602" y="745"/>
                      </a:lnTo>
                      <a:lnTo>
                        <a:pt x="599" y="744"/>
                      </a:lnTo>
                      <a:lnTo>
                        <a:pt x="599" y="745"/>
                      </a:lnTo>
                      <a:lnTo>
                        <a:pt x="599" y="749"/>
                      </a:lnTo>
                      <a:lnTo>
                        <a:pt x="595" y="749"/>
                      </a:lnTo>
                      <a:lnTo>
                        <a:pt x="591" y="749"/>
                      </a:lnTo>
                      <a:lnTo>
                        <a:pt x="587" y="749"/>
                      </a:lnTo>
                      <a:lnTo>
                        <a:pt x="584" y="745"/>
                      </a:lnTo>
                      <a:lnTo>
                        <a:pt x="582" y="745"/>
                      </a:lnTo>
                      <a:lnTo>
                        <a:pt x="582" y="744"/>
                      </a:lnTo>
                      <a:lnTo>
                        <a:pt x="579" y="744"/>
                      </a:lnTo>
                      <a:lnTo>
                        <a:pt x="576" y="744"/>
                      </a:lnTo>
                      <a:lnTo>
                        <a:pt x="576" y="745"/>
                      </a:lnTo>
                      <a:lnTo>
                        <a:pt x="576" y="744"/>
                      </a:lnTo>
                      <a:lnTo>
                        <a:pt x="571" y="744"/>
                      </a:lnTo>
                      <a:lnTo>
                        <a:pt x="568" y="745"/>
                      </a:lnTo>
                      <a:lnTo>
                        <a:pt x="566" y="745"/>
                      </a:lnTo>
                      <a:lnTo>
                        <a:pt x="563" y="745"/>
                      </a:lnTo>
                      <a:lnTo>
                        <a:pt x="560" y="744"/>
                      </a:lnTo>
                      <a:lnTo>
                        <a:pt x="558" y="744"/>
                      </a:lnTo>
                      <a:lnTo>
                        <a:pt x="555" y="740"/>
                      </a:lnTo>
                      <a:lnTo>
                        <a:pt x="551" y="740"/>
                      </a:lnTo>
                      <a:lnTo>
                        <a:pt x="551" y="744"/>
                      </a:lnTo>
                      <a:lnTo>
                        <a:pt x="548" y="745"/>
                      </a:lnTo>
                      <a:lnTo>
                        <a:pt x="546" y="749"/>
                      </a:lnTo>
                      <a:lnTo>
                        <a:pt x="546" y="745"/>
                      </a:lnTo>
                      <a:lnTo>
                        <a:pt x="543" y="749"/>
                      </a:lnTo>
                      <a:lnTo>
                        <a:pt x="543" y="745"/>
                      </a:lnTo>
                      <a:lnTo>
                        <a:pt x="543" y="749"/>
                      </a:lnTo>
                      <a:lnTo>
                        <a:pt x="540" y="749"/>
                      </a:lnTo>
                      <a:lnTo>
                        <a:pt x="538" y="749"/>
                      </a:lnTo>
                      <a:lnTo>
                        <a:pt x="538" y="745"/>
                      </a:lnTo>
                      <a:lnTo>
                        <a:pt x="532" y="745"/>
                      </a:lnTo>
                      <a:lnTo>
                        <a:pt x="530" y="745"/>
                      </a:lnTo>
                      <a:lnTo>
                        <a:pt x="530" y="749"/>
                      </a:lnTo>
                      <a:lnTo>
                        <a:pt x="527" y="753"/>
                      </a:lnTo>
                      <a:lnTo>
                        <a:pt x="524" y="753"/>
                      </a:lnTo>
                      <a:lnTo>
                        <a:pt x="522" y="749"/>
                      </a:lnTo>
                      <a:lnTo>
                        <a:pt x="519" y="749"/>
                      </a:lnTo>
                      <a:lnTo>
                        <a:pt x="519" y="745"/>
                      </a:lnTo>
                      <a:lnTo>
                        <a:pt x="519" y="740"/>
                      </a:lnTo>
                      <a:lnTo>
                        <a:pt x="519" y="738"/>
                      </a:lnTo>
                      <a:lnTo>
                        <a:pt x="519" y="734"/>
                      </a:lnTo>
                      <a:lnTo>
                        <a:pt x="515" y="732"/>
                      </a:lnTo>
                      <a:lnTo>
                        <a:pt x="515" y="729"/>
                      </a:lnTo>
                      <a:lnTo>
                        <a:pt x="515" y="725"/>
                      </a:lnTo>
                      <a:lnTo>
                        <a:pt x="519" y="725"/>
                      </a:lnTo>
                      <a:lnTo>
                        <a:pt x="519" y="723"/>
                      </a:lnTo>
                      <a:lnTo>
                        <a:pt x="522" y="719"/>
                      </a:lnTo>
                      <a:lnTo>
                        <a:pt x="522" y="717"/>
                      </a:lnTo>
                      <a:lnTo>
                        <a:pt x="522" y="714"/>
                      </a:lnTo>
                      <a:lnTo>
                        <a:pt x="522" y="712"/>
                      </a:lnTo>
                      <a:lnTo>
                        <a:pt x="522" y="708"/>
                      </a:lnTo>
                      <a:lnTo>
                        <a:pt x="524" y="704"/>
                      </a:lnTo>
                      <a:lnTo>
                        <a:pt x="527" y="699"/>
                      </a:lnTo>
                      <a:lnTo>
                        <a:pt x="530" y="697"/>
                      </a:lnTo>
                      <a:lnTo>
                        <a:pt x="527" y="697"/>
                      </a:lnTo>
                      <a:lnTo>
                        <a:pt x="527" y="691"/>
                      </a:lnTo>
                      <a:lnTo>
                        <a:pt x="524" y="691"/>
                      </a:lnTo>
                      <a:lnTo>
                        <a:pt x="522" y="691"/>
                      </a:lnTo>
                      <a:lnTo>
                        <a:pt x="519" y="687"/>
                      </a:lnTo>
                      <a:lnTo>
                        <a:pt x="519" y="686"/>
                      </a:lnTo>
                      <a:lnTo>
                        <a:pt x="519" y="682"/>
                      </a:lnTo>
                      <a:lnTo>
                        <a:pt x="515" y="682"/>
                      </a:lnTo>
                      <a:lnTo>
                        <a:pt x="515" y="678"/>
                      </a:lnTo>
                      <a:lnTo>
                        <a:pt x="511" y="678"/>
                      </a:lnTo>
                      <a:lnTo>
                        <a:pt x="511" y="673"/>
                      </a:lnTo>
                      <a:lnTo>
                        <a:pt x="511" y="671"/>
                      </a:lnTo>
                      <a:lnTo>
                        <a:pt x="511" y="667"/>
                      </a:lnTo>
                      <a:lnTo>
                        <a:pt x="514" y="665"/>
                      </a:lnTo>
                      <a:lnTo>
                        <a:pt x="511" y="661"/>
                      </a:lnTo>
                      <a:lnTo>
                        <a:pt x="507" y="661"/>
                      </a:lnTo>
                      <a:lnTo>
                        <a:pt x="506" y="661"/>
                      </a:lnTo>
                      <a:lnTo>
                        <a:pt x="506" y="658"/>
                      </a:lnTo>
                      <a:lnTo>
                        <a:pt x="502" y="658"/>
                      </a:lnTo>
                      <a:lnTo>
                        <a:pt x="502" y="656"/>
                      </a:lnTo>
                      <a:lnTo>
                        <a:pt x="499" y="656"/>
                      </a:lnTo>
                      <a:lnTo>
                        <a:pt x="499" y="652"/>
                      </a:lnTo>
                      <a:lnTo>
                        <a:pt x="496" y="652"/>
                      </a:lnTo>
                      <a:lnTo>
                        <a:pt x="496" y="650"/>
                      </a:lnTo>
                      <a:lnTo>
                        <a:pt x="494" y="646"/>
                      </a:lnTo>
                      <a:lnTo>
                        <a:pt x="494" y="645"/>
                      </a:lnTo>
                      <a:lnTo>
                        <a:pt x="491" y="645"/>
                      </a:lnTo>
                      <a:lnTo>
                        <a:pt x="494" y="645"/>
                      </a:lnTo>
                      <a:lnTo>
                        <a:pt x="491" y="645"/>
                      </a:lnTo>
                      <a:lnTo>
                        <a:pt x="491" y="641"/>
                      </a:lnTo>
                      <a:lnTo>
                        <a:pt x="494" y="641"/>
                      </a:lnTo>
                      <a:lnTo>
                        <a:pt x="491" y="641"/>
                      </a:lnTo>
                      <a:lnTo>
                        <a:pt x="491" y="637"/>
                      </a:lnTo>
                      <a:lnTo>
                        <a:pt x="491" y="635"/>
                      </a:lnTo>
                      <a:lnTo>
                        <a:pt x="488" y="635"/>
                      </a:lnTo>
                      <a:lnTo>
                        <a:pt x="491" y="635"/>
                      </a:lnTo>
                      <a:lnTo>
                        <a:pt x="488" y="635"/>
                      </a:lnTo>
                      <a:lnTo>
                        <a:pt x="488" y="631"/>
                      </a:lnTo>
                      <a:lnTo>
                        <a:pt x="488" y="630"/>
                      </a:lnTo>
                      <a:lnTo>
                        <a:pt x="486" y="630"/>
                      </a:lnTo>
                      <a:lnTo>
                        <a:pt x="483" y="630"/>
                      </a:lnTo>
                      <a:lnTo>
                        <a:pt x="483" y="626"/>
                      </a:lnTo>
                      <a:lnTo>
                        <a:pt x="480" y="626"/>
                      </a:lnTo>
                      <a:lnTo>
                        <a:pt x="480" y="624"/>
                      </a:lnTo>
                      <a:lnTo>
                        <a:pt x="480" y="620"/>
                      </a:lnTo>
                      <a:lnTo>
                        <a:pt x="480" y="624"/>
                      </a:lnTo>
                      <a:lnTo>
                        <a:pt x="478" y="624"/>
                      </a:lnTo>
                      <a:lnTo>
                        <a:pt x="478" y="620"/>
                      </a:lnTo>
                      <a:lnTo>
                        <a:pt x="478" y="616"/>
                      </a:lnTo>
                      <a:lnTo>
                        <a:pt x="478" y="615"/>
                      </a:lnTo>
                      <a:lnTo>
                        <a:pt x="480" y="615"/>
                      </a:lnTo>
                      <a:lnTo>
                        <a:pt x="480" y="611"/>
                      </a:lnTo>
                      <a:lnTo>
                        <a:pt x="483" y="611"/>
                      </a:lnTo>
                      <a:lnTo>
                        <a:pt x="483" y="609"/>
                      </a:lnTo>
                      <a:lnTo>
                        <a:pt x="480" y="605"/>
                      </a:lnTo>
                      <a:lnTo>
                        <a:pt x="483" y="605"/>
                      </a:lnTo>
                      <a:lnTo>
                        <a:pt x="483" y="603"/>
                      </a:lnTo>
                      <a:lnTo>
                        <a:pt x="480" y="603"/>
                      </a:lnTo>
                      <a:lnTo>
                        <a:pt x="483" y="603"/>
                      </a:lnTo>
                      <a:lnTo>
                        <a:pt x="480" y="600"/>
                      </a:lnTo>
                      <a:lnTo>
                        <a:pt x="483" y="600"/>
                      </a:lnTo>
                      <a:lnTo>
                        <a:pt x="486" y="600"/>
                      </a:lnTo>
                      <a:lnTo>
                        <a:pt x="483" y="596"/>
                      </a:lnTo>
                      <a:lnTo>
                        <a:pt x="486" y="594"/>
                      </a:lnTo>
                      <a:lnTo>
                        <a:pt x="483" y="594"/>
                      </a:lnTo>
                      <a:lnTo>
                        <a:pt x="483" y="590"/>
                      </a:lnTo>
                      <a:lnTo>
                        <a:pt x="480" y="590"/>
                      </a:lnTo>
                      <a:lnTo>
                        <a:pt x="480" y="588"/>
                      </a:lnTo>
                      <a:lnTo>
                        <a:pt x="478" y="585"/>
                      </a:lnTo>
                      <a:lnTo>
                        <a:pt x="478" y="583"/>
                      </a:lnTo>
                      <a:lnTo>
                        <a:pt x="475" y="579"/>
                      </a:lnTo>
                      <a:lnTo>
                        <a:pt x="478" y="575"/>
                      </a:lnTo>
                      <a:lnTo>
                        <a:pt x="478" y="570"/>
                      </a:lnTo>
                      <a:lnTo>
                        <a:pt x="475" y="568"/>
                      </a:lnTo>
                      <a:lnTo>
                        <a:pt x="475" y="562"/>
                      </a:lnTo>
                      <a:lnTo>
                        <a:pt x="478" y="557"/>
                      </a:lnTo>
                      <a:lnTo>
                        <a:pt x="478" y="544"/>
                      </a:lnTo>
                      <a:lnTo>
                        <a:pt x="471" y="536"/>
                      </a:lnTo>
                      <a:lnTo>
                        <a:pt x="470" y="523"/>
                      </a:lnTo>
                      <a:lnTo>
                        <a:pt x="470" y="521"/>
                      </a:lnTo>
                      <a:lnTo>
                        <a:pt x="467" y="516"/>
                      </a:lnTo>
                      <a:lnTo>
                        <a:pt x="462" y="508"/>
                      </a:lnTo>
                      <a:lnTo>
                        <a:pt x="462" y="506"/>
                      </a:lnTo>
                      <a:lnTo>
                        <a:pt x="462" y="502"/>
                      </a:lnTo>
                      <a:lnTo>
                        <a:pt x="458" y="502"/>
                      </a:lnTo>
                      <a:lnTo>
                        <a:pt x="455" y="502"/>
                      </a:lnTo>
                      <a:lnTo>
                        <a:pt x="453" y="502"/>
                      </a:lnTo>
                      <a:lnTo>
                        <a:pt x="450" y="502"/>
                      </a:lnTo>
                      <a:lnTo>
                        <a:pt x="450" y="501"/>
                      </a:lnTo>
                      <a:lnTo>
                        <a:pt x="447" y="497"/>
                      </a:lnTo>
                      <a:lnTo>
                        <a:pt x="444" y="497"/>
                      </a:lnTo>
                      <a:lnTo>
                        <a:pt x="442" y="497"/>
                      </a:lnTo>
                      <a:lnTo>
                        <a:pt x="439" y="497"/>
                      </a:lnTo>
                      <a:lnTo>
                        <a:pt x="439" y="495"/>
                      </a:lnTo>
                      <a:lnTo>
                        <a:pt x="436" y="495"/>
                      </a:lnTo>
                      <a:lnTo>
                        <a:pt x="436" y="491"/>
                      </a:lnTo>
                      <a:lnTo>
                        <a:pt x="436" y="488"/>
                      </a:lnTo>
                      <a:lnTo>
                        <a:pt x="436" y="486"/>
                      </a:lnTo>
                      <a:lnTo>
                        <a:pt x="434" y="486"/>
                      </a:lnTo>
                      <a:lnTo>
                        <a:pt x="431" y="486"/>
                      </a:lnTo>
                      <a:lnTo>
                        <a:pt x="431" y="482"/>
                      </a:lnTo>
                      <a:lnTo>
                        <a:pt x="427" y="480"/>
                      </a:lnTo>
                      <a:lnTo>
                        <a:pt x="427" y="476"/>
                      </a:lnTo>
                      <a:lnTo>
                        <a:pt x="427" y="474"/>
                      </a:lnTo>
                      <a:lnTo>
                        <a:pt x="427" y="471"/>
                      </a:lnTo>
                      <a:lnTo>
                        <a:pt x="426" y="471"/>
                      </a:lnTo>
                      <a:lnTo>
                        <a:pt x="422" y="474"/>
                      </a:lnTo>
                      <a:lnTo>
                        <a:pt x="422" y="476"/>
                      </a:lnTo>
                      <a:lnTo>
                        <a:pt x="422" y="474"/>
                      </a:lnTo>
                      <a:lnTo>
                        <a:pt x="419" y="474"/>
                      </a:lnTo>
                      <a:lnTo>
                        <a:pt x="419" y="471"/>
                      </a:lnTo>
                      <a:lnTo>
                        <a:pt x="418" y="474"/>
                      </a:lnTo>
                      <a:lnTo>
                        <a:pt x="418" y="476"/>
                      </a:lnTo>
                      <a:lnTo>
                        <a:pt x="414" y="476"/>
                      </a:lnTo>
                      <a:lnTo>
                        <a:pt x="411" y="476"/>
                      </a:lnTo>
                      <a:lnTo>
                        <a:pt x="409" y="476"/>
                      </a:lnTo>
                      <a:lnTo>
                        <a:pt x="406" y="476"/>
                      </a:lnTo>
                      <a:lnTo>
                        <a:pt x="403" y="476"/>
                      </a:lnTo>
                      <a:lnTo>
                        <a:pt x="403" y="480"/>
                      </a:lnTo>
                      <a:lnTo>
                        <a:pt x="401" y="480"/>
                      </a:lnTo>
                      <a:lnTo>
                        <a:pt x="398" y="480"/>
                      </a:lnTo>
                      <a:lnTo>
                        <a:pt x="395" y="480"/>
                      </a:lnTo>
                      <a:lnTo>
                        <a:pt x="391" y="480"/>
                      </a:lnTo>
                      <a:lnTo>
                        <a:pt x="390" y="480"/>
                      </a:lnTo>
                      <a:lnTo>
                        <a:pt x="390" y="476"/>
                      </a:lnTo>
                      <a:lnTo>
                        <a:pt x="387" y="476"/>
                      </a:lnTo>
                      <a:lnTo>
                        <a:pt x="382" y="480"/>
                      </a:lnTo>
                      <a:lnTo>
                        <a:pt x="378" y="476"/>
                      </a:lnTo>
                      <a:lnTo>
                        <a:pt x="375" y="474"/>
                      </a:lnTo>
                      <a:lnTo>
                        <a:pt x="373" y="471"/>
                      </a:lnTo>
                      <a:lnTo>
                        <a:pt x="370" y="471"/>
                      </a:lnTo>
                      <a:lnTo>
                        <a:pt x="370" y="474"/>
                      </a:lnTo>
                      <a:lnTo>
                        <a:pt x="367" y="476"/>
                      </a:lnTo>
                      <a:lnTo>
                        <a:pt x="365" y="476"/>
                      </a:lnTo>
                      <a:lnTo>
                        <a:pt x="362" y="476"/>
                      </a:lnTo>
                      <a:lnTo>
                        <a:pt x="359" y="476"/>
                      </a:lnTo>
                      <a:lnTo>
                        <a:pt x="357" y="476"/>
                      </a:lnTo>
                      <a:lnTo>
                        <a:pt x="354" y="476"/>
                      </a:lnTo>
                      <a:lnTo>
                        <a:pt x="354" y="474"/>
                      </a:lnTo>
                      <a:lnTo>
                        <a:pt x="351" y="471"/>
                      </a:lnTo>
                      <a:lnTo>
                        <a:pt x="347" y="471"/>
                      </a:lnTo>
                      <a:lnTo>
                        <a:pt x="346" y="471"/>
                      </a:lnTo>
                      <a:lnTo>
                        <a:pt x="346" y="474"/>
                      </a:lnTo>
                      <a:lnTo>
                        <a:pt x="342" y="474"/>
                      </a:lnTo>
                      <a:lnTo>
                        <a:pt x="339" y="471"/>
                      </a:lnTo>
                      <a:lnTo>
                        <a:pt x="338" y="471"/>
                      </a:lnTo>
                      <a:lnTo>
                        <a:pt x="334" y="471"/>
                      </a:lnTo>
                      <a:lnTo>
                        <a:pt x="331" y="471"/>
                      </a:lnTo>
                      <a:lnTo>
                        <a:pt x="331" y="476"/>
                      </a:lnTo>
                      <a:lnTo>
                        <a:pt x="329" y="480"/>
                      </a:lnTo>
                      <a:lnTo>
                        <a:pt x="326" y="480"/>
                      </a:lnTo>
                      <a:lnTo>
                        <a:pt x="323" y="480"/>
                      </a:lnTo>
                      <a:lnTo>
                        <a:pt x="321" y="480"/>
                      </a:lnTo>
                      <a:lnTo>
                        <a:pt x="318" y="480"/>
                      </a:lnTo>
                      <a:lnTo>
                        <a:pt x="315" y="476"/>
                      </a:lnTo>
                      <a:lnTo>
                        <a:pt x="318" y="474"/>
                      </a:lnTo>
                      <a:lnTo>
                        <a:pt x="318" y="471"/>
                      </a:lnTo>
                      <a:lnTo>
                        <a:pt x="318" y="467"/>
                      </a:lnTo>
                      <a:lnTo>
                        <a:pt x="315" y="467"/>
                      </a:lnTo>
                      <a:lnTo>
                        <a:pt x="310" y="459"/>
                      </a:lnTo>
                      <a:lnTo>
                        <a:pt x="307" y="456"/>
                      </a:lnTo>
                      <a:lnTo>
                        <a:pt x="305" y="456"/>
                      </a:lnTo>
                      <a:lnTo>
                        <a:pt x="298" y="456"/>
                      </a:lnTo>
                      <a:lnTo>
                        <a:pt x="295" y="454"/>
                      </a:lnTo>
                      <a:lnTo>
                        <a:pt x="293" y="454"/>
                      </a:lnTo>
                      <a:lnTo>
                        <a:pt x="290" y="454"/>
                      </a:lnTo>
                      <a:lnTo>
                        <a:pt x="287" y="454"/>
                      </a:lnTo>
                      <a:lnTo>
                        <a:pt x="282" y="450"/>
                      </a:lnTo>
                      <a:lnTo>
                        <a:pt x="279" y="450"/>
                      </a:lnTo>
                      <a:lnTo>
                        <a:pt x="274" y="450"/>
                      </a:lnTo>
                      <a:lnTo>
                        <a:pt x="271" y="450"/>
                      </a:lnTo>
                      <a:lnTo>
                        <a:pt x="266" y="445"/>
                      </a:lnTo>
                      <a:lnTo>
                        <a:pt x="258" y="435"/>
                      </a:lnTo>
                      <a:lnTo>
                        <a:pt x="254" y="435"/>
                      </a:lnTo>
                      <a:lnTo>
                        <a:pt x="253" y="435"/>
                      </a:lnTo>
                      <a:lnTo>
                        <a:pt x="249" y="435"/>
                      </a:lnTo>
                      <a:lnTo>
                        <a:pt x="246" y="435"/>
                      </a:lnTo>
                      <a:lnTo>
                        <a:pt x="243" y="435"/>
                      </a:lnTo>
                      <a:lnTo>
                        <a:pt x="241" y="433"/>
                      </a:lnTo>
                      <a:lnTo>
                        <a:pt x="241" y="435"/>
                      </a:lnTo>
                      <a:lnTo>
                        <a:pt x="238" y="435"/>
                      </a:lnTo>
                      <a:lnTo>
                        <a:pt x="235" y="435"/>
                      </a:lnTo>
                      <a:lnTo>
                        <a:pt x="233" y="433"/>
                      </a:lnTo>
                      <a:lnTo>
                        <a:pt x="230" y="433"/>
                      </a:lnTo>
                      <a:lnTo>
                        <a:pt x="227" y="435"/>
                      </a:lnTo>
                      <a:lnTo>
                        <a:pt x="225" y="439"/>
                      </a:lnTo>
                      <a:lnTo>
                        <a:pt x="222" y="439"/>
                      </a:lnTo>
                      <a:lnTo>
                        <a:pt x="217" y="439"/>
                      </a:lnTo>
                      <a:lnTo>
                        <a:pt x="217" y="441"/>
                      </a:lnTo>
                      <a:lnTo>
                        <a:pt x="214" y="439"/>
                      </a:lnTo>
                      <a:lnTo>
                        <a:pt x="210" y="439"/>
                      </a:lnTo>
                      <a:lnTo>
                        <a:pt x="209" y="435"/>
                      </a:lnTo>
                      <a:lnTo>
                        <a:pt x="205" y="435"/>
                      </a:lnTo>
                      <a:lnTo>
                        <a:pt x="202" y="433"/>
                      </a:lnTo>
                      <a:lnTo>
                        <a:pt x="200" y="433"/>
                      </a:lnTo>
                      <a:lnTo>
                        <a:pt x="200" y="435"/>
                      </a:lnTo>
                      <a:lnTo>
                        <a:pt x="197" y="435"/>
                      </a:lnTo>
                      <a:lnTo>
                        <a:pt x="194" y="435"/>
                      </a:lnTo>
                      <a:lnTo>
                        <a:pt x="191" y="433"/>
                      </a:lnTo>
                      <a:lnTo>
                        <a:pt x="191" y="430"/>
                      </a:lnTo>
                      <a:lnTo>
                        <a:pt x="191" y="426"/>
                      </a:lnTo>
                      <a:lnTo>
                        <a:pt x="189" y="426"/>
                      </a:lnTo>
                      <a:lnTo>
                        <a:pt x="186" y="426"/>
                      </a:lnTo>
                      <a:lnTo>
                        <a:pt x="183" y="426"/>
                      </a:lnTo>
                      <a:lnTo>
                        <a:pt x="181" y="426"/>
                      </a:lnTo>
                      <a:lnTo>
                        <a:pt x="178" y="430"/>
                      </a:lnTo>
                      <a:lnTo>
                        <a:pt x="174" y="430"/>
                      </a:lnTo>
                      <a:lnTo>
                        <a:pt x="173" y="430"/>
                      </a:lnTo>
                      <a:lnTo>
                        <a:pt x="173" y="426"/>
                      </a:lnTo>
                      <a:lnTo>
                        <a:pt x="169" y="424"/>
                      </a:lnTo>
                      <a:lnTo>
                        <a:pt x="166" y="424"/>
                      </a:lnTo>
                      <a:lnTo>
                        <a:pt x="166" y="420"/>
                      </a:lnTo>
                      <a:lnTo>
                        <a:pt x="165" y="420"/>
                      </a:lnTo>
                      <a:lnTo>
                        <a:pt x="161" y="418"/>
                      </a:lnTo>
                      <a:lnTo>
                        <a:pt x="158" y="418"/>
                      </a:lnTo>
                      <a:lnTo>
                        <a:pt x="156" y="415"/>
                      </a:lnTo>
                      <a:lnTo>
                        <a:pt x="153" y="415"/>
                      </a:lnTo>
                      <a:lnTo>
                        <a:pt x="150" y="415"/>
                      </a:lnTo>
                      <a:lnTo>
                        <a:pt x="147" y="415"/>
                      </a:lnTo>
                      <a:lnTo>
                        <a:pt x="145" y="413"/>
                      </a:lnTo>
                      <a:lnTo>
                        <a:pt x="142" y="413"/>
                      </a:lnTo>
                      <a:lnTo>
                        <a:pt x="138" y="415"/>
                      </a:lnTo>
                      <a:lnTo>
                        <a:pt x="138" y="418"/>
                      </a:lnTo>
                      <a:lnTo>
                        <a:pt x="137" y="424"/>
                      </a:lnTo>
                      <a:lnTo>
                        <a:pt x="137" y="426"/>
                      </a:lnTo>
                      <a:lnTo>
                        <a:pt x="137" y="430"/>
                      </a:lnTo>
                      <a:lnTo>
                        <a:pt x="137" y="433"/>
                      </a:lnTo>
                      <a:lnTo>
                        <a:pt x="134" y="433"/>
                      </a:lnTo>
                      <a:lnTo>
                        <a:pt x="130" y="435"/>
                      </a:lnTo>
                      <a:lnTo>
                        <a:pt x="129" y="435"/>
                      </a:lnTo>
                      <a:lnTo>
                        <a:pt x="125" y="435"/>
                      </a:lnTo>
                      <a:lnTo>
                        <a:pt x="125" y="433"/>
                      </a:lnTo>
                      <a:lnTo>
                        <a:pt x="125" y="430"/>
                      </a:lnTo>
                      <a:lnTo>
                        <a:pt x="125" y="426"/>
                      </a:lnTo>
                      <a:lnTo>
                        <a:pt x="122" y="426"/>
                      </a:lnTo>
                      <a:lnTo>
                        <a:pt x="117" y="430"/>
                      </a:lnTo>
                      <a:lnTo>
                        <a:pt x="114" y="430"/>
                      </a:lnTo>
                      <a:lnTo>
                        <a:pt x="109" y="430"/>
                      </a:lnTo>
                      <a:lnTo>
                        <a:pt x="106" y="426"/>
                      </a:lnTo>
                      <a:lnTo>
                        <a:pt x="101" y="426"/>
                      </a:lnTo>
                      <a:lnTo>
                        <a:pt x="98" y="426"/>
                      </a:lnTo>
                      <a:lnTo>
                        <a:pt x="94" y="426"/>
                      </a:lnTo>
                      <a:lnTo>
                        <a:pt x="93" y="426"/>
                      </a:lnTo>
                      <a:lnTo>
                        <a:pt x="89" y="430"/>
                      </a:lnTo>
                      <a:lnTo>
                        <a:pt x="89" y="426"/>
                      </a:lnTo>
                      <a:lnTo>
                        <a:pt x="86" y="426"/>
                      </a:lnTo>
                      <a:lnTo>
                        <a:pt x="85" y="426"/>
                      </a:lnTo>
                      <a:lnTo>
                        <a:pt x="81" y="424"/>
                      </a:lnTo>
                      <a:lnTo>
                        <a:pt x="78" y="420"/>
                      </a:lnTo>
                      <a:lnTo>
                        <a:pt x="78" y="418"/>
                      </a:lnTo>
                      <a:lnTo>
                        <a:pt x="76" y="420"/>
                      </a:lnTo>
                      <a:lnTo>
                        <a:pt x="73" y="424"/>
                      </a:lnTo>
                      <a:lnTo>
                        <a:pt x="70" y="424"/>
                      </a:lnTo>
                      <a:lnTo>
                        <a:pt x="68" y="426"/>
                      </a:lnTo>
                      <a:lnTo>
                        <a:pt x="65" y="426"/>
                      </a:lnTo>
                      <a:lnTo>
                        <a:pt x="62" y="426"/>
                      </a:lnTo>
                      <a:lnTo>
                        <a:pt x="60" y="426"/>
                      </a:lnTo>
                      <a:lnTo>
                        <a:pt x="57" y="426"/>
                      </a:lnTo>
                      <a:lnTo>
                        <a:pt x="52" y="424"/>
                      </a:lnTo>
                      <a:lnTo>
                        <a:pt x="49" y="424"/>
                      </a:lnTo>
                      <a:lnTo>
                        <a:pt x="42" y="426"/>
                      </a:lnTo>
                      <a:lnTo>
                        <a:pt x="37" y="420"/>
                      </a:lnTo>
                      <a:lnTo>
                        <a:pt x="34" y="420"/>
                      </a:lnTo>
                      <a:lnTo>
                        <a:pt x="34" y="418"/>
                      </a:lnTo>
                      <a:lnTo>
                        <a:pt x="32" y="418"/>
                      </a:lnTo>
                      <a:lnTo>
                        <a:pt x="29" y="418"/>
                      </a:lnTo>
                      <a:lnTo>
                        <a:pt x="26" y="418"/>
                      </a:lnTo>
                      <a:lnTo>
                        <a:pt x="26" y="420"/>
                      </a:lnTo>
                      <a:lnTo>
                        <a:pt x="24" y="424"/>
                      </a:lnTo>
                      <a:lnTo>
                        <a:pt x="21" y="424"/>
                      </a:lnTo>
                      <a:lnTo>
                        <a:pt x="18" y="426"/>
                      </a:lnTo>
                      <a:lnTo>
                        <a:pt x="16" y="430"/>
                      </a:lnTo>
                      <a:lnTo>
                        <a:pt x="13" y="433"/>
                      </a:lnTo>
                      <a:lnTo>
                        <a:pt x="9" y="433"/>
                      </a:lnTo>
                      <a:lnTo>
                        <a:pt x="9" y="435"/>
                      </a:lnTo>
                      <a:lnTo>
                        <a:pt x="8" y="435"/>
                      </a:lnTo>
                      <a:lnTo>
                        <a:pt x="8" y="439"/>
                      </a:lnTo>
                      <a:lnTo>
                        <a:pt x="5" y="439"/>
                      </a:lnTo>
                      <a:lnTo>
                        <a:pt x="1" y="441"/>
                      </a:lnTo>
                      <a:lnTo>
                        <a:pt x="0" y="441"/>
                      </a:lnTo>
                      <a:lnTo>
                        <a:pt x="1" y="439"/>
                      </a:lnTo>
                      <a:lnTo>
                        <a:pt x="1" y="435"/>
                      </a:lnTo>
                      <a:lnTo>
                        <a:pt x="5" y="435"/>
                      </a:lnTo>
                      <a:lnTo>
                        <a:pt x="8" y="430"/>
                      </a:lnTo>
                      <a:lnTo>
                        <a:pt x="9" y="424"/>
                      </a:lnTo>
                      <a:lnTo>
                        <a:pt x="9" y="420"/>
                      </a:lnTo>
                      <a:lnTo>
                        <a:pt x="9" y="418"/>
                      </a:lnTo>
                      <a:lnTo>
                        <a:pt x="13" y="418"/>
                      </a:lnTo>
                      <a:lnTo>
                        <a:pt x="16" y="415"/>
                      </a:lnTo>
                      <a:lnTo>
                        <a:pt x="18" y="415"/>
                      </a:lnTo>
                      <a:lnTo>
                        <a:pt x="18" y="413"/>
                      </a:lnTo>
                      <a:lnTo>
                        <a:pt x="21" y="413"/>
                      </a:lnTo>
                      <a:lnTo>
                        <a:pt x="21" y="409"/>
                      </a:lnTo>
                      <a:lnTo>
                        <a:pt x="24" y="409"/>
                      </a:lnTo>
                      <a:lnTo>
                        <a:pt x="24" y="407"/>
                      </a:lnTo>
                      <a:lnTo>
                        <a:pt x="26" y="407"/>
                      </a:lnTo>
                      <a:lnTo>
                        <a:pt x="32" y="407"/>
                      </a:lnTo>
                      <a:lnTo>
                        <a:pt x="34" y="403"/>
                      </a:lnTo>
                      <a:lnTo>
                        <a:pt x="42" y="400"/>
                      </a:lnTo>
                      <a:lnTo>
                        <a:pt x="42" y="398"/>
                      </a:lnTo>
                      <a:lnTo>
                        <a:pt x="45" y="398"/>
                      </a:lnTo>
                      <a:lnTo>
                        <a:pt x="49" y="398"/>
                      </a:lnTo>
                      <a:lnTo>
                        <a:pt x="52" y="392"/>
                      </a:lnTo>
                      <a:lnTo>
                        <a:pt x="57" y="388"/>
                      </a:lnTo>
                      <a:lnTo>
                        <a:pt x="60" y="387"/>
                      </a:lnTo>
                      <a:lnTo>
                        <a:pt x="68" y="379"/>
                      </a:lnTo>
                      <a:lnTo>
                        <a:pt x="70" y="379"/>
                      </a:lnTo>
                      <a:lnTo>
                        <a:pt x="73" y="377"/>
                      </a:lnTo>
                      <a:lnTo>
                        <a:pt x="76" y="373"/>
                      </a:lnTo>
                      <a:lnTo>
                        <a:pt x="78" y="373"/>
                      </a:lnTo>
                      <a:lnTo>
                        <a:pt x="85" y="372"/>
                      </a:lnTo>
                      <a:lnTo>
                        <a:pt x="86" y="372"/>
                      </a:lnTo>
                      <a:lnTo>
                        <a:pt x="89" y="368"/>
                      </a:lnTo>
                      <a:lnTo>
                        <a:pt x="89" y="366"/>
                      </a:lnTo>
                      <a:lnTo>
                        <a:pt x="93" y="366"/>
                      </a:lnTo>
                      <a:lnTo>
                        <a:pt x="94" y="362"/>
                      </a:lnTo>
                      <a:lnTo>
                        <a:pt x="98" y="362"/>
                      </a:lnTo>
                      <a:lnTo>
                        <a:pt x="98" y="359"/>
                      </a:lnTo>
                      <a:lnTo>
                        <a:pt x="101" y="357"/>
                      </a:lnTo>
                      <a:lnTo>
                        <a:pt x="104" y="353"/>
                      </a:lnTo>
                      <a:lnTo>
                        <a:pt x="106" y="351"/>
                      </a:lnTo>
                      <a:lnTo>
                        <a:pt x="106" y="347"/>
                      </a:lnTo>
                      <a:lnTo>
                        <a:pt x="109" y="347"/>
                      </a:lnTo>
                      <a:lnTo>
                        <a:pt x="109" y="345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4" y="338"/>
                      </a:lnTo>
                      <a:lnTo>
                        <a:pt x="114" y="336"/>
                      </a:lnTo>
                      <a:lnTo>
                        <a:pt x="114" y="332"/>
                      </a:lnTo>
                      <a:lnTo>
                        <a:pt x="117" y="330"/>
                      </a:lnTo>
                      <a:lnTo>
                        <a:pt x="117" y="327"/>
                      </a:lnTo>
                      <a:lnTo>
                        <a:pt x="117" y="325"/>
                      </a:lnTo>
                      <a:lnTo>
                        <a:pt x="117" y="321"/>
                      </a:lnTo>
                      <a:lnTo>
                        <a:pt x="120" y="321"/>
                      </a:lnTo>
                      <a:lnTo>
                        <a:pt x="122" y="317"/>
                      </a:lnTo>
                      <a:lnTo>
                        <a:pt x="125" y="317"/>
                      </a:lnTo>
                      <a:lnTo>
                        <a:pt x="125" y="316"/>
                      </a:lnTo>
                      <a:lnTo>
                        <a:pt x="129" y="312"/>
                      </a:lnTo>
                      <a:lnTo>
                        <a:pt x="134" y="310"/>
                      </a:lnTo>
                      <a:lnTo>
                        <a:pt x="134" y="306"/>
                      </a:lnTo>
                      <a:lnTo>
                        <a:pt x="134" y="301"/>
                      </a:lnTo>
                      <a:lnTo>
                        <a:pt x="137" y="301"/>
                      </a:lnTo>
                      <a:lnTo>
                        <a:pt x="137" y="297"/>
                      </a:lnTo>
                      <a:lnTo>
                        <a:pt x="138" y="295"/>
                      </a:lnTo>
                      <a:lnTo>
                        <a:pt x="142" y="291"/>
                      </a:lnTo>
                      <a:lnTo>
                        <a:pt x="145" y="291"/>
                      </a:lnTo>
                      <a:lnTo>
                        <a:pt x="147" y="291"/>
                      </a:lnTo>
                      <a:lnTo>
                        <a:pt x="147" y="286"/>
                      </a:lnTo>
                      <a:lnTo>
                        <a:pt x="150" y="286"/>
                      </a:lnTo>
                      <a:lnTo>
                        <a:pt x="150" y="284"/>
                      </a:lnTo>
                      <a:lnTo>
                        <a:pt x="150" y="280"/>
                      </a:lnTo>
                      <a:lnTo>
                        <a:pt x="150" y="278"/>
                      </a:lnTo>
                      <a:lnTo>
                        <a:pt x="150" y="274"/>
                      </a:lnTo>
                      <a:lnTo>
                        <a:pt x="147" y="271"/>
                      </a:lnTo>
                      <a:lnTo>
                        <a:pt x="145" y="269"/>
                      </a:lnTo>
                      <a:lnTo>
                        <a:pt x="145" y="265"/>
                      </a:lnTo>
                      <a:lnTo>
                        <a:pt x="145" y="263"/>
                      </a:lnTo>
                      <a:lnTo>
                        <a:pt x="147" y="259"/>
                      </a:lnTo>
                      <a:lnTo>
                        <a:pt x="150" y="259"/>
                      </a:lnTo>
                      <a:lnTo>
                        <a:pt x="153" y="259"/>
                      </a:lnTo>
                      <a:lnTo>
                        <a:pt x="156" y="259"/>
                      </a:lnTo>
                      <a:lnTo>
                        <a:pt x="158" y="259"/>
                      </a:lnTo>
                      <a:lnTo>
                        <a:pt x="161" y="259"/>
                      </a:lnTo>
                      <a:lnTo>
                        <a:pt x="165" y="258"/>
                      </a:lnTo>
                      <a:lnTo>
                        <a:pt x="166" y="250"/>
                      </a:lnTo>
                      <a:lnTo>
                        <a:pt x="166" y="248"/>
                      </a:lnTo>
                      <a:lnTo>
                        <a:pt x="166" y="245"/>
                      </a:lnTo>
                      <a:lnTo>
                        <a:pt x="166" y="243"/>
                      </a:lnTo>
                      <a:lnTo>
                        <a:pt x="169" y="243"/>
                      </a:lnTo>
                      <a:lnTo>
                        <a:pt x="173" y="237"/>
                      </a:lnTo>
                      <a:lnTo>
                        <a:pt x="174" y="237"/>
                      </a:lnTo>
                      <a:lnTo>
                        <a:pt x="174" y="233"/>
                      </a:lnTo>
                      <a:lnTo>
                        <a:pt x="174" y="230"/>
                      </a:lnTo>
                      <a:lnTo>
                        <a:pt x="174" y="222"/>
                      </a:lnTo>
                      <a:lnTo>
                        <a:pt x="174" y="218"/>
                      </a:lnTo>
                      <a:lnTo>
                        <a:pt x="174" y="216"/>
                      </a:lnTo>
                      <a:lnTo>
                        <a:pt x="174" y="209"/>
                      </a:lnTo>
                      <a:lnTo>
                        <a:pt x="174" y="207"/>
                      </a:lnTo>
                      <a:lnTo>
                        <a:pt x="174" y="203"/>
                      </a:lnTo>
                      <a:lnTo>
                        <a:pt x="181" y="202"/>
                      </a:lnTo>
                      <a:lnTo>
                        <a:pt x="181" y="198"/>
                      </a:lnTo>
                      <a:lnTo>
                        <a:pt x="183" y="198"/>
                      </a:lnTo>
                      <a:lnTo>
                        <a:pt x="186" y="196"/>
                      </a:lnTo>
                      <a:lnTo>
                        <a:pt x="189" y="192"/>
                      </a:lnTo>
                      <a:lnTo>
                        <a:pt x="189" y="188"/>
                      </a:lnTo>
                      <a:lnTo>
                        <a:pt x="189" y="187"/>
                      </a:lnTo>
                      <a:lnTo>
                        <a:pt x="191" y="183"/>
                      </a:lnTo>
                      <a:lnTo>
                        <a:pt x="191" y="181"/>
                      </a:lnTo>
                      <a:lnTo>
                        <a:pt x="194" y="177"/>
                      </a:lnTo>
                      <a:lnTo>
                        <a:pt x="197" y="177"/>
                      </a:lnTo>
                      <a:lnTo>
                        <a:pt x="200" y="177"/>
                      </a:lnTo>
                      <a:lnTo>
                        <a:pt x="200" y="175"/>
                      </a:lnTo>
                      <a:lnTo>
                        <a:pt x="202" y="172"/>
                      </a:lnTo>
                      <a:lnTo>
                        <a:pt x="205" y="172"/>
                      </a:lnTo>
                      <a:lnTo>
                        <a:pt x="205" y="168"/>
                      </a:lnTo>
                      <a:lnTo>
                        <a:pt x="209" y="166"/>
                      </a:lnTo>
                      <a:lnTo>
                        <a:pt x="209" y="162"/>
                      </a:lnTo>
                      <a:lnTo>
                        <a:pt x="205" y="155"/>
                      </a:lnTo>
                      <a:lnTo>
                        <a:pt x="209" y="151"/>
                      </a:lnTo>
                      <a:lnTo>
                        <a:pt x="209" y="145"/>
                      </a:lnTo>
                      <a:lnTo>
                        <a:pt x="209" y="136"/>
                      </a:lnTo>
                      <a:lnTo>
                        <a:pt x="209" y="134"/>
                      </a:lnTo>
                      <a:lnTo>
                        <a:pt x="210" y="131"/>
                      </a:lnTo>
                      <a:lnTo>
                        <a:pt x="214" y="125"/>
                      </a:lnTo>
                      <a:lnTo>
                        <a:pt x="217" y="125"/>
                      </a:lnTo>
                      <a:lnTo>
                        <a:pt x="217" y="121"/>
                      </a:lnTo>
                      <a:lnTo>
                        <a:pt x="222" y="116"/>
                      </a:lnTo>
                      <a:lnTo>
                        <a:pt x="227" y="108"/>
                      </a:lnTo>
                      <a:lnTo>
                        <a:pt x="233" y="101"/>
                      </a:lnTo>
                      <a:lnTo>
                        <a:pt x="233" y="99"/>
                      </a:lnTo>
                      <a:lnTo>
                        <a:pt x="235" y="99"/>
                      </a:lnTo>
                      <a:lnTo>
                        <a:pt x="241" y="89"/>
                      </a:lnTo>
                      <a:lnTo>
                        <a:pt x="243" y="84"/>
                      </a:lnTo>
                      <a:lnTo>
                        <a:pt x="246" y="80"/>
                      </a:lnTo>
                      <a:lnTo>
                        <a:pt x="249" y="80"/>
                      </a:lnTo>
                      <a:lnTo>
                        <a:pt x="258" y="78"/>
                      </a:lnTo>
                      <a:lnTo>
                        <a:pt x="262" y="78"/>
                      </a:lnTo>
                      <a:lnTo>
                        <a:pt x="269" y="74"/>
                      </a:lnTo>
                      <a:lnTo>
                        <a:pt x="271" y="74"/>
                      </a:lnTo>
                      <a:lnTo>
                        <a:pt x="274" y="73"/>
                      </a:lnTo>
                      <a:lnTo>
                        <a:pt x="277" y="69"/>
                      </a:lnTo>
                      <a:lnTo>
                        <a:pt x="279" y="67"/>
                      </a:lnTo>
                      <a:lnTo>
                        <a:pt x="285" y="58"/>
                      </a:lnTo>
                      <a:lnTo>
                        <a:pt x="287" y="48"/>
                      </a:lnTo>
                      <a:lnTo>
                        <a:pt x="290" y="46"/>
                      </a:lnTo>
                      <a:lnTo>
                        <a:pt x="290" y="43"/>
                      </a:lnTo>
                      <a:lnTo>
                        <a:pt x="290" y="39"/>
                      </a:lnTo>
                      <a:lnTo>
                        <a:pt x="293" y="39"/>
                      </a:lnTo>
                      <a:lnTo>
                        <a:pt x="293" y="37"/>
                      </a:lnTo>
                      <a:lnTo>
                        <a:pt x="295" y="37"/>
                      </a:lnTo>
                      <a:lnTo>
                        <a:pt x="298" y="33"/>
                      </a:lnTo>
                      <a:lnTo>
                        <a:pt x="302" y="31"/>
                      </a:lnTo>
                      <a:lnTo>
                        <a:pt x="305" y="31"/>
                      </a:lnTo>
                      <a:lnTo>
                        <a:pt x="307" y="28"/>
                      </a:lnTo>
                      <a:lnTo>
                        <a:pt x="310" y="28"/>
                      </a:lnTo>
                      <a:lnTo>
                        <a:pt x="313" y="26"/>
                      </a:lnTo>
                      <a:lnTo>
                        <a:pt x="318" y="22"/>
                      </a:lnTo>
                      <a:lnTo>
                        <a:pt x="321" y="22"/>
                      </a:lnTo>
                      <a:lnTo>
                        <a:pt x="323" y="22"/>
                      </a:lnTo>
                      <a:lnTo>
                        <a:pt x="331" y="18"/>
                      </a:lnTo>
                      <a:lnTo>
                        <a:pt x="338" y="13"/>
                      </a:lnTo>
                      <a:lnTo>
                        <a:pt x="339" y="11"/>
                      </a:lnTo>
                      <a:lnTo>
                        <a:pt x="346" y="5"/>
                      </a:lnTo>
                      <a:lnTo>
                        <a:pt x="357" y="2"/>
                      </a:lnTo>
                      <a:lnTo>
                        <a:pt x="359" y="0"/>
                      </a:lnTo>
                      <a:lnTo>
                        <a:pt x="362" y="0"/>
                      </a:lnTo>
                      <a:lnTo>
                        <a:pt x="365" y="0"/>
                      </a:lnTo>
                      <a:lnTo>
                        <a:pt x="367" y="2"/>
                      </a:lnTo>
                      <a:lnTo>
                        <a:pt x="370" y="5"/>
                      </a:lnTo>
                      <a:lnTo>
                        <a:pt x="373" y="7"/>
                      </a:lnTo>
                      <a:lnTo>
                        <a:pt x="375" y="11"/>
                      </a:lnTo>
                      <a:lnTo>
                        <a:pt x="378" y="11"/>
                      </a:lnTo>
                      <a:close/>
                    </a:path>
                  </a:pathLst>
                </a:custGeom>
                <a:solidFill>
                  <a:srgbClr val="3AB54A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4579257" y="2497483"/>
                  <a:ext cx="134572" cy="96802"/>
                </a:xfrm>
                <a:prstGeom prst="rect">
                  <a:avLst/>
                </a:prstGeom>
                <a:solidFill>
                  <a:srgbClr val="3AB54A"/>
                </a:solidFill>
                <a:ln>
                  <a:noFill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2" name="Google Shape;302;p14"/>
              <p:cNvSpPr txBox="1"/>
              <p:nvPr/>
            </p:nvSpPr>
            <p:spPr>
              <a:xfrm>
                <a:off x="4328656" y="2214683"/>
                <a:ext cx="325424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MT</a:t>
                </a:r>
                <a:endParaRPr/>
              </a:p>
            </p:txBody>
          </p:sp>
          <p:sp>
            <p:nvSpPr>
              <p:cNvPr id="303" name="Google Shape;303;p14"/>
              <p:cNvSpPr txBox="1"/>
              <p:nvPr/>
            </p:nvSpPr>
            <p:spPr>
              <a:xfrm>
                <a:off x="4417553" y="2938585"/>
                <a:ext cx="323837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MS</a:t>
                </a:r>
                <a:endParaRPr/>
              </a:p>
            </p:txBody>
          </p:sp>
          <p:sp>
            <p:nvSpPr>
              <p:cNvPr id="304" name="Google Shape;304;p14"/>
              <p:cNvSpPr txBox="1"/>
              <p:nvPr/>
            </p:nvSpPr>
            <p:spPr>
              <a:xfrm>
                <a:off x="5484310" y="2736971"/>
                <a:ext cx="339711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MG</a:t>
                </a:r>
                <a:endParaRPr/>
              </a:p>
            </p:txBody>
          </p:sp>
          <p:sp>
            <p:nvSpPr>
              <p:cNvPr id="305" name="Google Shape;305;p14"/>
              <p:cNvSpPr txBox="1"/>
              <p:nvPr/>
            </p:nvSpPr>
            <p:spPr>
              <a:xfrm>
                <a:off x="4998555" y="2470271"/>
                <a:ext cx="319074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GO</a:t>
                </a:r>
                <a:endParaRPr/>
              </a:p>
            </p:txBody>
          </p:sp>
          <p:sp>
            <p:nvSpPr>
              <p:cNvPr id="306" name="Google Shape;306;p14"/>
              <p:cNvSpPr txBox="1"/>
              <p:nvPr/>
            </p:nvSpPr>
            <p:spPr>
              <a:xfrm>
                <a:off x="3398418" y="1217730"/>
                <a:ext cx="336537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AM</a:t>
                </a:r>
                <a:endParaRPr/>
              </a:p>
            </p:txBody>
          </p:sp>
          <p:sp>
            <p:nvSpPr>
              <p:cNvPr id="307" name="Google Shape;307;p14"/>
              <p:cNvSpPr txBox="1"/>
              <p:nvPr/>
            </p:nvSpPr>
            <p:spPr>
              <a:xfrm>
                <a:off x="2898375" y="1806694"/>
                <a:ext cx="301613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AC</a:t>
                </a:r>
                <a:endParaRPr/>
              </a:p>
            </p:txBody>
          </p:sp>
          <p:sp>
            <p:nvSpPr>
              <p:cNvPr id="308" name="Google Shape;308;p14"/>
              <p:cNvSpPr txBox="1"/>
              <p:nvPr/>
            </p:nvSpPr>
            <p:spPr>
              <a:xfrm>
                <a:off x="4627094" y="1270117"/>
                <a:ext cx="301613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PA</a:t>
                </a:r>
                <a:endParaRPr/>
              </a:p>
            </p:txBody>
          </p:sp>
          <p:sp>
            <p:nvSpPr>
              <p:cNvPr id="309" name="Google Shape;309;p14"/>
              <p:cNvSpPr txBox="1"/>
              <p:nvPr/>
            </p:nvSpPr>
            <p:spPr>
              <a:xfrm>
                <a:off x="5427163" y="1295518"/>
                <a:ext cx="336537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</a:t>
                </a:r>
                <a:endParaRPr/>
              </a:p>
            </p:txBody>
          </p:sp>
          <p:sp>
            <p:nvSpPr>
              <p:cNvPr id="310" name="Google Shape;310;p14"/>
              <p:cNvSpPr txBox="1"/>
              <p:nvPr/>
            </p:nvSpPr>
            <p:spPr>
              <a:xfrm>
                <a:off x="5746237" y="1581268"/>
                <a:ext cx="266689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PI</a:t>
                </a:r>
                <a:endParaRPr/>
              </a:p>
            </p:txBody>
          </p:sp>
          <p:sp>
            <p:nvSpPr>
              <p:cNvPr id="311" name="Google Shape;311;p14"/>
              <p:cNvSpPr txBox="1"/>
              <p:nvPr/>
            </p:nvSpPr>
            <p:spPr>
              <a:xfrm>
                <a:off x="5093801" y="1886069"/>
                <a:ext cx="304788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</a:t>
                </a:r>
                <a:endParaRPr/>
              </a:p>
            </p:txBody>
          </p:sp>
          <p:sp>
            <p:nvSpPr>
              <p:cNvPr id="312" name="Google Shape;312;p14"/>
              <p:cNvSpPr txBox="1"/>
              <p:nvPr/>
            </p:nvSpPr>
            <p:spPr>
              <a:xfrm>
                <a:off x="5793860" y="2044819"/>
                <a:ext cx="304788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BA</a:t>
                </a:r>
                <a:endParaRPr/>
              </a:p>
            </p:txBody>
          </p:sp>
          <p:sp>
            <p:nvSpPr>
              <p:cNvPr id="313" name="Google Shape;313;p14"/>
              <p:cNvSpPr txBox="1"/>
              <p:nvPr/>
            </p:nvSpPr>
            <p:spPr>
              <a:xfrm>
                <a:off x="3746067" y="563679"/>
                <a:ext cx="300026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RR</a:t>
                </a:r>
                <a:endParaRPr/>
              </a:p>
            </p:txBody>
          </p:sp>
          <p:sp>
            <p:nvSpPr>
              <p:cNvPr id="314" name="Google Shape;314;p14"/>
              <p:cNvSpPr txBox="1"/>
              <p:nvPr/>
            </p:nvSpPr>
            <p:spPr>
              <a:xfrm>
                <a:off x="4741390" y="641466"/>
                <a:ext cx="301613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AP</a:t>
                </a:r>
                <a:endParaRPr/>
              </a:p>
            </p:txBody>
          </p:sp>
          <p:sp>
            <p:nvSpPr>
              <p:cNvPr id="315" name="Google Shape;315;p14"/>
              <p:cNvSpPr txBox="1"/>
              <p:nvPr/>
            </p:nvSpPr>
            <p:spPr>
              <a:xfrm>
                <a:off x="5192222" y="3808537"/>
                <a:ext cx="287326" cy="214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SC</a:t>
                </a:r>
                <a:endParaRPr/>
              </a:p>
            </p:txBody>
          </p:sp>
          <p:sp>
            <p:nvSpPr>
              <p:cNvPr id="316" name="Google Shape;316;p14"/>
              <p:cNvSpPr txBox="1"/>
              <p:nvPr/>
            </p:nvSpPr>
            <p:spPr>
              <a:xfrm>
                <a:off x="6112935" y="2978272"/>
                <a:ext cx="282564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ES</a:t>
                </a:r>
                <a:endParaRPr/>
              </a:p>
            </p:txBody>
          </p:sp>
          <p:sp>
            <p:nvSpPr>
              <p:cNvPr id="317" name="Google Shape;317;p14"/>
              <p:cNvSpPr txBox="1"/>
              <p:nvPr/>
            </p:nvSpPr>
            <p:spPr>
              <a:xfrm>
                <a:off x="5884344" y="3289423"/>
                <a:ext cx="276214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RJ</a:t>
                </a:r>
                <a:endParaRPr/>
              </a:p>
            </p:txBody>
          </p:sp>
          <p:sp>
            <p:nvSpPr>
              <p:cNvPr id="318" name="Google Shape;318;p14"/>
              <p:cNvSpPr txBox="1"/>
              <p:nvPr/>
            </p:nvSpPr>
            <p:spPr>
              <a:xfrm>
                <a:off x="6654251" y="1493956"/>
                <a:ext cx="296851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PB</a:t>
                </a:r>
                <a:endParaRPr/>
              </a:p>
            </p:txBody>
          </p:sp>
          <p:sp>
            <p:nvSpPr>
              <p:cNvPr id="319" name="Google Shape;319;p14"/>
              <p:cNvSpPr txBox="1"/>
              <p:nvPr/>
            </p:nvSpPr>
            <p:spPr>
              <a:xfrm>
                <a:off x="4752501" y="3408486"/>
                <a:ext cx="296851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</a:t>
                </a:r>
                <a:endParaRPr/>
              </a:p>
            </p:txBody>
          </p:sp>
          <p:sp>
            <p:nvSpPr>
              <p:cNvPr id="320" name="Google Shape;320;p14"/>
              <p:cNvSpPr txBox="1"/>
              <p:nvPr/>
            </p:nvSpPr>
            <p:spPr>
              <a:xfrm>
                <a:off x="5069989" y="3149722"/>
                <a:ext cx="287327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SP</a:t>
                </a:r>
                <a:endParaRPr/>
              </a:p>
            </p:txBody>
          </p:sp>
          <p:sp>
            <p:nvSpPr>
              <p:cNvPr id="321" name="Google Shape;321;p14"/>
              <p:cNvSpPr txBox="1"/>
              <p:nvPr/>
            </p:nvSpPr>
            <p:spPr>
              <a:xfrm>
                <a:off x="4585821" y="4049838"/>
                <a:ext cx="290500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RS</a:t>
                </a:r>
                <a:endParaRPr/>
              </a:p>
            </p:txBody>
          </p:sp>
          <p:sp>
            <p:nvSpPr>
              <p:cNvPr id="322" name="Google Shape;322;p14"/>
              <p:cNvSpPr txBox="1"/>
              <p:nvPr/>
            </p:nvSpPr>
            <p:spPr>
              <a:xfrm>
                <a:off x="6378037" y="1970207"/>
                <a:ext cx="282564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SE</a:t>
                </a:r>
                <a:endParaRPr/>
              </a:p>
            </p:txBody>
          </p:sp>
          <p:sp>
            <p:nvSpPr>
              <p:cNvPr id="323" name="Google Shape;323;p14"/>
              <p:cNvSpPr txBox="1"/>
              <p:nvPr/>
            </p:nvSpPr>
            <p:spPr>
              <a:xfrm>
                <a:off x="6517731" y="1824157"/>
                <a:ext cx="290501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AL</a:t>
                </a:r>
                <a:endParaRPr/>
              </a:p>
            </p:txBody>
          </p:sp>
          <p:sp>
            <p:nvSpPr>
              <p:cNvPr id="324" name="Google Shape;324;p14"/>
              <p:cNvSpPr txBox="1"/>
              <p:nvPr/>
            </p:nvSpPr>
            <p:spPr>
              <a:xfrm>
                <a:off x="6641551" y="1652706"/>
                <a:ext cx="288914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PE</a:t>
                </a:r>
                <a:endParaRPr/>
              </a:p>
            </p:txBody>
          </p:sp>
          <p:sp>
            <p:nvSpPr>
              <p:cNvPr id="325" name="Google Shape;325;p14"/>
              <p:cNvSpPr txBox="1"/>
              <p:nvPr/>
            </p:nvSpPr>
            <p:spPr>
              <a:xfrm>
                <a:off x="6543130" y="1220905"/>
                <a:ext cx="309551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rPr>
                  <a:t>RN</a:t>
                </a:r>
                <a:endParaRPr/>
              </a:p>
            </p:txBody>
          </p:sp>
          <p:sp>
            <p:nvSpPr>
              <p:cNvPr id="326" name="Google Shape;326;p14"/>
              <p:cNvSpPr txBox="1"/>
              <p:nvPr/>
            </p:nvSpPr>
            <p:spPr>
              <a:xfrm>
                <a:off x="6065312" y="1271705"/>
                <a:ext cx="288914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CE</a:t>
                </a:r>
                <a:endParaRPr/>
              </a:p>
            </p:txBody>
          </p:sp>
          <p:sp>
            <p:nvSpPr>
              <p:cNvPr id="327" name="Google Shape;327;p14"/>
              <p:cNvSpPr txBox="1"/>
              <p:nvPr/>
            </p:nvSpPr>
            <p:spPr>
              <a:xfrm>
                <a:off x="3546049" y="1906707"/>
                <a:ext cx="312726" cy="21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RO</a:t>
                </a:r>
                <a:endParaRPr/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>
              <a:off x="6433683" y="2423771"/>
              <a:ext cx="3077223" cy="2495417"/>
              <a:chOff x="2552314" y="314440"/>
              <a:chExt cx="2949069" cy="2488925"/>
            </a:xfrm>
          </p:grpSpPr>
          <p:grpSp>
            <p:nvGrpSpPr>
              <p:cNvPr id="329" name="Google Shape;329;p14"/>
              <p:cNvGrpSpPr/>
              <p:nvPr/>
            </p:nvGrpSpPr>
            <p:grpSpPr>
              <a:xfrm>
                <a:off x="2552314" y="314440"/>
                <a:ext cx="2949069" cy="2488925"/>
                <a:chOff x="2609073" y="900256"/>
                <a:chExt cx="2193001" cy="1850826"/>
              </a:xfrm>
            </p:grpSpPr>
            <p:sp>
              <p:nvSpPr>
                <p:cNvPr id="330" name="Google Shape;330;p14"/>
                <p:cNvSpPr/>
                <p:nvPr/>
              </p:nvSpPr>
              <p:spPr>
                <a:xfrm>
                  <a:off x="3739508" y="1096256"/>
                  <a:ext cx="1062566" cy="985159"/>
                </a:xfrm>
                <a:custGeom>
                  <a:rect b="b" l="l" r="r" t="t"/>
                  <a:pathLst>
                    <a:path extrusionOk="0" h="1775" w="1726">
                      <a:moveTo>
                        <a:pt x="562" y="22"/>
                      </a:moveTo>
                      <a:lnTo>
                        <a:pt x="562" y="22"/>
                      </a:lnTo>
                      <a:lnTo>
                        <a:pt x="565" y="22"/>
                      </a:lnTo>
                      <a:lnTo>
                        <a:pt x="565" y="26"/>
                      </a:lnTo>
                      <a:lnTo>
                        <a:pt x="567" y="26"/>
                      </a:lnTo>
                      <a:lnTo>
                        <a:pt x="567" y="28"/>
                      </a:lnTo>
                      <a:lnTo>
                        <a:pt x="567" y="32"/>
                      </a:lnTo>
                      <a:lnTo>
                        <a:pt x="567" y="33"/>
                      </a:lnTo>
                      <a:lnTo>
                        <a:pt x="567" y="37"/>
                      </a:lnTo>
                      <a:lnTo>
                        <a:pt x="567" y="41"/>
                      </a:lnTo>
                      <a:lnTo>
                        <a:pt x="567" y="43"/>
                      </a:lnTo>
                      <a:lnTo>
                        <a:pt x="570" y="46"/>
                      </a:lnTo>
                      <a:lnTo>
                        <a:pt x="570" y="48"/>
                      </a:lnTo>
                      <a:lnTo>
                        <a:pt x="570" y="52"/>
                      </a:lnTo>
                      <a:lnTo>
                        <a:pt x="567" y="52"/>
                      </a:lnTo>
                      <a:lnTo>
                        <a:pt x="567" y="54"/>
                      </a:lnTo>
                      <a:lnTo>
                        <a:pt x="567" y="58"/>
                      </a:lnTo>
                      <a:lnTo>
                        <a:pt x="567" y="61"/>
                      </a:lnTo>
                      <a:lnTo>
                        <a:pt x="562" y="61"/>
                      </a:lnTo>
                      <a:lnTo>
                        <a:pt x="562" y="63"/>
                      </a:lnTo>
                      <a:lnTo>
                        <a:pt x="559" y="63"/>
                      </a:lnTo>
                      <a:lnTo>
                        <a:pt x="559" y="67"/>
                      </a:lnTo>
                      <a:lnTo>
                        <a:pt x="559" y="69"/>
                      </a:lnTo>
                      <a:lnTo>
                        <a:pt x="562" y="69"/>
                      </a:lnTo>
                      <a:lnTo>
                        <a:pt x="562" y="73"/>
                      </a:lnTo>
                      <a:lnTo>
                        <a:pt x="565" y="73"/>
                      </a:lnTo>
                      <a:lnTo>
                        <a:pt x="565" y="75"/>
                      </a:lnTo>
                      <a:lnTo>
                        <a:pt x="565" y="78"/>
                      </a:lnTo>
                      <a:lnTo>
                        <a:pt x="562" y="78"/>
                      </a:lnTo>
                      <a:lnTo>
                        <a:pt x="562" y="82"/>
                      </a:lnTo>
                      <a:lnTo>
                        <a:pt x="559" y="88"/>
                      </a:lnTo>
                      <a:lnTo>
                        <a:pt x="562" y="88"/>
                      </a:lnTo>
                      <a:lnTo>
                        <a:pt x="565" y="88"/>
                      </a:lnTo>
                      <a:lnTo>
                        <a:pt x="562" y="88"/>
                      </a:lnTo>
                      <a:lnTo>
                        <a:pt x="562" y="93"/>
                      </a:lnTo>
                      <a:lnTo>
                        <a:pt x="565" y="95"/>
                      </a:lnTo>
                      <a:lnTo>
                        <a:pt x="562" y="95"/>
                      </a:lnTo>
                      <a:lnTo>
                        <a:pt x="562" y="103"/>
                      </a:lnTo>
                      <a:lnTo>
                        <a:pt x="565" y="108"/>
                      </a:lnTo>
                      <a:lnTo>
                        <a:pt x="565" y="114"/>
                      </a:lnTo>
                      <a:lnTo>
                        <a:pt x="565" y="117"/>
                      </a:lnTo>
                      <a:lnTo>
                        <a:pt x="567" y="117"/>
                      </a:lnTo>
                      <a:lnTo>
                        <a:pt x="567" y="119"/>
                      </a:lnTo>
                      <a:lnTo>
                        <a:pt x="570" y="119"/>
                      </a:lnTo>
                      <a:lnTo>
                        <a:pt x="573" y="119"/>
                      </a:lnTo>
                      <a:lnTo>
                        <a:pt x="575" y="119"/>
                      </a:lnTo>
                      <a:lnTo>
                        <a:pt x="578" y="119"/>
                      </a:lnTo>
                      <a:lnTo>
                        <a:pt x="578" y="117"/>
                      </a:lnTo>
                      <a:lnTo>
                        <a:pt x="581" y="117"/>
                      </a:lnTo>
                      <a:lnTo>
                        <a:pt x="583" y="117"/>
                      </a:lnTo>
                      <a:lnTo>
                        <a:pt x="590" y="117"/>
                      </a:lnTo>
                      <a:lnTo>
                        <a:pt x="593" y="119"/>
                      </a:lnTo>
                      <a:lnTo>
                        <a:pt x="595" y="123"/>
                      </a:lnTo>
                      <a:lnTo>
                        <a:pt x="598" y="123"/>
                      </a:lnTo>
                      <a:lnTo>
                        <a:pt x="601" y="123"/>
                      </a:lnTo>
                      <a:lnTo>
                        <a:pt x="603" y="123"/>
                      </a:lnTo>
                      <a:lnTo>
                        <a:pt x="606" y="123"/>
                      </a:lnTo>
                      <a:lnTo>
                        <a:pt x="609" y="123"/>
                      </a:lnTo>
                      <a:lnTo>
                        <a:pt x="609" y="119"/>
                      </a:lnTo>
                      <a:lnTo>
                        <a:pt x="609" y="123"/>
                      </a:lnTo>
                      <a:lnTo>
                        <a:pt x="611" y="123"/>
                      </a:lnTo>
                      <a:lnTo>
                        <a:pt x="614" y="123"/>
                      </a:lnTo>
                      <a:lnTo>
                        <a:pt x="617" y="123"/>
                      </a:lnTo>
                      <a:lnTo>
                        <a:pt x="617" y="119"/>
                      </a:lnTo>
                      <a:lnTo>
                        <a:pt x="617" y="123"/>
                      </a:lnTo>
                      <a:lnTo>
                        <a:pt x="619" y="123"/>
                      </a:lnTo>
                      <a:lnTo>
                        <a:pt x="622" y="123"/>
                      </a:lnTo>
                      <a:lnTo>
                        <a:pt x="622" y="125"/>
                      </a:lnTo>
                      <a:lnTo>
                        <a:pt x="626" y="125"/>
                      </a:lnTo>
                      <a:lnTo>
                        <a:pt x="627" y="125"/>
                      </a:lnTo>
                      <a:lnTo>
                        <a:pt x="627" y="129"/>
                      </a:lnTo>
                      <a:lnTo>
                        <a:pt x="630" y="131"/>
                      </a:lnTo>
                      <a:lnTo>
                        <a:pt x="637" y="134"/>
                      </a:lnTo>
                      <a:lnTo>
                        <a:pt x="639" y="134"/>
                      </a:lnTo>
                      <a:lnTo>
                        <a:pt x="639" y="138"/>
                      </a:lnTo>
                      <a:lnTo>
                        <a:pt x="639" y="134"/>
                      </a:lnTo>
                      <a:lnTo>
                        <a:pt x="642" y="134"/>
                      </a:lnTo>
                      <a:lnTo>
                        <a:pt x="645" y="134"/>
                      </a:lnTo>
                      <a:lnTo>
                        <a:pt x="645" y="138"/>
                      </a:lnTo>
                      <a:lnTo>
                        <a:pt x="645" y="140"/>
                      </a:lnTo>
                      <a:lnTo>
                        <a:pt x="647" y="144"/>
                      </a:lnTo>
                      <a:lnTo>
                        <a:pt x="650" y="144"/>
                      </a:lnTo>
                      <a:lnTo>
                        <a:pt x="650" y="146"/>
                      </a:lnTo>
                      <a:lnTo>
                        <a:pt x="650" y="149"/>
                      </a:lnTo>
                      <a:lnTo>
                        <a:pt x="653" y="149"/>
                      </a:lnTo>
                      <a:lnTo>
                        <a:pt x="653" y="151"/>
                      </a:lnTo>
                      <a:lnTo>
                        <a:pt x="653" y="155"/>
                      </a:lnTo>
                      <a:lnTo>
                        <a:pt x="653" y="159"/>
                      </a:lnTo>
                      <a:lnTo>
                        <a:pt x="655" y="159"/>
                      </a:lnTo>
                      <a:lnTo>
                        <a:pt x="658" y="159"/>
                      </a:lnTo>
                      <a:lnTo>
                        <a:pt x="661" y="159"/>
                      </a:lnTo>
                      <a:lnTo>
                        <a:pt x="661" y="155"/>
                      </a:lnTo>
                      <a:lnTo>
                        <a:pt x="663" y="155"/>
                      </a:lnTo>
                      <a:lnTo>
                        <a:pt x="666" y="155"/>
                      </a:lnTo>
                      <a:lnTo>
                        <a:pt x="666" y="159"/>
                      </a:lnTo>
                      <a:lnTo>
                        <a:pt x="666" y="160"/>
                      </a:lnTo>
                      <a:lnTo>
                        <a:pt x="670" y="159"/>
                      </a:lnTo>
                      <a:lnTo>
                        <a:pt x="671" y="159"/>
                      </a:lnTo>
                      <a:lnTo>
                        <a:pt x="671" y="160"/>
                      </a:lnTo>
                      <a:lnTo>
                        <a:pt x="675" y="160"/>
                      </a:lnTo>
                      <a:lnTo>
                        <a:pt x="675" y="164"/>
                      </a:lnTo>
                      <a:lnTo>
                        <a:pt x="675" y="166"/>
                      </a:lnTo>
                      <a:lnTo>
                        <a:pt x="678" y="166"/>
                      </a:lnTo>
                      <a:lnTo>
                        <a:pt x="681" y="166"/>
                      </a:lnTo>
                      <a:lnTo>
                        <a:pt x="681" y="170"/>
                      </a:lnTo>
                      <a:lnTo>
                        <a:pt x="678" y="170"/>
                      </a:lnTo>
                      <a:lnTo>
                        <a:pt x="678" y="172"/>
                      </a:lnTo>
                      <a:lnTo>
                        <a:pt x="681" y="170"/>
                      </a:lnTo>
                      <a:lnTo>
                        <a:pt x="683" y="170"/>
                      </a:lnTo>
                      <a:lnTo>
                        <a:pt x="683" y="172"/>
                      </a:lnTo>
                      <a:lnTo>
                        <a:pt x="683" y="170"/>
                      </a:lnTo>
                      <a:lnTo>
                        <a:pt x="686" y="170"/>
                      </a:lnTo>
                      <a:lnTo>
                        <a:pt x="686" y="172"/>
                      </a:lnTo>
                      <a:lnTo>
                        <a:pt x="683" y="172"/>
                      </a:lnTo>
                      <a:lnTo>
                        <a:pt x="683" y="175"/>
                      </a:lnTo>
                      <a:lnTo>
                        <a:pt x="686" y="172"/>
                      </a:lnTo>
                      <a:lnTo>
                        <a:pt x="689" y="172"/>
                      </a:lnTo>
                      <a:lnTo>
                        <a:pt x="686" y="170"/>
                      </a:lnTo>
                      <a:lnTo>
                        <a:pt x="689" y="170"/>
                      </a:lnTo>
                      <a:lnTo>
                        <a:pt x="691" y="170"/>
                      </a:lnTo>
                      <a:lnTo>
                        <a:pt x="694" y="170"/>
                      </a:lnTo>
                      <a:lnTo>
                        <a:pt x="694" y="172"/>
                      </a:lnTo>
                      <a:lnTo>
                        <a:pt x="699" y="172"/>
                      </a:lnTo>
                      <a:lnTo>
                        <a:pt x="699" y="170"/>
                      </a:lnTo>
                      <a:lnTo>
                        <a:pt x="699" y="166"/>
                      </a:lnTo>
                      <a:lnTo>
                        <a:pt x="702" y="166"/>
                      </a:lnTo>
                      <a:lnTo>
                        <a:pt x="706" y="166"/>
                      </a:lnTo>
                      <a:lnTo>
                        <a:pt x="702" y="166"/>
                      </a:lnTo>
                      <a:lnTo>
                        <a:pt x="702" y="170"/>
                      </a:lnTo>
                      <a:lnTo>
                        <a:pt x="706" y="170"/>
                      </a:lnTo>
                      <a:lnTo>
                        <a:pt x="707" y="170"/>
                      </a:lnTo>
                      <a:lnTo>
                        <a:pt x="707" y="166"/>
                      </a:lnTo>
                      <a:lnTo>
                        <a:pt x="710" y="166"/>
                      </a:lnTo>
                      <a:lnTo>
                        <a:pt x="710" y="170"/>
                      </a:lnTo>
                      <a:lnTo>
                        <a:pt x="710" y="175"/>
                      </a:lnTo>
                      <a:lnTo>
                        <a:pt x="714" y="175"/>
                      </a:lnTo>
                      <a:lnTo>
                        <a:pt x="717" y="175"/>
                      </a:lnTo>
                      <a:lnTo>
                        <a:pt x="719" y="175"/>
                      </a:lnTo>
                      <a:lnTo>
                        <a:pt x="722" y="175"/>
                      </a:lnTo>
                      <a:lnTo>
                        <a:pt x="725" y="175"/>
                      </a:lnTo>
                      <a:lnTo>
                        <a:pt x="725" y="179"/>
                      </a:lnTo>
                      <a:lnTo>
                        <a:pt x="725" y="181"/>
                      </a:lnTo>
                      <a:lnTo>
                        <a:pt x="722" y="185"/>
                      </a:lnTo>
                      <a:lnTo>
                        <a:pt x="725" y="185"/>
                      </a:lnTo>
                      <a:lnTo>
                        <a:pt x="727" y="187"/>
                      </a:lnTo>
                      <a:lnTo>
                        <a:pt x="727" y="190"/>
                      </a:lnTo>
                      <a:lnTo>
                        <a:pt x="725" y="192"/>
                      </a:lnTo>
                      <a:lnTo>
                        <a:pt x="725" y="196"/>
                      </a:lnTo>
                      <a:lnTo>
                        <a:pt x="727" y="196"/>
                      </a:lnTo>
                      <a:lnTo>
                        <a:pt x="733" y="192"/>
                      </a:lnTo>
                      <a:lnTo>
                        <a:pt x="733" y="190"/>
                      </a:lnTo>
                      <a:lnTo>
                        <a:pt x="735" y="190"/>
                      </a:lnTo>
                      <a:lnTo>
                        <a:pt x="738" y="192"/>
                      </a:lnTo>
                      <a:lnTo>
                        <a:pt x="741" y="190"/>
                      </a:lnTo>
                      <a:lnTo>
                        <a:pt x="741" y="192"/>
                      </a:lnTo>
                      <a:lnTo>
                        <a:pt x="741" y="196"/>
                      </a:lnTo>
                      <a:lnTo>
                        <a:pt x="743" y="196"/>
                      </a:lnTo>
                      <a:lnTo>
                        <a:pt x="743" y="202"/>
                      </a:lnTo>
                      <a:lnTo>
                        <a:pt x="743" y="205"/>
                      </a:lnTo>
                      <a:lnTo>
                        <a:pt x="741" y="205"/>
                      </a:lnTo>
                      <a:lnTo>
                        <a:pt x="738" y="205"/>
                      </a:lnTo>
                      <a:lnTo>
                        <a:pt x="735" y="205"/>
                      </a:lnTo>
                      <a:lnTo>
                        <a:pt x="735" y="207"/>
                      </a:lnTo>
                      <a:lnTo>
                        <a:pt x="735" y="211"/>
                      </a:lnTo>
                      <a:lnTo>
                        <a:pt x="735" y="215"/>
                      </a:lnTo>
                      <a:lnTo>
                        <a:pt x="738" y="217"/>
                      </a:lnTo>
                      <a:lnTo>
                        <a:pt x="741" y="220"/>
                      </a:lnTo>
                      <a:lnTo>
                        <a:pt x="741" y="222"/>
                      </a:lnTo>
                      <a:lnTo>
                        <a:pt x="741" y="226"/>
                      </a:lnTo>
                      <a:lnTo>
                        <a:pt x="741" y="228"/>
                      </a:lnTo>
                      <a:lnTo>
                        <a:pt x="743" y="232"/>
                      </a:lnTo>
                      <a:lnTo>
                        <a:pt x="743" y="237"/>
                      </a:lnTo>
                      <a:lnTo>
                        <a:pt x="743" y="241"/>
                      </a:lnTo>
                      <a:lnTo>
                        <a:pt x="746" y="241"/>
                      </a:lnTo>
                      <a:lnTo>
                        <a:pt x="750" y="243"/>
                      </a:lnTo>
                      <a:lnTo>
                        <a:pt x="751" y="246"/>
                      </a:lnTo>
                      <a:lnTo>
                        <a:pt x="754" y="246"/>
                      </a:lnTo>
                      <a:lnTo>
                        <a:pt x="754" y="248"/>
                      </a:lnTo>
                      <a:lnTo>
                        <a:pt x="754" y="252"/>
                      </a:lnTo>
                      <a:lnTo>
                        <a:pt x="758" y="256"/>
                      </a:lnTo>
                      <a:lnTo>
                        <a:pt x="761" y="258"/>
                      </a:lnTo>
                      <a:lnTo>
                        <a:pt x="766" y="261"/>
                      </a:lnTo>
                      <a:lnTo>
                        <a:pt x="769" y="261"/>
                      </a:lnTo>
                      <a:lnTo>
                        <a:pt x="774" y="263"/>
                      </a:lnTo>
                      <a:lnTo>
                        <a:pt x="777" y="263"/>
                      </a:lnTo>
                      <a:lnTo>
                        <a:pt x="782" y="263"/>
                      </a:lnTo>
                      <a:lnTo>
                        <a:pt x="785" y="267"/>
                      </a:lnTo>
                      <a:lnTo>
                        <a:pt x="785" y="273"/>
                      </a:lnTo>
                      <a:lnTo>
                        <a:pt x="785" y="276"/>
                      </a:lnTo>
                      <a:lnTo>
                        <a:pt x="782" y="278"/>
                      </a:lnTo>
                      <a:lnTo>
                        <a:pt x="782" y="282"/>
                      </a:lnTo>
                      <a:lnTo>
                        <a:pt x="782" y="284"/>
                      </a:lnTo>
                      <a:lnTo>
                        <a:pt x="782" y="288"/>
                      </a:lnTo>
                      <a:lnTo>
                        <a:pt x="782" y="289"/>
                      </a:lnTo>
                      <a:lnTo>
                        <a:pt x="779" y="293"/>
                      </a:lnTo>
                      <a:lnTo>
                        <a:pt x="779" y="297"/>
                      </a:lnTo>
                      <a:lnTo>
                        <a:pt x="782" y="299"/>
                      </a:lnTo>
                      <a:lnTo>
                        <a:pt x="782" y="304"/>
                      </a:lnTo>
                      <a:lnTo>
                        <a:pt x="782" y="308"/>
                      </a:lnTo>
                      <a:lnTo>
                        <a:pt x="782" y="314"/>
                      </a:lnTo>
                      <a:lnTo>
                        <a:pt x="782" y="317"/>
                      </a:lnTo>
                      <a:lnTo>
                        <a:pt x="785" y="319"/>
                      </a:lnTo>
                      <a:lnTo>
                        <a:pt x="785" y="325"/>
                      </a:lnTo>
                      <a:lnTo>
                        <a:pt x="790" y="329"/>
                      </a:lnTo>
                      <a:lnTo>
                        <a:pt x="794" y="332"/>
                      </a:lnTo>
                      <a:lnTo>
                        <a:pt x="794" y="334"/>
                      </a:lnTo>
                      <a:lnTo>
                        <a:pt x="794" y="338"/>
                      </a:lnTo>
                      <a:lnTo>
                        <a:pt x="794" y="340"/>
                      </a:lnTo>
                      <a:lnTo>
                        <a:pt x="795" y="344"/>
                      </a:lnTo>
                      <a:lnTo>
                        <a:pt x="795" y="346"/>
                      </a:lnTo>
                      <a:lnTo>
                        <a:pt x="799" y="346"/>
                      </a:lnTo>
                      <a:lnTo>
                        <a:pt x="799" y="349"/>
                      </a:lnTo>
                      <a:lnTo>
                        <a:pt x="799" y="353"/>
                      </a:lnTo>
                      <a:lnTo>
                        <a:pt x="799" y="355"/>
                      </a:lnTo>
                      <a:lnTo>
                        <a:pt x="795" y="360"/>
                      </a:lnTo>
                      <a:lnTo>
                        <a:pt x="799" y="364"/>
                      </a:lnTo>
                      <a:lnTo>
                        <a:pt x="799" y="366"/>
                      </a:lnTo>
                      <a:lnTo>
                        <a:pt x="802" y="366"/>
                      </a:lnTo>
                      <a:lnTo>
                        <a:pt x="802" y="370"/>
                      </a:lnTo>
                      <a:lnTo>
                        <a:pt x="802" y="374"/>
                      </a:lnTo>
                      <a:lnTo>
                        <a:pt x="802" y="375"/>
                      </a:lnTo>
                      <a:lnTo>
                        <a:pt x="802" y="379"/>
                      </a:lnTo>
                      <a:lnTo>
                        <a:pt x="802" y="381"/>
                      </a:lnTo>
                      <a:lnTo>
                        <a:pt x="802" y="385"/>
                      </a:lnTo>
                      <a:lnTo>
                        <a:pt x="805" y="385"/>
                      </a:lnTo>
                      <a:lnTo>
                        <a:pt x="805" y="387"/>
                      </a:lnTo>
                      <a:lnTo>
                        <a:pt x="807" y="390"/>
                      </a:lnTo>
                      <a:lnTo>
                        <a:pt x="807" y="394"/>
                      </a:lnTo>
                      <a:lnTo>
                        <a:pt x="810" y="396"/>
                      </a:lnTo>
                      <a:lnTo>
                        <a:pt x="813" y="400"/>
                      </a:lnTo>
                      <a:lnTo>
                        <a:pt x="815" y="400"/>
                      </a:lnTo>
                      <a:lnTo>
                        <a:pt x="818" y="400"/>
                      </a:lnTo>
                      <a:lnTo>
                        <a:pt x="821" y="396"/>
                      </a:lnTo>
                      <a:lnTo>
                        <a:pt x="823" y="396"/>
                      </a:lnTo>
                      <a:lnTo>
                        <a:pt x="826" y="400"/>
                      </a:lnTo>
                      <a:lnTo>
                        <a:pt x="826" y="402"/>
                      </a:lnTo>
                      <a:lnTo>
                        <a:pt x="826" y="405"/>
                      </a:lnTo>
                      <a:lnTo>
                        <a:pt x="831" y="405"/>
                      </a:lnTo>
                      <a:lnTo>
                        <a:pt x="834" y="405"/>
                      </a:lnTo>
                      <a:lnTo>
                        <a:pt x="838" y="407"/>
                      </a:lnTo>
                      <a:lnTo>
                        <a:pt x="839" y="411"/>
                      </a:lnTo>
                      <a:lnTo>
                        <a:pt x="839" y="415"/>
                      </a:lnTo>
                      <a:lnTo>
                        <a:pt x="843" y="415"/>
                      </a:lnTo>
                      <a:lnTo>
                        <a:pt x="843" y="417"/>
                      </a:lnTo>
                      <a:lnTo>
                        <a:pt x="843" y="420"/>
                      </a:lnTo>
                      <a:lnTo>
                        <a:pt x="843" y="422"/>
                      </a:lnTo>
                      <a:lnTo>
                        <a:pt x="846" y="422"/>
                      </a:lnTo>
                      <a:lnTo>
                        <a:pt x="849" y="426"/>
                      </a:lnTo>
                      <a:lnTo>
                        <a:pt x="849" y="430"/>
                      </a:lnTo>
                      <a:lnTo>
                        <a:pt x="849" y="432"/>
                      </a:lnTo>
                      <a:lnTo>
                        <a:pt x="849" y="435"/>
                      </a:lnTo>
                      <a:lnTo>
                        <a:pt x="849" y="441"/>
                      </a:lnTo>
                      <a:lnTo>
                        <a:pt x="849" y="443"/>
                      </a:lnTo>
                      <a:lnTo>
                        <a:pt x="849" y="450"/>
                      </a:lnTo>
                      <a:lnTo>
                        <a:pt x="849" y="452"/>
                      </a:lnTo>
                      <a:lnTo>
                        <a:pt x="849" y="456"/>
                      </a:lnTo>
                      <a:lnTo>
                        <a:pt x="851" y="458"/>
                      </a:lnTo>
                      <a:lnTo>
                        <a:pt x="854" y="458"/>
                      </a:lnTo>
                      <a:lnTo>
                        <a:pt x="857" y="458"/>
                      </a:lnTo>
                      <a:lnTo>
                        <a:pt x="859" y="458"/>
                      </a:lnTo>
                      <a:lnTo>
                        <a:pt x="862" y="461"/>
                      </a:lnTo>
                      <a:lnTo>
                        <a:pt x="862" y="463"/>
                      </a:lnTo>
                      <a:lnTo>
                        <a:pt x="862" y="467"/>
                      </a:lnTo>
                      <a:lnTo>
                        <a:pt x="865" y="471"/>
                      </a:lnTo>
                      <a:lnTo>
                        <a:pt x="865" y="476"/>
                      </a:lnTo>
                      <a:lnTo>
                        <a:pt x="865" y="478"/>
                      </a:lnTo>
                      <a:lnTo>
                        <a:pt x="865" y="482"/>
                      </a:lnTo>
                      <a:lnTo>
                        <a:pt x="862" y="484"/>
                      </a:lnTo>
                      <a:lnTo>
                        <a:pt x="865" y="488"/>
                      </a:lnTo>
                      <a:lnTo>
                        <a:pt x="865" y="491"/>
                      </a:lnTo>
                      <a:lnTo>
                        <a:pt x="865" y="493"/>
                      </a:lnTo>
                      <a:lnTo>
                        <a:pt x="862" y="493"/>
                      </a:lnTo>
                      <a:lnTo>
                        <a:pt x="862" y="497"/>
                      </a:lnTo>
                      <a:lnTo>
                        <a:pt x="865" y="497"/>
                      </a:lnTo>
                      <a:lnTo>
                        <a:pt x="867" y="497"/>
                      </a:lnTo>
                      <a:lnTo>
                        <a:pt x="870" y="493"/>
                      </a:lnTo>
                      <a:lnTo>
                        <a:pt x="874" y="493"/>
                      </a:lnTo>
                      <a:lnTo>
                        <a:pt x="875" y="493"/>
                      </a:lnTo>
                      <a:lnTo>
                        <a:pt x="882" y="493"/>
                      </a:lnTo>
                      <a:lnTo>
                        <a:pt x="882" y="497"/>
                      </a:lnTo>
                      <a:lnTo>
                        <a:pt x="885" y="497"/>
                      </a:lnTo>
                      <a:lnTo>
                        <a:pt x="885" y="499"/>
                      </a:lnTo>
                      <a:lnTo>
                        <a:pt x="885" y="503"/>
                      </a:lnTo>
                      <a:lnTo>
                        <a:pt x="882" y="504"/>
                      </a:lnTo>
                      <a:lnTo>
                        <a:pt x="885" y="512"/>
                      </a:lnTo>
                      <a:lnTo>
                        <a:pt x="885" y="514"/>
                      </a:lnTo>
                      <a:lnTo>
                        <a:pt x="885" y="517"/>
                      </a:lnTo>
                      <a:lnTo>
                        <a:pt x="885" y="519"/>
                      </a:lnTo>
                      <a:lnTo>
                        <a:pt x="887" y="519"/>
                      </a:lnTo>
                      <a:lnTo>
                        <a:pt x="890" y="519"/>
                      </a:lnTo>
                      <a:lnTo>
                        <a:pt x="890" y="523"/>
                      </a:lnTo>
                      <a:lnTo>
                        <a:pt x="893" y="529"/>
                      </a:lnTo>
                      <a:lnTo>
                        <a:pt x="898" y="532"/>
                      </a:lnTo>
                      <a:lnTo>
                        <a:pt x="901" y="532"/>
                      </a:lnTo>
                      <a:lnTo>
                        <a:pt x="906" y="532"/>
                      </a:lnTo>
                      <a:lnTo>
                        <a:pt x="910" y="534"/>
                      </a:lnTo>
                      <a:lnTo>
                        <a:pt x="910" y="538"/>
                      </a:lnTo>
                      <a:lnTo>
                        <a:pt x="911" y="534"/>
                      </a:lnTo>
                      <a:lnTo>
                        <a:pt x="914" y="538"/>
                      </a:lnTo>
                      <a:lnTo>
                        <a:pt x="918" y="538"/>
                      </a:lnTo>
                      <a:lnTo>
                        <a:pt x="918" y="540"/>
                      </a:lnTo>
                      <a:lnTo>
                        <a:pt x="918" y="544"/>
                      </a:lnTo>
                      <a:lnTo>
                        <a:pt x="919" y="544"/>
                      </a:lnTo>
                      <a:lnTo>
                        <a:pt x="923" y="544"/>
                      </a:lnTo>
                      <a:lnTo>
                        <a:pt x="926" y="544"/>
                      </a:lnTo>
                      <a:lnTo>
                        <a:pt x="926" y="540"/>
                      </a:lnTo>
                      <a:lnTo>
                        <a:pt x="926" y="538"/>
                      </a:lnTo>
                      <a:lnTo>
                        <a:pt x="931" y="538"/>
                      </a:lnTo>
                      <a:lnTo>
                        <a:pt x="934" y="538"/>
                      </a:lnTo>
                      <a:lnTo>
                        <a:pt x="934" y="534"/>
                      </a:lnTo>
                      <a:lnTo>
                        <a:pt x="934" y="532"/>
                      </a:lnTo>
                      <a:lnTo>
                        <a:pt x="937" y="532"/>
                      </a:lnTo>
                      <a:lnTo>
                        <a:pt x="939" y="532"/>
                      </a:lnTo>
                      <a:lnTo>
                        <a:pt x="939" y="534"/>
                      </a:lnTo>
                      <a:lnTo>
                        <a:pt x="942" y="532"/>
                      </a:lnTo>
                      <a:lnTo>
                        <a:pt x="945" y="534"/>
                      </a:lnTo>
                      <a:lnTo>
                        <a:pt x="947" y="534"/>
                      </a:lnTo>
                      <a:lnTo>
                        <a:pt x="947" y="538"/>
                      </a:lnTo>
                      <a:lnTo>
                        <a:pt x="950" y="534"/>
                      </a:lnTo>
                      <a:lnTo>
                        <a:pt x="955" y="532"/>
                      </a:lnTo>
                      <a:lnTo>
                        <a:pt x="959" y="532"/>
                      </a:lnTo>
                      <a:lnTo>
                        <a:pt x="962" y="532"/>
                      </a:lnTo>
                      <a:lnTo>
                        <a:pt x="963" y="532"/>
                      </a:lnTo>
                      <a:lnTo>
                        <a:pt x="967" y="529"/>
                      </a:lnTo>
                      <a:lnTo>
                        <a:pt x="970" y="529"/>
                      </a:lnTo>
                      <a:lnTo>
                        <a:pt x="973" y="527"/>
                      </a:lnTo>
                      <a:lnTo>
                        <a:pt x="973" y="523"/>
                      </a:lnTo>
                      <a:lnTo>
                        <a:pt x="973" y="519"/>
                      </a:lnTo>
                      <a:lnTo>
                        <a:pt x="973" y="514"/>
                      </a:lnTo>
                      <a:lnTo>
                        <a:pt x="973" y="512"/>
                      </a:lnTo>
                      <a:lnTo>
                        <a:pt x="973" y="504"/>
                      </a:lnTo>
                      <a:lnTo>
                        <a:pt x="973" y="503"/>
                      </a:lnTo>
                      <a:lnTo>
                        <a:pt x="973" y="493"/>
                      </a:lnTo>
                      <a:lnTo>
                        <a:pt x="973" y="488"/>
                      </a:lnTo>
                      <a:lnTo>
                        <a:pt x="973" y="484"/>
                      </a:lnTo>
                      <a:lnTo>
                        <a:pt x="973" y="482"/>
                      </a:lnTo>
                      <a:lnTo>
                        <a:pt x="973" y="478"/>
                      </a:lnTo>
                      <a:lnTo>
                        <a:pt x="975" y="478"/>
                      </a:lnTo>
                      <a:lnTo>
                        <a:pt x="975" y="476"/>
                      </a:lnTo>
                      <a:lnTo>
                        <a:pt x="978" y="476"/>
                      </a:lnTo>
                      <a:lnTo>
                        <a:pt x="981" y="471"/>
                      </a:lnTo>
                      <a:lnTo>
                        <a:pt x="983" y="467"/>
                      </a:lnTo>
                      <a:lnTo>
                        <a:pt x="986" y="463"/>
                      </a:lnTo>
                      <a:lnTo>
                        <a:pt x="990" y="461"/>
                      </a:lnTo>
                      <a:lnTo>
                        <a:pt x="994" y="456"/>
                      </a:lnTo>
                      <a:lnTo>
                        <a:pt x="998" y="452"/>
                      </a:lnTo>
                      <a:lnTo>
                        <a:pt x="999" y="452"/>
                      </a:lnTo>
                      <a:lnTo>
                        <a:pt x="1003" y="450"/>
                      </a:lnTo>
                      <a:lnTo>
                        <a:pt x="1006" y="446"/>
                      </a:lnTo>
                      <a:lnTo>
                        <a:pt x="1006" y="443"/>
                      </a:lnTo>
                      <a:lnTo>
                        <a:pt x="1007" y="435"/>
                      </a:lnTo>
                      <a:lnTo>
                        <a:pt x="1011" y="432"/>
                      </a:lnTo>
                      <a:lnTo>
                        <a:pt x="1011" y="435"/>
                      </a:lnTo>
                      <a:lnTo>
                        <a:pt x="1014" y="432"/>
                      </a:lnTo>
                      <a:lnTo>
                        <a:pt x="1017" y="430"/>
                      </a:lnTo>
                      <a:lnTo>
                        <a:pt x="1017" y="426"/>
                      </a:lnTo>
                      <a:lnTo>
                        <a:pt x="1019" y="426"/>
                      </a:lnTo>
                      <a:lnTo>
                        <a:pt x="1022" y="422"/>
                      </a:lnTo>
                      <a:lnTo>
                        <a:pt x="1025" y="422"/>
                      </a:lnTo>
                      <a:lnTo>
                        <a:pt x="1025" y="417"/>
                      </a:lnTo>
                      <a:lnTo>
                        <a:pt x="1025" y="415"/>
                      </a:lnTo>
                      <a:lnTo>
                        <a:pt x="1027" y="407"/>
                      </a:lnTo>
                      <a:lnTo>
                        <a:pt x="1030" y="407"/>
                      </a:lnTo>
                      <a:lnTo>
                        <a:pt x="1030" y="405"/>
                      </a:lnTo>
                      <a:lnTo>
                        <a:pt x="1030" y="402"/>
                      </a:lnTo>
                      <a:lnTo>
                        <a:pt x="1034" y="400"/>
                      </a:lnTo>
                      <a:lnTo>
                        <a:pt x="1035" y="396"/>
                      </a:lnTo>
                      <a:lnTo>
                        <a:pt x="1038" y="394"/>
                      </a:lnTo>
                      <a:lnTo>
                        <a:pt x="1038" y="390"/>
                      </a:lnTo>
                      <a:lnTo>
                        <a:pt x="1042" y="390"/>
                      </a:lnTo>
                      <a:lnTo>
                        <a:pt x="1043" y="390"/>
                      </a:lnTo>
                      <a:lnTo>
                        <a:pt x="1047" y="390"/>
                      </a:lnTo>
                      <a:lnTo>
                        <a:pt x="1050" y="390"/>
                      </a:lnTo>
                      <a:lnTo>
                        <a:pt x="1050" y="394"/>
                      </a:lnTo>
                      <a:lnTo>
                        <a:pt x="1050" y="390"/>
                      </a:lnTo>
                      <a:lnTo>
                        <a:pt x="1050" y="394"/>
                      </a:lnTo>
                      <a:lnTo>
                        <a:pt x="1050" y="396"/>
                      </a:lnTo>
                      <a:lnTo>
                        <a:pt x="1050" y="400"/>
                      </a:lnTo>
                      <a:lnTo>
                        <a:pt x="1047" y="402"/>
                      </a:lnTo>
                      <a:lnTo>
                        <a:pt x="1047" y="405"/>
                      </a:lnTo>
                      <a:lnTo>
                        <a:pt x="1047" y="407"/>
                      </a:lnTo>
                      <a:lnTo>
                        <a:pt x="1047" y="411"/>
                      </a:lnTo>
                      <a:lnTo>
                        <a:pt x="1042" y="417"/>
                      </a:lnTo>
                      <a:lnTo>
                        <a:pt x="1038" y="420"/>
                      </a:lnTo>
                      <a:lnTo>
                        <a:pt x="1038" y="422"/>
                      </a:lnTo>
                      <a:lnTo>
                        <a:pt x="1034" y="422"/>
                      </a:lnTo>
                      <a:lnTo>
                        <a:pt x="1035" y="422"/>
                      </a:lnTo>
                      <a:lnTo>
                        <a:pt x="1034" y="422"/>
                      </a:lnTo>
                      <a:lnTo>
                        <a:pt x="1030" y="426"/>
                      </a:lnTo>
                      <a:lnTo>
                        <a:pt x="1025" y="432"/>
                      </a:lnTo>
                      <a:lnTo>
                        <a:pt x="1017" y="435"/>
                      </a:lnTo>
                      <a:lnTo>
                        <a:pt x="1017" y="437"/>
                      </a:lnTo>
                      <a:lnTo>
                        <a:pt x="1014" y="437"/>
                      </a:lnTo>
                      <a:lnTo>
                        <a:pt x="1014" y="441"/>
                      </a:lnTo>
                      <a:lnTo>
                        <a:pt x="1017" y="441"/>
                      </a:lnTo>
                      <a:lnTo>
                        <a:pt x="1019" y="441"/>
                      </a:lnTo>
                      <a:lnTo>
                        <a:pt x="1022" y="437"/>
                      </a:lnTo>
                      <a:lnTo>
                        <a:pt x="1025" y="437"/>
                      </a:lnTo>
                      <a:lnTo>
                        <a:pt x="1030" y="435"/>
                      </a:lnTo>
                      <a:lnTo>
                        <a:pt x="1034" y="435"/>
                      </a:lnTo>
                      <a:lnTo>
                        <a:pt x="1030" y="435"/>
                      </a:lnTo>
                      <a:lnTo>
                        <a:pt x="1030" y="437"/>
                      </a:lnTo>
                      <a:lnTo>
                        <a:pt x="1030" y="441"/>
                      </a:lnTo>
                      <a:lnTo>
                        <a:pt x="1027" y="441"/>
                      </a:lnTo>
                      <a:lnTo>
                        <a:pt x="1030" y="441"/>
                      </a:lnTo>
                      <a:lnTo>
                        <a:pt x="1030" y="443"/>
                      </a:lnTo>
                      <a:lnTo>
                        <a:pt x="1034" y="441"/>
                      </a:lnTo>
                      <a:lnTo>
                        <a:pt x="1038" y="437"/>
                      </a:lnTo>
                      <a:lnTo>
                        <a:pt x="1042" y="435"/>
                      </a:lnTo>
                      <a:lnTo>
                        <a:pt x="1043" y="432"/>
                      </a:lnTo>
                      <a:lnTo>
                        <a:pt x="1047" y="432"/>
                      </a:lnTo>
                      <a:lnTo>
                        <a:pt x="1047" y="430"/>
                      </a:lnTo>
                      <a:lnTo>
                        <a:pt x="1047" y="426"/>
                      </a:lnTo>
                      <a:lnTo>
                        <a:pt x="1050" y="426"/>
                      </a:lnTo>
                      <a:lnTo>
                        <a:pt x="1050" y="422"/>
                      </a:lnTo>
                      <a:lnTo>
                        <a:pt x="1055" y="420"/>
                      </a:lnTo>
                      <a:lnTo>
                        <a:pt x="1055" y="417"/>
                      </a:lnTo>
                      <a:lnTo>
                        <a:pt x="1058" y="417"/>
                      </a:lnTo>
                      <a:lnTo>
                        <a:pt x="1058" y="415"/>
                      </a:lnTo>
                      <a:lnTo>
                        <a:pt x="1058" y="407"/>
                      </a:lnTo>
                      <a:lnTo>
                        <a:pt x="1061" y="407"/>
                      </a:lnTo>
                      <a:lnTo>
                        <a:pt x="1063" y="405"/>
                      </a:lnTo>
                      <a:lnTo>
                        <a:pt x="1063" y="402"/>
                      </a:lnTo>
                      <a:lnTo>
                        <a:pt x="1061" y="402"/>
                      </a:lnTo>
                      <a:lnTo>
                        <a:pt x="1063" y="400"/>
                      </a:lnTo>
                      <a:lnTo>
                        <a:pt x="1063" y="396"/>
                      </a:lnTo>
                      <a:lnTo>
                        <a:pt x="1063" y="394"/>
                      </a:lnTo>
                      <a:lnTo>
                        <a:pt x="1063" y="390"/>
                      </a:lnTo>
                      <a:lnTo>
                        <a:pt x="1066" y="390"/>
                      </a:lnTo>
                      <a:lnTo>
                        <a:pt x="1066" y="387"/>
                      </a:lnTo>
                      <a:lnTo>
                        <a:pt x="1071" y="381"/>
                      </a:lnTo>
                      <a:lnTo>
                        <a:pt x="1071" y="379"/>
                      </a:lnTo>
                      <a:lnTo>
                        <a:pt x="1074" y="379"/>
                      </a:lnTo>
                      <a:lnTo>
                        <a:pt x="1074" y="381"/>
                      </a:lnTo>
                      <a:lnTo>
                        <a:pt x="1078" y="381"/>
                      </a:lnTo>
                      <a:lnTo>
                        <a:pt x="1079" y="379"/>
                      </a:lnTo>
                      <a:lnTo>
                        <a:pt x="1083" y="379"/>
                      </a:lnTo>
                      <a:lnTo>
                        <a:pt x="1087" y="379"/>
                      </a:lnTo>
                      <a:lnTo>
                        <a:pt x="1091" y="379"/>
                      </a:lnTo>
                      <a:lnTo>
                        <a:pt x="1097" y="375"/>
                      </a:lnTo>
                      <a:lnTo>
                        <a:pt x="1099" y="374"/>
                      </a:lnTo>
                      <a:lnTo>
                        <a:pt x="1105" y="374"/>
                      </a:lnTo>
                      <a:lnTo>
                        <a:pt x="1110" y="374"/>
                      </a:lnTo>
                      <a:lnTo>
                        <a:pt x="1114" y="374"/>
                      </a:lnTo>
                      <a:lnTo>
                        <a:pt x="1114" y="375"/>
                      </a:lnTo>
                      <a:lnTo>
                        <a:pt x="1114" y="379"/>
                      </a:lnTo>
                      <a:lnTo>
                        <a:pt x="1115" y="379"/>
                      </a:lnTo>
                      <a:lnTo>
                        <a:pt x="1115" y="381"/>
                      </a:lnTo>
                      <a:lnTo>
                        <a:pt x="1118" y="385"/>
                      </a:lnTo>
                      <a:lnTo>
                        <a:pt x="1115" y="385"/>
                      </a:lnTo>
                      <a:lnTo>
                        <a:pt x="1115" y="387"/>
                      </a:lnTo>
                      <a:lnTo>
                        <a:pt x="1114" y="387"/>
                      </a:lnTo>
                      <a:lnTo>
                        <a:pt x="1114" y="390"/>
                      </a:lnTo>
                      <a:lnTo>
                        <a:pt x="1110" y="394"/>
                      </a:lnTo>
                      <a:lnTo>
                        <a:pt x="1107" y="396"/>
                      </a:lnTo>
                      <a:lnTo>
                        <a:pt x="1105" y="400"/>
                      </a:lnTo>
                      <a:lnTo>
                        <a:pt x="1102" y="405"/>
                      </a:lnTo>
                      <a:lnTo>
                        <a:pt x="1099" y="405"/>
                      </a:lnTo>
                      <a:lnTo>
                        <a:pt x="1099" y="407"/>
                      </a:lnTo>
                      <a:lnTo>
                        <a:pt x="1099" y="415"/>
                      </a:lnTo>
                      <a:lnTo>
                        <a:pt x="1099" y="417"/>
                      </a:lnTo>
                      <a:lnTo>
                        <a:pt x="1097" y="417"/>
                      </a:lnTo>
                      <a:lnTo>
                        <a:pt x="1097" y="420"/>
                      </a:lnTo>
                      <a:lnTo>
                        <a:pt x="1097" y="422"/>
                      </a:lnTo>
                      <a:lnTo>
                        <a:pt x="1097" y="426"/>
                      </a:lnTo>
                      <a:lnTo>
                        <a:pt x="1099" y="430"/>
                      </a:lnTo>
                      <a:lnTo>
                        <a:pt x="1099" y="432"/>
                      </a:lnTo>
                      <a:lnTo>
                        <a:pt x="1097" y="435"/>
                      </a:lnTo>
                      <a:lnTo>
                        <a:pt x="1097" y="437"/>
                      </a:lnTo>
                      <a:lnTo>
                        <a:pt x="1097" y="441"/>
                      </a:lnTo>
                      <a:lnTo>
                        <a:pt x="1087" y="446"/>
                      </a:lnTo>
                      <a:lnTo>
                        <a:pt x="1086" y="443"/>
                      </a:lnTo>
                      <a:lnTo>
                        <a:pt x="1086" y="446"/>
                      </a:lnTo>
                      <a:lnTo>
                        <a:pt x="1083" y="446"/>
                      </a:lnTo>
                      <a:lnTo>
                        <a:pt x="1079" y="450"/>
                      </a:lnTo>
                      <a:lnTo>
                        <a:pt x="1078" y="450"/>
                      </a:lnTo>
                      <a:lnTo>
                        <a:pt x="1071" y="452"/>
                      </a:lnTo>
                      <a:lnTo>
                        <a:pt x="1066" y="452"/>
                      </a:lnTo>
                      <a:lnTo>
                        <a:pt x="1066" y="456"/>
                      </a:lnTo>
                      <a:lnTo>
                        <a:pt x="1066" y="458"/>
                      </a:lnTo>
                      <a:lnTo>
                        <a:pt x="1063" y="458"/>
                      </a:lnTo>
                      <a:lnTo>
                        <a:pt x="1063" y="461"/>
                      </a:lnTo>
                      <a:lnTo>
                        <a:pt x="1061" y="463"/>
                      </a:lnTo>
                      <a:lnTo>
                        <a:pt x="1058" y="463"/>
                      </a:lnTo>
                      <a:lnTo>
                        <a:pt x="1058" y="467"/>
                      </a:lnTo>
                      <a:lnTo>
                        <a:pt x="1063" y="467"/>
                      </a:lnTo>
                      <a:lnTo>
                        <a:pt x="1066" y="463"/>
                      </a:lnTo>
                      <a:lnTo>
                        <a:pt x="1066" y="461"/>
                      </a:lnTo>
                      <a:lnTo>
                        <a:pt x="1069" y="461"/>
                      </a:lnTo>
                      <a:lnTo>
                        <a:pt x="1069" y="458"/>
                      </a:lnTo>
                      <a:lnTo>
                        <a:pt x="1071" y="458"/>
                      </a:lnTo>
                      <a:lnTo>
                        <a:pt x="1074" y="458"/>
                      </a:lnTo>
                      <a:lnTo>
                        <a:pt x="1078" y="456"/>
                      </a:lnTo>
                      <a:lnTo>
                        <a:pt x="1079" y="452"/>
                      </a:lnTo>
                      <a:lnTo>
                        <a:pt x="1083" y="452"/>
                      </a:lnTo>
                      <a:lnTo>
                        <a:pt x="1086" y="452"/>
                      </a:lnTo>
                      <a:lnTo>
                        <a:pt x="1087" y="452"/>
                      </a:lnTo>
                      <a:lnTo>
                        <a:pt x="1087" y="450"/>
                      </a:lnTo>
                      <a:lnTo>
                        <a:pt x="1091" y="450"/>
                      </a:lnTo>
                      <a:lnTo>
                        <a:pt x="1094" y="452"/>
                      </a:lnTo>
                      <a:lnTo>
                        <a:pt x="1091" y="456"/>
                      </a:lnTo>
                      <a:lnTo>
                        <a:pt x="1091" y="458"/>
                      </a:lnTo>
                      <a:lnTo>
                        <a:pt x="1091" y="461"/>
                      </a:lnTo>
                      <a:lnTo>
                        <a:pt x="1094" y="467"/>
                      </a:lnTo>
                      <a:lnTo>
                        <a:pt x="1097" y="467"/>
                      </a:lnTo>
                      <a:lnTo>
                        <a:pt x="1097" y="461"/>
                      </a:lnTo>
                      <a:lnTo>
                        <a:pt x="1099" y="456"/>
                      </a:lnTo>
                      <a:lnTo>
                        <a:pt x="1099" y="452"/>
                      </a:lnTo>
                      <a:lnTo>
                        <a:pt x="1102" y="450"/>
                      </a:lnTo>
                      <a:lnTo>
                        <a:pt x="1102" y="452"/>
                      </a:lnTo>
                      <a:lnTo>
                        <a:pt x="1105" y="452"/>
                      </a:lnTo>
                      <a:lnTo>
                        <a:pt x="1105" y="456"/>
                      </a:lnTo>
                      <a:lnTo>
                        <a:pt x="1105" y="458"/>
                      </a:lnTo>
                      <a:lnTo>
                        <a:pt x="1107" y="458"/>
                      </a:lnTo>
                      <a:lnTo>
                        <a:pt x="1107" y="456"/>
                      </a:lnTo>
                      <a:lnTo>
                        <a:pt x="1107" y="452"/>
                      </a:lnTo>
                      <a:lnTo>
                        <a:pt x="1107" y="450"/>
                      </a:lnTo>
                      <a:lnTo>
                        <a:pt x="1105" y="446"/>
                      </a:lnTo>
                      <a:lnTo>
                        <a:pt x="1105" y="443"/>
                      </a:lnTo>
                      <a:lnTo>
                        <a:pt x="1105" y="441"/>
                      </a:lnTo>
                      <a:lnTo>
                        <a:pt x="1105" y="435"/>
                      </a:lnTo>
                      <a:lnTo>
                        <a:pt x="1105" y="432"/>
                      </a:lnTo>
                      <a:lnTo>
                        <a:pt x="1107" y="426"/>
                      </a:lnTo>
                      <a:lnTo>
                        <a:pt x="1107" y="422"/>
                      </a:lnTo>
                      <a:lnTo>
                        <a:pt x="1107" y="420"/>
                      </a:lnTo>
                      <a:lnTo>
                        <a:pt x="1110" y="417"/>
                      </a:lnTo>
                      <a:lnTo>
                        <a:pt x="1114" y="417"/>
                      </a:lnTo>
                      <a:lnTo>
                        <a:pt x="1114" y="415"/>
                      </a:lnTo>
                      <a:lnTo>
                        <a:pt x="1114" y="411"/>
                      </a:lnTo>
                      <a:lnTo>
                        <a:pt x="1114" y="407"/>
                      </a:lnTo>
                      <a:lnTo>
                        <a:pt x="1115" y="405"/>
                      </a:lnTo>
                      <a:lnTo>
                        <a:pt x="1118" y="405"/>
                      </a:lnTo>
                      <a:lnTo>
                        <a:pt x="1122" y="400"/>
                      </a:lnTo>
                      <a:lnTo>
                        <a:pt x="1123" y="396"/>
                      </a:lnTo>
                      <a:lnTo>
                        <a:pt x="1127" y="396"/>
                      </a:lnTo>
                      <a:lnTo>
                        <a:pt x="1130" y="396"/>
                      </a:lnTo>
                      <a:lnTo>
                        <a:pt x="1132" y="396"/>
                      </a:lnTo>
                      <a:lnTo>
                        <a:pt x="1132" y="394"/>
                      </a:lnTo>
                      <a:lnTo>
                        <a:pt x="1135" y="394"/>
                      </a:lnTo>
                      <a:lnTo>
                        <a:pt x="1135" y="390"/>
                      </a:lnTo>
                      <a:lnTo>
                        <a:pt x="1138" y="390"/>
                      </a:lnTo>
                      <a:lnTo>
                        <a:pt x="1141" y="387"/>
                      </a:lnTo>
                      <a:lnTo>
                        <a:pt x="1143" y="387"/>
                      </a:lnTo>
                      <a:lnTo>
                        <a:pt x="1143" y="385"/>
                      </a:lnTo>
                      <a:lnTo>
                        <a:pt x="1146" y="385"/>
                      </a:lnTo>
                      <a:lnTo>
                        <a:pt x="1149" y="385"/>
                      </a:lnTo>
                      <a:lnTo>
                        <a:pt x="1154" y="381"/>
                      </a:lnTo>
                      <a:lnTo>
                        <a:pt x="1158" y="385"/>
                      </a:lnTo>
                      <a:lnTo>
                        <a:pt x="1158" y="387"/>
                      </a:lnTo>
                      <a:lnTo>
                        <a:pt x="1159" y="387"/>
                      </a:lnTo>
                      <a:lnTo>
                        <a:pt x="1163" y="387"/>
                      </a:lnTo>
                      <a:lnTo>
                        <a:pt x="1166" y="387"/>
                      </a:lnTo>
                      <a:lnTo>
                        <a:pt x="1167" y="390"/>
                      </a:lnTo>
                      <a:lnTo>
                        <a:pt x="1171" y="387"/>
                      </a:lnTo>
                      <a:lnTo>
                        <a:pt x="1174" y="387"/>
                      </a:lnTo>
                      <a:lnTo>
                        <a:pt x="1174" y="390"/>
                      </a:lnTo>
                      <a:lnTo>
                        <a:pt x="1176" y="390"/>
                      </a:lnTo>
                      <a:lnTo>
                        <a:pt x="1179" y="390"/>
                      </a:lnTo>
                      <a:lnTo>
                        <a:pt x="1182" y="390"/>
                      </a:lnTo>
                      <a:lnTo>
                        <a:pt x="1185" y="390"/>
                      </a:lnTo>
                      <a:lnTo>
                        <a:pt x="1187" y="390"/>
                      </a:lnTo>
                      <a:lnTo>
                        <a:pt x="1194" y="394"/>
                      </a:lnTo>
                      <a:lnTo>
                        <a:pt x="1195" y="394"/>
                      </a:lnTo>
                      <a:lnTo>
                        <a:pt x="1198" y="394"/>
                      </a:lnTo>
                      <a:lnTo>
                        <a:pt x="1202" y="396"/>
                      </a:lnTo>
                      <a:lnTo>
                        <a:pt x="1203" y="396"/>
                      </a:lnTo>
                      <a:lnTo>
                        <a:pt x="1207" y="396"/>
                      </a:lnTo>
                      <a:lnTo>
                        <a:pt x="1212" y="396"/>
                      </a:lnTo>
                      <a:lnTo>
                        <a:pt x="1221" y="400"/>
                      </a:lnTo>
                      <a:lnTo>
                        <a:pt x="1223" y="400"/>
                      </a:lnTo>
                      <a:lnTo>
                        <a:pt x="1229" y="400"/>
                      </a:lnTo>
                      <a:lnTo>
                        <a:pt x="1234" y="402"/>
                      </a:lnTo>
                      <a:lnTo>
                        <a:pt x="1238" y="405"/>
                      </a:lnTo>
                      <a:lnTo>
                        <a:pt x="1239" y="405"/>
                      </a:lnTo>
                      <a:lnTo>
                        <a:pt x="1243" y="405"/>
                      </a:lnTo>
                      <a:lnTo>
                        <a:pt x="1246" y="405"/>
                      </a:lnTo>
                      <a:lnTo>
                        <a:pt x="1247" y="405"/>
                      </a:lnTo>
                      <a:lnTo>
                        <a:pt x="1251" y="405"/>
                      </a:lnTo>
                      <a:lnTo>
                        <a:pt x="1254" y="405"/>
                      </a:lnTo>
                      <a:lnTo>
                        <a:pt x="1256" y="405"/>
                      </a:lnTo>
                      <a:lnTo>
                        <a:pt x="1259" y="405"/>
                      </a:lnTo>
                      <a:lnTo>
                        <a:pt x="1262" y="405"/>
                      </a:lnTo>
                      <a:lnTo>
                        <a:pt x="1265" y="405"/>
                      </a:lnTo>
                      <a:lnTo>
                        <a:pt x="1270" y="405"/>
                      </a:lnTo>
                      <a:lnTo>
                        <a:pt x="1274" y="405"/>
                      </a:lnTo>
                      <a:lnTo>
                        <a:pt x="1274" y="402"/>
                      </a:lnTo>
                      <a:lnTo>
                        <a:pt x="1275" y="402"/>
                      </a:lnTo>
                      <a:lnTo>
                        <a:pt x="1278" y="402"/>
                      </a:lnTo>
                      <a:lnTo>
                        <a:pt x="1278" y="400"/>
                      </a:lnTo>
                      <a:lnTo>
                        <a:pt x="1282" y="400"/>
                      </a:lnTo>
                      <a:lnTo>
                        <a:pt x="1282" y="396"/>
                      </a:lnTo>
                      <a:lnTo>
                        <a:pt x="1283" y="396"/>
                      </a:lnTo>
                      <a:lnTo>
                        <a:pt x="1287" y="396"/>
                      </a:lnTo>
                      <a:lnTo>
                        <a:pt x="1287" y="394"/>
                      </a:lnTo>
                      <a:lnTo>
                        <a:pt x="1290" y="394"/>
                      </a:lnTo>
                      <a:lnTo>
                        <a:pt x="1290" y="396"/>
                      </a:lnTo>
                      <a:lnTo>
                        <a:pt x="1290" y="394"/>
                      </a:lnTo>
                      <a:lnTo>
                        <a:pt x="1291" y="394"/>
                      </a:lnTo>
                      <a:lnTo>
                        <a:pt x="1295" y="390"/>
                      </a:lnTo>
                      <a:lnTo>
                        <a:pt x="1298" y="394"/>
                      </a:lnTo>
                      <a:lnTo>
                        <a:pt x="1298" y="390"/>
                      </a:lnTo>
                      <a:lnTo>
                        <a:pt x="1300" y="390"/>
                      </a:lnTo>
                      <a:lnTo>
                        <a:pt x="1303" y="390"/>
                      </a:lnTo>
                      <a:lnTo>
                        <a:pt x="1303" y="394"/>
                      </a:lnTo>
                      <a:lnTo>
                        <a:pt x="1303" y="390"/>
                      </a:lnTo>
                      <a:lnTo>
                        <a:pt x="1306" y="390"/>
                      </a:lnTo>
                      <a:lnTo>
                        <a:pt x="1309" y="390"/>
                      </a:lnTo>
                      <a:lnTo>
                        <a:pt x="1311" y="390"/>
                      </a:lnTo>
                      <a:lnTo>
                        <a:pt x="1311" y="394"/>
                      </a:lnTo>
                      <a:lnTo>
                        <a:pt x="1314" y="390"/>
                      </a:lnTo>
                      <a:lnTo>
                        <a:pt x="1318" y="390"/>
                      </a:lnTo>
                      <a:lnTo>
                        <a:pt x="1319" y="394"/>
                      </a:lnTo>
                      <a:lnTo>
                        <a:pt x="1322" y="394"/>
                      </a:lnTo>
                      <a:lnTo>
                        <a:pt x="1322" y="390"/>
                      </a:lnTo>
                      <a:lnTo>
                        <a:pt x="1326" y="390"/>
                      </a:lnTo>
                      <a:lnTo>
                        <a:pt x="1326" y="394"/>
                      </a:lnTo>
                      <a:lnTo>
                        <a:pt x="1327" y="390"/>
                      </a:lnTo>
                      <a:lnTo>
                        <a:pt x="1327" y="394"/>
                      </a:lnTo>
                      <a:lnTo>
                        <a:pt x="1331" y="394"/>
                      </a:lnTo>
                      <a:lnTo>
                        <a:pt x="1334" y="390"/>
                      </a:lnTo>
                      <a:lnTo>
                        <a:pt x="1334" y="394"/>
                      </a:lnTo>
                      <a:lnTo>
                        <a:pt x="1336" y="394"/>
                      </a:lnTo>
                      <a:lnTo>
                        <a:pt x="1336" y="396"/>
                      </a:lnTo>
                      <a:lnTo>
                        <a:pt x="1339" y="396"/>
                      </a:lnTo>
                      <a:lnTo>
                        <a:pt x="1339" y="400"/>
                      </a:lnTo>
                      <a:lnTo>
                        <a:pt x="1342" y="400"/>
                      </a:lnTo>
                      <a:lnTo>
                        <a:pt x="1344" y="400"/>
                      </a:lnTo>
                      <a:lnTo>
                        <a:pt x="1344" y="402"/>
                      </a:lnTo>
                      <a:lnTo>
                        <a:pt x="1347" y="402"/>
                      </a:lnTo>
                      <a:lnTo>
                        <a:pt x="1347" y="405"/>
                      </a:lnTo>
                      <a:lnTo>
                        <a:pt x="1347" y="402"/>
                      </a:lnTo>
                      <a:lnTo>
                        <a:pt x="1354" y="402"/>
                      </a:lnTo>
                      <a:lnTo>
                        <a:pt x="1355" y="402"/>
                      </a:lnTo>
                      <a:lnTo>
                        <a:pt x="1355" y="400"/>
                      </a:lnTo>
                      <a:lnTo>
                        <a:pt x="1358" y="400"/>
                      </a:lnTo>
                      <a:lnTo>
                        <a:pt x="1362" y="402"/>
                      </a:lnTo>
                      <a:lnTo>
                        <a:pt x="1363" y="402"/>
                      </a:lnTo>
                      <a:lnTo>
                        <a:pt x="1367" y="402"/>
                      </a:lnTo>
                      <a:lnTo>
                        <a:pt x="1370" y="405"/>
                      </a:lnTo>
                      <a:lnTo>
                        <a:pt x="1371" y="405"/>
                      </a:lnTo>
                      <a:lnTo>
                        <a:pt x="1378" y="405"/>
                      </a:lnTo>
                      <a:lnTo>
                        <a:pt x="1380" y="405"/>
                      </a:lnTo>
                      <a:lnTo>
                        <a:pt x="1383" y="405"/>
                      </a:lnTo>
                      <a:lnTo>
                        <a:pt x="1386" y="405"/>
                      </a:lnTo>
                      <a:lnTo>
                        <a:pt x="1389" y="405"/>
                      </a:lnTo>
                      <a:lnTo>
                        <a:pt x="1394" y="405"/>
                      </a:lnTo>
                      <a:lnTo>
                        <a:pt x="1398" y="405"/>
                      </a:lnTo>
                      <a:lnTo>
                        <a:pt x="1398" y="407"/>
                      </a:lnTo>
                      <a:lnTo>
                        <a:pt x="1399" y="407"/>
                      </a:lnTo>
                      <a:lnTo>
                        <a:pt x="1402" y="405"/>
                      </a:lnTo>
                      <a:lnTo>
                        <a:pt x="1402" y="407"/>
                      </a:lnTo>
                      <a:lnTo>
                        <a:pt x="1406" y="407"/>
                      </a:lnTo>
                      <a:lnTo>
                        <a:pt x="1407" y="407"/>
                      </a:lnTo>
                      <a:lnTo>
                        <a:pt x="1411" y="407"/>
                      </a:lnTo>
                      <a:lnTo>
                        <a:pt x="1414" y="407"/>
                      </a:lnTo>
                      <a:lnTo>
                        <a:pt x="1416" y="411"/>
                      </a:lnTo>
                      <a:lnTo>
                        <a:pt x="1419" y="415"/>
                      </a:lnTo>
                      <a:lnTo>
                        <a:pt x="1419" y="417"/>
                      </a:lnTo>
                      <a:lnTo>
                        <a:pt x="1419" y="426"/>
                      </a:lnTo>
                      <a:lnTo>
                        <a:pt x="1416" y="426"/>
                      </a:lnTo>
                      <a:lnTo>
                        <a:pt x="1414" y="430"/>
                      </a:lnTo>
                      <a:lnTo>
                        <a:pt x="1414" y="432"/>
                      </a:lnTo>
                      <a:lnTo>
                        <a:pt x="1411" y="432"/>
                      </a:lnTo>
                      <a:lnTo>
                        <a:pt x="1411" y="435"/>
                      </a:lnTo>
                      <a:lnTo>
                        <a:pt x="1407" y="441"/>
                      </a:lnTo>
                      <a:lnTo>
                        <a:pt x="1406" y="443"/>
                      </a:lnTo>
                      <a:lnTo>
                        <a:pt x="1406" y="446"/>
                      </a:lnTo>
                      <a:lnTo>
                        <a:pt x="1406" y="450"/>
                      </a:lnTo>
                      <a:lnTo>
                        <a:pt x="1406" y="452"/>
                      </a:lnTo>
                      <a:lnTo>
                        <a:pt x="1406" y="458"/>
                      </a:lnTo>
                      <a:lnTo>
                        <a:pt x="1406" y="461"/>
                      </a:lnTo>
                      <a:lnTo>
                        <a:pt x="1402" y="461"/>
                      </a:lnTo>
                      <a:lnTo>
                        <a:pt x="1402" y="463"/>
                      </a:lnTo>
                      <a:lnTo>
                        <a:pt x="1406" y="463"/>
                      </a:lnTo>
                      <a:lnTo>
                        <a:pt x="1402" y="467"/>
                      </a:lnTo>
                      <a:lnTo>
                        <a:pt x="1406" y="471"/>
                      </a:lnTo>
                      <a:lnTo>
                        <a:pt x="1402" y="471"/>
                      </a:lnTo>
                      <a:lnTo>
                        <a:pt x="1402" y="473"/>
                      </a:lnTo>
                      <a:lnTo>
                        <a:pt x="1402" y="476"/>
                      </a:lnTo>
                      <a:lnTo>
                        <a:pt x="1402" y="478"/>
                      </a:lnTo>
                      <a:lnTo>
                        <a:pt x="1398" y="478"/>
                      </a:lnTo>
                      <a:lnTo>
                        <a:pt x="1398" y="482"/>
                      </a:lnTo>
                      <a:lnTo>
                        <a:pt x="1398" y="484"/>
                      </a:lnTo>
                      <a:lnTo>
                        <a:pt x="1398" y="488"/>
                      </a:lnTo>
                      <a:lnTo>
                        <a:pt x="1398" y="491"/>
                      </a:lnTo>
                      <a:lnTo>
                        <a:pt x="1398" y="493"/>
                      </a:lnTo>
                      <a:lnTo>
                        <a:pt x="1398" y="497"/>
                      </a:lnTo>
                      <a:lnTo>
                        <a:pt x="1394" y="503"/>
                      </a:lnTo>
                      <a:lnTo>
                        <a:pt x="1391" y="503"/>
                      </a:lnTo>
                      <a:lnTo>
                        <a:pt x="1389" y="504"/>
                      </a:lnTo>
                      <a:lnTo>
                        <a:pt x="1386" y="504"/>
                      </a:lnTo>
                      <a:lnTo>
                        <a:pt x="1383" y="504"/>
                      </a:lnTo>
                      <a:lnTo>
                        <a:pt x="1380" y="504"/>
                      </a:lnTo>
                      <a:lnTo>
                        <a:pt x="1383" y="504"/>
                      </a:lnTo>
                      <a:lnTo>
                        <a:pt x="1386" y="504"/>
                      </a:lnTo>
                      <a:lnTo>
                        <a:pt x="1386" y="508"/>
                      </a:lnTo>
                      <a:lnTo>
                        <a:pt x="1383" y="512"/>
                      </a:lnTo>
                      <a:lnTo>
                        <a:pt x="1380" y="512"/>
                      </a:lnTo>
                      <a:lnTo>
                        <a:pt x="1380" y="514"/>
                      </a:lnTo>
                      <a:lnTo>
                        <a:pt x="1378" y="514"/>
                      </a:lnTo>
                      <a:lnTo>
                        <a:pt x="1380" y="514"/>
                      </a:lnTo>
                      <a:lnTo>
                        <a:pt x="1383" y="514"/>
                      </a:lnTo>
                      <a:lnTo>
                        <a:pt x="1386" y="514"/>
                      </a:lnTo>
                      <a:lnTo>
                        <a:pt x="1383" y="514"/>
                      </a:lnTo>
                      <a:lnTo>
                        <a:pt x="1383" y="517"/>
                      </a:lnTo>
                      <a:lnTo>
                        <a:pt x="1380" y="519"/>
                      </a:lnTo>
                      <a:lnTo>
                        <a:pt x="1380" y="523"/>
                      </a:lnTo>
                      <a:lnTo>
                        <a:pt x="1383" y="519"/>
                      </a:lnTo>
                      <a:lnTo>
                        <a:pt x="1386" y="519"/>
                      </a:lnTo>
                      <a:lnTo>
                        <a:pt x="1386" y="523"/>
                      </a:lnTo>
                      <a:lnTo>
                        <a:pt x="1383" y="523"/>
                      </a:lnTo>
                      <a:lnTo>
                        <a:pt x="1380" y="527"/>
                      </a:lnTo>
                      <a:lnTo>
                        <a:pt x="1378" y="529"/>
                      </a:lnTo>
                      <a:lnTo>
                        <a:pt x="1371" y="532"/>
                      </a:lnTo>
                      <a:lnTo>
                        <a:pt x="1370" y="532"/>
                      </a:lnTo>
                      <a:lnTo>
                        <a:pt x="1371" y="532"/>
                      </a:lnTo>
                      <a:lnTo>
                        <a:pt x="1370" y="540"/>
                      </a:lnTo>
                      <a:lnTo>
                        <a:pt x="1367" y="547"/>
                      </a:lnTo>
                      <a:lnTo>
                        <a:pt x="1363" y="549"/>
                      </a:lnTo>
                      <a:lnTo>
                        <a:pt x="1362" y="549"/>
                      </a:lnTo>
                      <a:lnTo>
                        <a:pt x="1362" y="555"/>
                      </a:lnTo>
                      <a:lnTo>
                        <a:pt x="1363" y="555"/>
                      </a:lnTo>
                      <a:lnTo>
                        <a:pt x="1362" y="555"/>
                      </a:lnTo>
                      <a:lnTo>
                        <a:pt x="1362" y="560"/>
                      </a:lnTo>
                      <a:lnTo>
                        <a:pt x="1362" y="564"/>
                      </a:lnTo>
                      <a:lnTo>
                        <a:pt x="1362" y="568"/>
                      </a:lnTo>
                      <a:lnTo>
                        <a:pt x="1358" y="568"/>
                      </a:lnTo>
                      <a:lnTo>
                        <a:pt x="1355" y="570"/>
                      </a:lnTo>
                      <a:lnTo>
                        <a:pt x="1355" y="574"/>
                      </a:lnTo>
                      <a:lnTo>
                        <a:pt x="1355" y="575"/>
                      </a:lnTo>
                      <a:lnTo>
                        <a:pt x="1354" y="575"/>
                      </a:lnTo>
                      <a:lnTo>
                        <a:pt x="1350" y="579"/>
                      </a:lnTo>
                      <a:lnTo>
                        <a:pt x="1347" y="579"/>
                      </a:lnTo>
                      <a:lnTo>
                        <a:pt x="1347" y="581"/>
                      </a:lnTo>
                      <a:lnTo>
                        <a:pt x="1347" y="585"/>
                      </a:lnTo>
                      <a:lnTo>
                        <a:pt x="1344" y="585"/>
                      </a:lnTo>
                      <a:lnTo>
                        <a:pt x="1342" y="585"/>
                      </a:lnTo>
                      <a:lnTo>
                        <a:pt x="1339" y="585"/>
                      </a:lnTo>
                      <a:lnTo>
                        <a:pt x="1339" y="589"/>
                      </a:lnTo>
                      <a:lnTo>
                        <a:pt x="1336" y="585"/>
                      </a:lnTo>
                      <a:lnTo>
                        <a:pt x="1336" y="589"/>
                      </a:lnTo>
                      <a:lnTo>
                        <a:pt x="1334" y="589"/>
                      </a:lnTo>
                      <a:lnTo>
                        <a:pt x="1331" y="589"/>
                      </a:lnTo>
                      <a:lnTo>
                        <a:pt x="1331" y="590"/>
                      </a:lnTo>
                      <a:lnTo>
                        <a:pt x="1327" y="590"/>
                      </a:lnTo>
                      <a:lnTo>
                        <a:pt x="1326" y="590"/>
                      </a:lnTo>
                      <a:lnTo>
                        <a:pt x="1322" y="590"/>
                      </a:lnTo>
                      <a:lnTo>
                        <a:pt x="1319" y="594"/>
                      </a:lnTo>
                      <a:lnTo>
                        <a:pt x="1318" y="594"/>
                      </a:lnTo>
                      <a:lnTo>
                        <a:pt x="1314" y="594"/>
                      </a:lnTo>
                      <a:lnTo>
                        <a:pt x="1311" y="594"/>
                      </a:lnTo>
                      <a:lnTo>
                        <a:pt x="1311" y="596"/>
                      </a:lnTo>
                      <a:lnTo>
                        <a:pt x="1311" y="600"/>
                      </a:lnTo>
                      <a:lnTo>
                        <a:pt x="1311" y="602"/>
                      </a:lnTo>
                      <a:lnTo>
                        <a:pt x="1309" y="602"/>
                      </a:lnTo>
                      <a:lnTo>
                        <a:pt x="1306" y="602"/>
                      </a:lnTo>
                      <a:lnTo>
                        <a:pt x="1303" y="602"/>
                      </a:lnTo>
                      <a:lnTo>
                        <a:pt x="1298" y="602"/>
                      </a:lnTo>
                      <a:lnTo>
                        <a:pt x="1295" y="602"/>
                      </a:lnTo>
                      <a:lnTo>
                        <a:pt x="1291" y="602"/>
                      </a:lnTo>
                      <a:lnTo>
                        <a:pt x="1291" y="600"/>
                      </a:lnTo>
                      <a:lnTo>
                        <a:pt x="1290" y="600"/>
                      </a:lnTo>
                      <a:lnTo>
                        <a:pt x="1287" y="600"/>
                      </a:lnTo>
                      <a:lnTo>
                        <a:pt x="1287" y="602"/>
                      </a:lnTo>
                      <a:lnTo>
                        <a:pt x="1283" y="602"/>
                      </a:lnTo>
                      <a:lnTo>
                        <a:pt x="1282" y="605"/>
                      </a:lnTo>
                      <a:lnTo>
                        <a:pt x="1282" y="602"/>
                      </a:lnTo>
                      <a:lnTo>
                        <a:pt x="1278" y="602"/>
                      </a:lnTo>
                      <a:lnTo>
                        <a:pt x="1275" y="602"/>
                      </a:lnTo>
                      <a:lnTo>
                        <a:pt x="1274" y="602"/>
                      </a:lnTo>
                      <a:lnTo>
                        <a:pt x="1274" y="605"/>
                      </a:lnTo>
                      <a:lnTo>
                        <a:pt x="1274" y="609"/>
                      </a:lnTo>
                      <a:lnTo>
                        <a:pt x="1270" y="609"/>
                      </a:lnTo>
                      <a:lnTo>
                        <a:pt x="1270" y="611"/>
                      </a:lnTo>
                      <a:lnTo>
                        <a:pt x="1274" y="615"/>
                      </a:lnTo>
                      <a:lnTo>
                        <a:pt x="1270" y="615"/>
                      </a:lnTo>
                      <a:lnTo>
                        <a:pt x="1270" y="617"/>
                      </a:lnTo>
                      <a:lnTo>
                        <a:pt x="1267" y="617"/>
                      </a:lnTo>
                      <a:lnTo>
                        <a:pt x="1265" y="617"/>
                      </a:lnTo>
                      <a:lnTo>
                        <a:pt x="1262" y="617"/>
                      </a:lnTo>
                      <a:lnTo>
                        <a:pt x="1259" y="617"/>
                      </a:lnTo>
                      <a:lnTo>
                        <a:pt x="1256" y="617"/>
                      </a:lnTo>
                      <a:lnTo>
                        <a:pt x="1254" y="615"/>
                      </a:lnTo>
                      <a:lnTo>
                        <a:pt x="1254" y="617"/>
                      </a:lnTo>
                      <a:lnTo>
                        <a:pt x="1247" y="617"/>
                      </a:lnTo>
                      <a:lnTo>
                        <a:pt x="1246" y="620"/>
                      </a:lnTo>
                      <a:lnTo>
                        <a:pt x="1246" y="622"/>
                      </a:lnTo>
                      <a:lnTo>
                        <a:pt x="1243" y="626"/>
                      </a:lnTo>
                      <a:lnTo>
                        <a:pt x="1239" y="626"/>
                      </a:lnTo>
                      <a:lnTo>
                        <a:pt x="1239" y="620"/>
                      </a:lnTo>
                      <a:lnTo>
                        <a:pt x="1238" y="620"/>
                      </a:lnTo>
                      <a:lnTo>
                        <a:pt x="1238" y="622"/>
                      </a:lnTo>
                      <a:lnTo>
                        <a:pt x="1234" y="626"/>
                      </a:lnTo>
                      <a:lnTo>
                        <a:pt x="1231" y="626"/>
                      </a:lnTo>
                      <a:lnTo>
                        <a:pt x="1229" y="630"/>
                      </a:lnTo>
                      <a:lnTo>
                        <a:pt x="1226" y="630"/>
                      </a:lnTo>
                      <a:lnTo>
                        <a:pt x="1223" y="630"/>
                      </a:lnTo>
                      <a:lnTo>
                        <a:pt x="1221" y="626"/>
                      </a:lnTo>
                      <a:lnTo>
                        <a:pt x="1218" y="626"/>
                      </a:lnTo>
                      <a:lnTo>
                        <a:pt x="1215" y="626"/>
                      </a:lnTo>
                      <a:lnTo>
                        <a:pt x="1212" y="622"/>
                      </a:lnTo>
                      <a:lnTo>
                        <a:pt x="1210" y="620"/>
                      </a:lnTo>
                      <a:lnTo>
                        <a:pt x="1207" y="620"/>
                      </a:lnTo>
                      <a:lnTo>
                        <a:pt x="1203" y="620"/>
                      </a:lnTo>
                      <a:lnTo>
                        <a:pt x="1202" y="620"/>
                      </a:lnTo>
                      <a:lnTo>
                        <a:pt x="1198" y="620"/>
                      </a:lnTo>
                      <a:lnTo>
                        <a:pt x="1198" y="617"/>
                      </a:lnTo>
                      <a:lnTo>
                        <a:pt x="1195" y="615"/>
                      </a:lnTo>
                      <a:lnTo>
                        <a:pt x="1194" y="615"/>
                      </a:lnTo>
                      <a:lnTo>
                        <a:pt x="1194" y="617"/>
                      </a:lnTo>
                      <a:lnTo>
                        <a:pt x="1190" y="617"/>
                      </a:lnTo>
                      <a:lnTo>
                        <a:pt x="1190" y="620"/>
                      </a:lnTo>
                      <a:lnTo>
                        <a:pt x="1187" y="620"/>
                      </a:lnTo>
                      <a:lnTo>
                        <a:pt x="1182" y="622"/>
                      </a:lnTo>
                      <a:lnTo>
                        <a:pt x="1182" y="620"/>
                      </a:lnTo>
                      <a:lnTo>
                        <a:pt x="1179" y="626"/>
                      </a:lnTo>
                      <a:lnTo>
                        <a:pt x="1176" y="626"/>
                      </a:lnTo>
                      <a:lnTo>
                        <a:pt x="1174" y="626"/>
                      </a:lnTo>
                      <a:lnTo>
                        <a:pt x="1171" y="626"/>
                      </a:lnTo>
                      <a:lnTo>
                        <a:pt x="1171" y="622"/>
                      </a:lnTo>
                      <a:lnTo>
                        <a:pt x="1166" y="622"/>
                      </a:lnTo>
                      <a:lnTo>
                        <a:pt x="1163" y="626"/>
                      </a:lnTo>
                      <a:lnTo>
                        <a:pt x="1159" y="630"/>
                      </a:lnTo>
                      <a:lnTo>
                        <a:pt x="1163" y="630"/>
                      </a:lnTo>
                      <a:lnTo>
                        <a:pt x="1159" y="630"/>
                      </a:lnTo>
                      <a:lnTo>
                        <a:pt x="1158" y="630"/>
                      </a:lnTo>
                      <a:lnTo>
                        <a:pt x="1154" y="630"/>
                      </a:lnTo>
                      <a:lnTo>
                        <a:pt x="1151" y="632"/>
                      </a:lnTo>
                      <a:lnTo>
                        <a:pt x="1149" y="632"/>
                      </a:lnTo>
                      <a:lnTo>
                        <a:pt x="1146" y="632"/>
                      </a:lnTo>
                      <a:lnTo>
                        <a:pt x="1146" y="635"/>
                      </a:lnTo>
                      <a:lnTo>
                        <a:pt x="1146" y="632"/>
                      </a:lnTo>
                      <a:lnTo>
                        <a:pt x="1143" y="635"/>
                      </a:lnTo>
                      <a:lnTo>
                        <a:pt x="1146" y="635"/>
                      </a:lnTo>
                      <a:lnTo>
                        <a:pt x="1143" y="635"/>
                      </a:lnTo>
                      <a:lnTo>
                        <a:pt x="1146" y="637"/>
                      </a:lnTo>
                      <a:lnTo>
                        <a:pt x="1146" y="641"/>
                      </a:lnTo>
                      <a:lnTo>
                        <a:pt x="1146" y="645"/>
                      </a:lnTo>
                      <a:lnTo>
                        <a:pt x="1146" y="646"/>
                      </a:lnTo>
                      <a:lnTo>
                        <a:pt x="1149" y="646"/>
                      </a:lnTo>
                      <a:lnTo>
                        <a:pt x="1151" y="646"/>
                      </a:lnTo>
                      <a:lnTo>
                        <a:pt x="1154" y="646"/>
                      </a:lnTo>
                      <a:lnTo>
                        <a:pt x="1154" y="645"/>
                      </a:lnTo>
                      <a:lnTo>
                        <a:pt x="1158" y="645"/>
                      </a:lnTo>
                      <a:lnTo>
                        <a:pt x="1159" y="641"/>
                      </a:lnTo>
                      <a:lnTo>
                        <a:pt x="1163" y="637"/>
                      </a:lnTo>
                      <a:lnTo>
                        <a:pt x="1166" y="637"/>
                      </a:lnTo>
                      <a:lnTo>
                        <a:pt x="1166" y="635"/>
                      </a:lnTo>
                      <a:lnTo>
                        <a:pt x="1167" y="635"/>
                      </a:lnTo>
                      <a:lnTo>
                        <a:pt x="1171" y="637"/>
                      </a:lnTo>
                      <a:lnTo>
                        <a:pt x="1174" y="637"/>
                      </a:lnTo>
                      <a:lnTo>
                        <a:pt x="1179" y="635"/>
                      </a:lnTo>
                      <a:lnTo>
                        <a:pt x="1185" y="635"/>
                      </a:lnTo>
                      <a:lnTo>
                        <a:pt x="1187" y="632"/>
                      </a:lnTo>
                      <a:lnTo>
                        <a:pt x="1190" y="632"/>
                      </a:lnTo>
                      <a:lnTo>
                        <a:pt x="1194" y="635"/>
                      </a:lnTo>
                      <a:lnTo>
                        <a:pt x="1194" y="632"/>
                      </a:lnTo>
                      <a:lnTo>
                        <a:pt x="1195" y="630"/>
                      </a:lnTo>
                      <a:lnTo>
                        <a:pt x="1198" y="630"/>
                      </a:lnTo>
                      <a:lnTo>
                        <a:pt x="1202" y="630"/>
                      </a:lnTo>
                      <a:lnTo>
                        <a:pt x="1203" y="630"/>
                      </a:lnTo>
                      <a:lnTo>
                        <a:pt x="1203" y="632"/>
                      </a:lnTo>
                      <a:lnTo>
                        <a:pt x="1207" y="632"/>
                      </a:lnTo>
                      <a:lnTo>
                        <a:pt x="1210" y="635"/>
                      </a:lnTo>
                      <a:lnTo>
                        <a:pt x="1212" y="635"/>
                      </a:lnTo>
                      <a:lnTo>
                        <a:pt x="1215" y="637"/>
                      </a:lnTo>
                      <a:lnTo>
                        <a:pt x="1218" y="637"/>
                      </a:lnTo>
                      <a:lnTo>
                        <a:pt x="1221" y="645"/>
                      </a:lnTo>
                      <a:lnTo>
                        <a:pt x="1221" y="641"/>
                      </a:lnTo>
                      <a:lnTo>
                        <a:pt x="1223" y="641"/>
                      </a:lnTo>
                      <a:lnTo>
                        <a:pt x="1226" y="641"/>
                      </a:lnTo>
                      <a:lnTo>
                        <a:pt x="1229" y="641"/>
                      </a:lnTo>
                      <a:lnTo>
                        <a:pt x="1231" y="641"/>
                      </a:lnTo>
                      <a:lnTo>
                        <a:pt x="1234" y="637"/>
                      </a:lnTo>
                      <a:lnTo>
                        <a:pt x="1238" y="637"/>
                      </a:lnTo>
                      <a:lnTo>
                        <a:pt x="1239" y="637"/>
                      </a:lnTo>
                      <a:lnTo>
                        <a:pt x="1243" y="635"/>
                      </a:lnTo>
                      <a:lnTo>
                        <a:pt x="1239" y="635"/>
                      </a:lnTo>
                      <a:lnTo>
                        <a:pt x="1243" y="635"/>
                      </a:lnTo>
                      <a:lnTo>
                        <a:pt x="1246" y="632"/>
                      </a:lnTo>
                      <a:lnTo>
                        <a:pt x="1246" y="630"/>
                      </a:lnTo>
                      <a:lnTo>
                        <a:pt x="1247" y="626"/>
                      </a:lnTo>
                      <a:lnTo>
                        <a:pt x="1251" y="626"/>
                      </a:lnTo>
                      <a:lnTo>
                        <a:pt x="1254" y="626"/>
                      </a:lnTo>
                      <a:lnTo>
                        <a:pt x="1256" y="626"/>
                      </a:lnTo>
                      <a:lnTo>
                        <a:pt x="1259" y="626"/>
                      </a:lnTo>
                      <a:lnTo>
                        <a:pt x="1262" y="626"/>
                      </a:lnTo>
                      <a:lnTo>
                        <a:pt x="1262" y="622"/>
                      </a:lnTo>
                      <a:lnTo>
                        <a:pt x="1265" y="620"/>
                      </a:lnTo>
                      <a:lnTo>
                        <a:pt x="1270" y="620"/>
                      </a:lnTo>
                      <a:lnTo>
                        <a:pt x="1274" y="620"/>
                      </a:lnTo>
                      <a:lnTo>
                        <a:pt x="1278" y="617"/>
                      </a:lnTo>
                      <a:lnTo>
                        <a:pt x="1282" y="617"/>
                      </a:lnTo>
                      <a:lnTo>
                        <a:pt x="1283" y="617"/>
                      </a:lnTo>
                      <a:lnTo>
                        <a:pt x="1287" y="617"/>
                      </a:lnTo>
                      <a:lnTo>
                        <a:pt x="1287" y="615"/>
                      </a:lnTo>
                      <a:lnTo>
                        <a:pt x="1290" y="615"/>
                      </a:lnTo>
                      <a:lnTo>
                        <a:pt x="1291" y="615"/>
                      </a:lnTo>
                      <a:lnTo>
                        <a:pt x="1295" y="615"/>
                      </a:lnTo>
                      <a:lnTo>
                        <a:pt x="1298" y="615"/>
                      </a:lnTo>
                      <a:lnTo>
                        <a:pt x="1298" y="617"/>
                      </a:lnTo>
                      <a:lnTo>
                        <a:pt x="1298" y="620"/>
                      </a:lnTo>
                      <a:lnTo>
                        <a:pt x="1298" y="622"/>
                      </a:lnTo>
                      <a:lnTo>
                        <a:pt x="1298" y="626"/>
                      </a:lnTo>
                      <a:lnTo>
                        <a:pt x="1295" y="626"/>
                      </a:lnTo>
                      <a:lnTo>
                        <a:pt x="1291" y="632"/>
                      </a:lnTo>
                      <a:lnTo>
                        <a:pt x="1290" y="635"/>
                      </a:lnTo>
                      <a:lnTo>
                        <a:pt x="1287" y="637"/>
                      </a:lnTo>
                      <a:lnTo>
                        <a:pt x="1283" y="641"/>
                      </a:lnTo>
                      <a:lnTo>
                        <a:pt x="1283" y="645"/>
                      </a:lnTo>
                      <a:lnTo>
                        <a:pt x="1287" y="645"/>
                      </a:lnTo>
                      <a:lnTo>
                        <a:pt x="1283" y="645"/>
                      </a:lnTo>
                      <a:lnTo>
                        <a:pt x="1287" y="646"/>
                      </a:lnTo>
                      <a:lnTo>
                        <a:pt x="1283" y="646"/>
                      </a:lnTo>
                      <a:lnTo>
                        <a:pt x="1283" y="650"/>
                      </a:lnTo>
                      <a:lnTo>
                        <a:pt x="1282" y="652"/>
                      </a:lnTo>
                      <a:lnTo>
                        <a:pt x="1282" y="656"/>
                      </a:lnTo>
                      <a:lnTo>
                        <a:pt x="1283" y="656"/>
                      </a:lnTo>
                      <a:lnTo>
                        <a:pt x="1282" y="658"/>
                      </a:lnTo>
                      <a:lnTo>
                        <a:pt x="1282" y="661"/>
                      </a:lnTo>
                      <a:lnTo>
                        <a:pt x="1282" y="665"/>
                      </a:lnTo>
                      <a:lnTo>
                        <a:pt x="1282" y="667"/>
                      </a:lnTo>
                      <a:lnTo>
                        <a:pt x="1282" y="671"/>
                      </a:lnTo>
                      <a:lnTo>
                        <a:pt x="1278" y="673"/>
                      </a:lnTo>
                      <a:lnTo>
                        <a:pt x="1278" y="676"/>
                      </a:lnTo>
                      <a:lnTo>
                        <a:pt x="1278" y="678"/>
                      </a:lnTo>
                      <a:lnTo>
                        <a:pt x="1282" y="678"/>
                      </a:lnTo>
                      <a:lnTo>
                        <a:pt x="1287" y="673"/>
                      </a:lnTo>
                      <a:lnTo>
                        <a:pt x="1287" y="671"/>
                      </a:lnTo>
                      <a:lnTo>
                        <a:pt x="1290" y="671"/>
                      </a:lnTo>
                      <a:lnTo>
                        <a:pt x="1291" y="667"/>
                      </a:lnTo>
                      <a:lnTo>
                        <a:pt x="1295" y="665"/>
                      </a:lnTo>
                      <a:lnTo>
                        <a:pt x="1295" y="661"/>
                      </a:lnTo>
                      <a:lnTo>
                        <a:pt x="1298" y="661"/>
                      </a:lnTo>
                      <a:lnTo>
                        <a:pt x="1298" y="658"/>
                      </a:lnTo>
                      <a:lnTo>
                        <a:pt x="1298" y="656"/>
                      </a:lnTo>
                      <a:lnTo>
                        <a:pt x="1300" y="652"/>
                      </a:lnTo>
                      <a:lnTo>
                        <a:pt x="1303" y="650"/>
                      </a:lnTo>
                      <a:lnTo>
                        <a:pt x="1303" y="646"/>
                      </a:lnTo>
                      <a:lnTo>
                        <a:pt x="1306" y="646"/>
                      </a:lnTo>
                      <a:lnTo>
                        <a:pt x="1306" y="645"/>
                      </a:lnTo>
                      <a:lnTo>
                        <a:pt x="1306" y="641"/>
                      </a:lnTo>
                      <a:lnTo>
                        <a:pt x="1309" y="641"/>
                      </a:lnTo>
                      <a:lnTo>
                        <a:pt x="1309" y="637"/>
                      </a:lnTo>
                      <a:lnTo>
                        <a:pt x="1311" y="637"/>
                      </a:lnTo>
                      <a:lnTo>
                        <a:pt x="1311" y="635"/>
                      </a:lnTo>
                      <a:lnTo>
                        <a:pt x="1314" y="635"/>
                      </a:lnTo>
                      <a:lnTo>
                        <a:pt x="1314" y="632"/>
                      </a:lnTo>
                      <a:lnTo>
                        <a:pt x="1314" y="630"/>
                      </a:lnTo>
                      <a:lnTo>
                        <a:pt x="1314" y="626"/>
                      </a:lnTo>
                      <a:lnTo>
                        <a:pt x="1314" y="622"/>
                      </a:lnTo>
                      <a:lnTo>
                        <a:pt x="1319" y="620"/>
                      </a:lnTo>
                      <a:lnTo>
                        <a:pt x="1322" y="617"/>
                      </a:lnTo>
                      <a:lnTo>
                        <a:pt x="1326" y="617"/>
                      </a:lnTo>
                      <a:lnTo>
                        <a:pt x="1327" y="615"/>
                      </a:lnTo>
                      <a:lnTo>
                        <a:pt x="1327" y="611"/>
                      </a:lnTo>
                      <a:lnTo>
                        <a:pt x="1331" y="611"/>
                      </a:lnTo>
                      <a:lnTo>
                        <a:pt x="1331" y="609"/>
                      </a:lnTo>
                      <a:lnTo>
                        <a:pt x="1331" y="605"/>
                      </a:lnTo>
                      <a:lnTo>
                        <a:pt x="1331" y="602"/>
                      </a:lnTo>
                      <a:lnTo>
                        <a:pt x="1334" y="602"/>
                      </a:lnTo>
                      <a:lnTo>
                        <a:pt x="1336" y="600"/>
                      </a:lnTo>
                      <a:lnTo>
                        <a:pt x="1339" y="600"/>
                      </a:lnTo>
                      <a:lnTo>
                        <a:pt x="1342" y="596"/>
                      </a:lnTo>
                      <a:lnTo>
                        <a:pt x="1344" y="596"/>
                      </a:lnTo>
                      <a:lnTo>
                        <a:pt x="1347" y="594"/>
                      </a:lnTo>
                      <a:lnTo>
                        <a:pt x="1347" y="600"/>
                      </a:lnTo>
                      <a:lnTo>
                        <a:pt x="1347" y="602"/>
                      </a:lnTo>
                      <a:lnTo>
                        <a:pt x="1344" y="602"/>
                      </a:lnTo>
                      <a:lnTo>
                        <a:pt x="1347" y="605"/>
                      </a:lnTo>
                      <a:lnTo>
                        <a:pt x="1344" y="605"/>
                      </a:lnTo>
                      <a:lnTo>
                        <a:pt x="1344" y="609"/>
                      </a:lnTo>
                      <a:lnTo>
                        <a:pt x="1344" y="611"/>
                      </a:lnTo>
                      <a:lnTo>
                        <a:pt x="1342" y="611"/>
                      </a:lnTo>
                      <a:lnTo>
                        <a:pt x="1339" y="615"/>
                      </a:lnTo>
                      <a:lnTo>
                        <a:pt x="1339" y="617"/>
                      </a:lnTo>
                      <a:lnTo>
                        <a:pt x="1342" y="620"/>
                      </a:lnTo>
                      <a:lnTo>
                        <a:pt x="1344" y="620"/>
                      </a:lnTo>
                      <a:lnTo>
                        <a:pt x="1347" y="620"/>
                      </a:lnTo>
                      <a:lnTo>
                        <a:pt x="1347" y="617"/>
                      </a:lnTo>
                      <a:lnTo>
                        <a:pt x="1347" y="615"/>
                      </a:lnTo>
                      <a:lnTo>
                        <a:pt x="1347" y="611"/>
                      </a:lnTo>
                      <a:lnTo>
                        <a:pt x="1350" y="609"/>
                      </a:lnTo>
                      <a:lnTo>
                        <a:pt x="1354" y="609"/>
                      </a:lnTo>
                      <a:lnTo>
                        <a:pt x="1354" y="605"/>
                      </a:lnTo>
                      <a:lnTo>
                        <a:pt x="1354" y="602"/>
                      </a:lnTo>
                      <a:lnTo>
                        <a:pt x="1355" y="602"/>
                      </a:lnTo>
                      <a:lnTo>
                        <a:pt x="1358" y="600"/>
                      </a:lnTo>
                      <a:lnTo>
                        <a:pt x="1362" y="600"/>
                      </a:lnTo>
                      <a:lnTo>
                        <a:pt x="1362" y="596"/>
                      </a:lnTo>
                      <a:lnTo>
                        <a:pt x="1363" y="594"/>
                      </a:lnTo>
                      <a:lnTo>
                        <a:pt x="1363" y="590"/>
                      </a:lnTo>
                      <a:lnTo>
                        <a:pt x="1370" y="589"/>
                      </a:lnTo>
                      <a:lnTo>
                        <a:pt x="1370" y="585"/>
                      </a:lnTo>
                      <a:lnTo>
                        <a:pt x="1370" y="581"/>
                      </a:lnTo>
                      <a:lnTo>
                        <a:pt x="1371" y="581"/>
                      </a:lnTo>
                      <a:lnTo>
                        <a:pt x="1371" y="579"/>
                      </a:lnTo>
                      <a:lnTo>
                        <a:pt x="1371" y="575"/>
                      </a:lnTo>
                      <a:lnTo>
                        <a:pt x="1375" y="574"/>
                      </a:lnTo>
                      <a:lnTo>
                        <a:pt x="1378" y="574"/>
                      </a:lnTo>
                      <a:lnTo>
                        <a:pt x="1378" y="570"/>
                      </a:lnTo>
                      <a:lnTo>
                        <a:pt x="1378" y="568"/>
                      </a:lnTo>
                      <a:lnTo>
                        <a:pt x="1380" y="568"/>
                      </a:lnTo>
                      <a:lnTo>
                        <a:pt x="1383" y="568"/>
                      </a:lnTo>
                      <a:lnTo>
                        <a:pt x="1383" y="574"/>
                      </a:lnTo>
                      <a:lnTo>
                        <a:pt x="1386" y="574"/>
                      </a:lnTo>
                      <a:lnTo>
                        <a:pt x="1386" y="575"/>
                      </a:lnTo>
                      <a:lnTo>
                        <a:pt x="1389" y="574"/>
                      </a:lnTo>
                      <a:lnTo>
                        <a:pt x="1389" y="570"/>
                      </a:lnTo>
                      <a:lnTo>
                        <a:pt x="1389" y="568"/>
                      </a:lnTo>
                      <a:lnTo>
                        <a:pt x="1386" y="568"/>
                      </a:lnTo>
                      <a:lnTo>
                        <a:pt x="1386" y="564"/>
                      </a:lnTo>
                      <a:lnTo>
                        <a:pt x="1386" y="560"/>
                      </a:lnTo>
                      <a:lnTo>
                        <a:pt x="1386" y="559"/>
                      </a:lnTo>
                      <a:lnTo>
                        <a:pt x="1386" y="555"/>
                      </a:lnTo>
                      <a:lnTo>
                        <a:pt x="1389" y="559"/>
                      </a:lnTo>
                      <a:lnTo>
                        <a:pt x="1389" y="555"/>
                      </a:lnTo>
                      <a:lnTo>
                        <a:pt x="1391" y="555"/>
                      </a:lnTo>
                      <a:lnTo>
                        <a:pt x="1394" y="555"/>
                      </a:lnTo>
                      <a:lnTo>
                        <a:pt x="1394" y="559"/>
                      </a:lnTo>
                      <a:lnTo>
                        <a:pt x="1398" y="559"/>
                      </a:lnTo>
                      <a:lnTo>
                        <a:pt x="1398" y="560"/>
                      </a:lnTo>
                      <a:lnTo>
                        <a:pt x="1398" y="564"/>
                      </a:lnTo>
                      <a:lnTo>
                        <a:pt x="1398" y="568"/>
                      </a:lnTo>
                      <a:lnTo>
                        <a:pt x="1394" y="575"/>
                      </a:lnTo>
                      <a:lnTo>
                        <a:pt x="1394" y="579"/>
                      </a:lnTo>
                      <a:lnTo>
                        <a:pt x="1398" y="581"/>
                      </a:lnTo>
                      <a:lnTo>
                        <a:pt x="1398" y="585"/>
                      </a:lnTo>
                      <a:lnTo>
                        <a:pt x="1398" y="589"/>
                      </a:lnTo>
                      <a:lnTo>
                        <a:pt x="1398" y="590"/>
                      </a:lnTo>
                      <a:lnTo>
                        <a:pt x="1399" y="590"/>
                      </a:lnTo>
                      <a:lnTo>
                        <a:pt x="1402" y="590"/>
                      </a:lnTo>
                      <a:lnTo>
                        <a:pt x="1402" y="589"/>
                      </a:lnTo>
                      <a:lnTo>
                        <a:pt x="1402" y="585"/>
                      </a:lnTo>
                      <a:lnTo>
                        <a:pt x="1402" y="589"/>
                      </a:lnTo>
                      <a:lnTo>
                        <a:pt x="1406" y="589"/>
                      </a:lnTo>
                      <a:lnTo>
                        <a:pt x="1406" y="590"/>
                      </a:lnTo>
                      <a:lnTo>
                        <a:pt x="1406" y="589"/>
                      </a:lnTo>
                      <a:lnTo>
                        <a:pt x="1407" y="589"/>
                      </a:lnTo>
                      <a:lnTo>
                        <a:pt x="1411" y="589"/>
                      </a:lnTo>
                      <a:lnTo>
                        <a:pt x="1411" y="585"/>
                      </a:lnTo>
                      <a:lnTo>
                        <a:pt x="1414" y="585"/>
                      </a:lnTo>
                      <a:lnTo>
                        <a:pt x="1414" y="589"/>
                      </a:lnTo>
                      <a:lnTo>
                        <a:pt x="1416" y="585"/>
                      </a:lnTo>
                      <a:lnTo>
                        <a:pt x="1419" y="585"/>
                      </a:lnTo>
                      <a:lnTo>
                        <a:pt x="1422" y="581"/>
                      </a:lnTo>
                      <a:lnTo>
                        <a:pt x="1424" y="581"/>
                      </a:lnTo>
                      <a:lnTo>
                        <a:pt x="1424" y="579"/>
                      </a:lnTo>
                      <a:lnTo>
                        <a:pt x="1424" y="575"/>
                      </a:lnTo>
                      <a:lnTo>
                        <a:pt x="1422" y="575"/>
                      </a:lnTo>
                      <a:lnTo>
                        <a:pt x="1422" y="579"/>
                      </a:lnTo>
                      <a:lnTo>
                        <a:pt x="1419" y="579"/>
                      </a:lnTo>
                      <a:lnTo>
                        <a:pt x="1416" y="579"/>
                      </a:lnTo>
                      <a:lnTo>
                        <a:pt x="1414" y="579"/>
                      </a:lnTo>
                      <a:lnTo>
                        <a:pt x="1411" y="581"/>
                      </a:lnTo>
                      <a:lnTo>
                        <a:pt x="1406" y="581"/>
                      </a:lnTo>
                      <a:lnTo>
                        <a:pt x="1402" y="581"/>
                      </a:lnTo>
                      <a:lnTo>
                        <a:pt x="1399" y="581"/>
                      </a:lnTo>
                      <a:lnTo>
                        <a:pt x="1399" y="575"/>
                      </a:lnTo>
                      <a:lnTo>
                        <a:pt x="1399" y="574"/>
                      </a:lnTo>
                      <a:lnTo>
                        <a:pt x="1399" y="570"/>
                      </a:lnTo>
                      <a:lnTo>
                        <a:pt x="1402" y="568"/>
                      </a:lnTo>
                      <a:lnTo>
                        <a:pt x="1402" y="560"/>
                      </a:lnTo>
                      <a:lnTo>
                        <a:pt x="1402" y="559"/>
                      </a:lnTo>
                      <a:lnTo>
                        <a:pt x="1402" y="555"/>
                      </a:lnTo>
                      <a:lnTo>
                        <a:pt x="1402" y="553"/>
                      </a:lnTo>
                      <a:lnTo>
                        <a:pt x="1406" y="549"/>
                      </a:lnTo>
                      <a:lnTo>
                        <a:pt x="1407" y="547"/>
                      </a:lnTo>
                      <a:lnTo>
                        <a:pt x="1411" y="547"/>
                      </a:lnTo>
                      <a:lnTo>
                        <a:pt x="1411" y="544"/>
                      </a:lnTo>
                      <a:lnTo>
                        <a:pt x="1411" y="540"/>
                      </a:lnTo>
                      <a:lnTo>
                        <a:pt x="1411" y="538"/>
                      </a:lnTo>
                      <a:lnTo>
                        <a:pt x="1411" y="540"/>
                      </a:lnTo>
                      <a:lnTo>
                        <a:pt x="1407" y="540"/>
                      </a:lnTo>
                      <a:lnTo>
                        <a:pt x="1406" y="538"/>
                      </a:lnTo>
                      <a:lnTo>
                        <a:pt x="1402" y="538"/>
                      </a:lnTo>
                      <a:lnTo>
                        <a:pt x="1402" y="534"/>
                      </a:lnTo>
                      <a:lnTo>
                        <a:pt x="1402" y="532"/>
                      </a:lnTo>
                      <a:lnTo>
                        <a:pt x="1406" y="532"/>
                      </a:lnTo>
                      <a:lnTo>
                        <a:pt x="1407" y="532"/>
                      </a:lnTo>
                      <a:lnTo>
                        <a:pt x="1411" y="529"/>
                      </a:lnTo>
                      <a:lnTo>
                        <a:pt x="1411" y="527"/>
                      </a:lnTo>
                      <a:lnTo>
                        <a:pt x="1411" y="523"/>
                      </a:lnTo>
                      <a:lnTo>
                        <a:pt x="1414" y="523"/>
                      </a:lnTo>
                      <a:lnTo>
                        <a:pt x="1416" y="523"/>
                      </a:lnTo>
                      <a:lnTo>
                        <a:pt x="1419" y="523"/>
                      </a:lnTo>
                      <a:lnTo>
                        <a:pt x="1422" y="523"/>
                      </a:lnTo>
                      <a:lnTo>
                        <a:pt x="1424" y="523"/>
                      </a:lnTo>
                      <a:lnTo>
                        <a:pt x="1424" y="527"/>
                      </a:lnTo>
                      <a:lnTo>
                        <a:pt x="1422" y="527"/>
                      </a:lnTo>
                      <a:lnTo>
                        <a:pt x="1422" y="529"/>
                      </a:lnTo>
                      <a:lnTo>
                        <a:pt x="1424" y="529"/>
                      </a:lnTo>
                      <a:lnTo>
                        <a:pt x="1427" y="529"/>
                      </a:lnTo>
                      <a:lnTo>
                        <a:pt x="1427" y="532"/>
                      </a:lnTo>
                      <a:lnTo>
                        <a:pt x="1430" y="529"/>
                      </a:lnTo>
                      <a:lnTo>
                        <a:pt x="1430" y="523"/>
                      </a:lnTo>
                      <a:lnTo>
                        <a:pt x="1427" y="523"/>
                      </a:lnTo>
                      <a:lnTo>
                        <a:pt x="1430" y="523"/>
                      </a:lnTo>
                      <a:lnTo>
                        <a:pt x="1427" y="519"/>
                      </a:lnTo>
                      <a:lnTo>
                        <a:pt x="1427" y="517"/>
                      </a:lnTo>
                      <a:lnTo>
                        <a:pt x="1427" y="514"/>
                      </a:lnTo>
                      <a:lnTo>
                        <a:pt x="1424" y="512"/>
                      </a:lnTo>
                      <a:lnTo>
                        <a:pt x="1427" y="508"/>
                      </a:lnTo>
                      <a:lnTo>
                        <a:pt x="1427" y="504"/>
                      </a:lnTo>
                      <a:lnTo>
                        <a:pt x="1427" y="503"/>
                      </a:lnTo>
                      <a:lnTo>
                        <a:pt x="1433" y="499"/>
                      </a:lnTo>
                      <a:lnTo>
                        <a:pt x="1433" y="497"/>
                      </a:lnTo>
                      <a:lnTo>
                        <a:pt x="1435" y="497"/>
                      </a:lnTo>
                      <a:lnTo>
                        <a:pt x="1435" y="493"/>
                      </a:lnTo>
                      <a:lnTo>
                        <a:pt x="1435" y="491"/>
                      </a:lnTo>
                      <a:lnTo>
                        <a:pt x="1438" y="491"/>
                      </a:lnTo>
                      <a:lnTo>
                        <a:pt x="1438" y="488"/>
                      </a:lnTo>
                      <a:lnTo>
                        <a:pt x="1442" y="488"/>
                      </a:lnTo>
                      <a:lnTo>
                        <a:pt x="1443" y="488"/>
                      </a:lnTo>
                      <a:lnTo>
                        <a:pt x="1447" y="488"/>
                      </a:lnTo>
                      <a:lnTo>
                        <a:pt x="1447" y="484"/>
                      </a:lnTo>
                      <a:lnTo>
                        <a:pt x="1447" y="482"/>
                      </a:lnTo>
                      <a:lnTo>
                        <a:pt x="1450" y="478"/>
                      </a:lnTo>
                      <a:lnTo>
                        <a:pt x="1451" y="476"/>
                      </a:lnTo>
                      <a:lnTo>
                        <a:pt x="1455" y="473"/>
                      </a:lnTo>
                      <a:lnTo>
                        <a:pt x="1455" y="471"/>
                      </a:lnTo>
                      <a:lnTo>
                        <a:pt x="1458" y="471"/>
                      </a:lnTo>
                      <a:lnTo>
                        <a:pt x="1460" y="467"/>
                      </a:lnTo>
                      <a:lnTo>
                        <a:pt x="1463" y="467"/>
                      </a:lnTo>
                      <a:lnTo>
                        <a:pt x="1463" y="471"/>
                      </a:lnTo>
                      <a:lnTo>
                        <a:pt x="1463" y="473"/>
                      </a:lnTo>
                      <a:lnTo>
                        <a:pt x="1463" y="476"/>
                      </a:lnTo>
                      <a:lnTo>
                        <a:pt x="1466" y="476"/>
                      </a:lnTo>
                      <a:lnTo>
                        <a:pt x="1468" y="476"/>
                      </a:lnTo>
                      <a:lnTo>
                        <a:pt x="1468" y="473"/>
                      </a:lnTo>
                      <a:lnTo>
                        <a:pt x="1468" y="471"/>
                      </a:lnTo>
                      <a:lnTo>
                        <a:pt x="1471" y="471"/>
                      </a:lnTo>
                      <a:lnTo>
                        <a:pt x="1471" y="467"/>
                      </a:lnTo>
                      <a:lnTo>
                        <a:pt x="1471" y="461"/>
                      </a:lnTo>
                      <a:lnTo>
                        <a:pt x="1474" y="461"/>
                      </a:lnTo>
                      <a:lnTo>
                        <a:pt x="1478" y="458"/>
                      </a:lnTo>
                      <a:lnTo>
                        <a:pt x="1479" y="458"/>
                      </a:lnTo>
                      <a:lnTo>
                        <a:pt x="1479" y="456"/>
                      </a:lnTo>
                      <a:lnTo>
                        <a:pt x="1479" y="452"/>
                      </a:lnTo>
                      <a:lnTo>
                        <a:pt x="1479" y="456"/>
                      </a:lnTo>
                      <a:lnTo>
                        <a:pt x="1479" y="452"/>
                      </a:lnTo>
                      <a:lnTo>
                        <a:pt x="1479" y="450"/>
                      </a:lnTo>
                      <a:lnTo>
                        <a:pt x="1482" y="450"/>
                      </a:lnTo>
                      <a:lnTo>
                        <a:pt x="1486" y="450"/>
                      </a:lnTo>
                      <a:lnTo>
                        <a:pt x="1486" y="452"/>
                      </a:lnTo>
                      <a:lnTo>
                        <a:pt x="1486" y="456"/>
                      </a:lnTo>
                      <a:lnTo>
                        <a:pt x="1487" y="458"/>
                      </a:lnTo>
                      <a:lnTo>
                        <a:pt x="1491" y="458"/>
                      </a:lnTo>
                      <a:lnTo>
                        <a:pt x="1491" y="456"/>
                      </a:lnTo>
                      <a:lnTo>
                        <a:pt x="1494" y="456"/>
                      </a:lnTo>
                      <a:lnTo>
                        <a:pt x="1494" y="452"/>
                      </a:lnTo>
                      <a:lnTo>
                        <a:pt x="1494" y="450"/>
                      </a:lnTo>
                      <a:lnTo>
                        <a:pt x="1496" y="452"/>
                      </a:lnTo>
                      <a:lnTo>
                        <a:pt x="1494" y="452"/>
                      </a:lnTo>
                      <a:lnTo>
                        <a:pt x="1496" y="452"/>
                      </a:lnTo>
                      <a:lnTo>
                        <a:pt x="1499" y="452"/>
                      </a:lnTo>
                      <a:lnTo>
                        <a:pt x="1502" y="452"/>
                      </a:lnTo>
                      <a:lnTo>
                        <a:pt x="1499" y="452"/>
                      </a:lnTo>
                      <a:lnTo>
                        <a:pt x="1502" y="450"/>
                      </a:lnTo>
                      <a:lnTo>
                        <a:pt x="1502" y="452"/>
                      </a:lnTo>
                      <a:lnTo>
                        <a:pt x="1502" y="450"/>
                      </a:lnTo>
                      <a:lnTo>
                        <a:pt x="1504" y="450"/>
                      </a:lnTo>
                      <a:lnTo>
                        <a:pt x="1507" y="450"/>
                      </a:lnTo>
                      <a:lnTo>
                        <a:pt x="1507" y="452"/>
                      </a:lnTo>
                      <a:lnTo>
                        <a:pt x="1504" y="456"/>
                      </a:lnTo>
                      <a:lnTo>
                        <a:pt x="1507" y="456"/>
                      </a:lnTo>
                      <a:lnTo>
                        <a:pt x="1510" y="452"/>
                      </a:lnTo>
                      <a:lnTo>
                        <a:pt x="1512" y="452"/>
                      </a:lnTo>
                      <a:lnTo>
                        <a:pt x="1515" y="458"/>
                      </a:lnTo>
                      <a:lnTo>
                        <a:pt x="1518" y="458"/>
                      </a:lnTo>
                      <a:lnTo>
                        <a:pt x="1515" y="463"/>
                      </a:lnTo>
                      <a:lnTo>
                        <a:pt x="1515" y="467"/>
                      </a:lnTo>
                      <a:lnTo>
                        <a:pt x="1512" y="471"/>
                      </a:lnTo>
                      <a:lnTo>
                        <a:pt x="1515" y="471"/>
                      </a:lnTo>
                      <a:lnTo>
                        <a:pt x="1515" y="467"/>
                      </a:lnTo>
                      <a:lnTo>
                        <a:pt x="1518" y="471"/>
                      </a:lnTo>
                      <a:lnTo>
                        <a:pt x="1522" y="467"/>
                      </a:lnTo>
                      <a:lnTo>
                        <a:pt x="1522" y="463"/>
                      </a:lnTo>
                      <a:lnTo>
                        <a:pt x="1522" y="461"/>
                      </a:lnTo>
                      <a:lnTo>
                        <a:pt x="1523" y="461"/>
                      </a:lnTo>
                      <a:lnTo>
                        <a:pt x="1523" y="458"/>
                      </a:lnTo>
                      <a:lnTo>
                        <a:pt x="1523" y="456"/>
                      </a:lnTo>
                      <a:lnTo>
                        <a:pt x="1523" y="452"/>
                      </a:lnTo>
                      <a:lnTo>
                        <a:pt x="1527" y="452"/>
                      </a:lnTo>
                      <a:lnTo>
                        <a:pt x="1527" y="456"/>
                      </a:lnTo>
                      <a:lnTo>
                        <a:pt x="1530" y="458"/>
                      </a:lnTo>
                      <a:lnTo>
                        <a:pt x="1530" y="461"/>
                      </a:lnTo>
                      <a:lnTo>
                        <a:pt x="1530" y="463"/>
                      </a:lnTo>
                      <a:lnTo>
                        <a:pt x="1531" y="463"/>
                      </a:lnTo>
                      <a:lnTo>
                        <a:pt x="1530" y="467"/>
                      </a:lnTo>
                      <a:lnTo>
                        <a:pt x="1531" y="467"/>
                      </a:lnTo>
                      <a:lnTo>
                        <a:pt x="1535" y="471"/>
                      </a:lnTo>
                      <a:lnTo>
                        <a:pt x="1531" y="471"/>
                      </a:lnTo>
                      <a:lnTo>
                        <a:pt x="1535" y="471"/>
                      </a:lnTo>
                      <a:lnTo>
                        <a:pt x="1535" y="473"/>
                      </a:lnTo>
                      <a:lnTo>
                        <a:pt x="1538" y="476"/>
                      </a:lnTo>
                      <a:lnTo>
                        <a:pt x="1538" y="478"/>
                      </a:lnTo>
                      <a:lnTo>
                        <a:pt x="1540" y="478"/>
                      </a:lnTo>
                      <a:lnTo>
                        <a:pt x="1543" y="478"/>
                      </a:lnTo>
                      <a:lnTo>
                        <a:pt x="1546" y="478"/>
                      </a:lnTo>
                      <a:lnTo>
                        <a:pt x="1548" y="478"/>
                      </a:lnTo>
                      <a:lnTo>
                        <a:pt x="1546" y="478"/>
                      </a:lnTo>
                      <a:lnTo>
                        <a:pt x="1546" y="476"/>
                      </a:lnTo>
                      <a:lnTo>
                        <a:pt x="1543" y="473"/>
                      </a:lnTo>
                      <a:lnTo>
                        <a:pt x="1543" y="471"/>
                      </a:lnTo>
                      <a:lnTo>
                        <a:pt x="1540" y="471"/>
                      </a:lnTo>
                      <a:lnTo>
                        <a:pt x="1538" y="471"/>
                      </a:lnTo>
                      <a:lnTo>
                        <a:pt x="1538" y="467"/>
                      </a:lnTo>
                      <a:lnTo>
                        <a:pt x="1538" y="461"/>
                      </a:lnTo>
                      <a:lnTo>
                        <a:pt x="1538" y="458"/>
                      </a:lnTo>
                      <a:lnTo>
                        <a:pt x="1540" y="458"/>
                      </a:lnTo>
                      <a:lnTo>
                        <a:pt x="1540" y="456"/>
                      </a:lnTo>
                      <a:lnTo>
                        <a:pt x="1538" y="458"/>
                      </a:lnTo>
                      <a:lnTo>
                        <a:pt x="1538" y="456"/>
                      </a:lnTo>
                      <a:lnTo>
                        <a:pt x="1540" y="456"/>
                      </a:lnTo>
                      <a:lnTo>
                        <a:pt x="1543" y="456"/>
                      </a:lnTo>
                      <a:lnTo>
                        <a:pt x="1543" y="452"/>
                      </a:lnTo>
                      <a:lnTo>
                        <a:pt x="1546" y="452"/>
                      </a:lnTo>
                      <a:lnTo>
                        <a:pt x="1546" y="456"/>
                      </a:lnTo>
                      <a:lnTo>
                        <a:pt x="1546" y="458"/>
                      </a:lnTo>
                      <a:lnTo>
                        <a:pt x="1546" y="461"/>
                      </a:lnTo>
                      <a:lnTo>
                        <a:pt x="1551" y="461"/>
                      </a:lnTo>
                      <a:lnTo>
                        <a:pt x="1554" y="461"/>
                      </a:lnTo>
                      <a:lnTo>
                        <a:pt x="1554" y="458"/>
                      </a:lnTo>
                      <a:lnTo>
                        <a:pt x="1558" y="458"/>
                      </a:lnTo>
                      <a:lnTo>
                        <a:pt x="1559" y="458"/>
                      </a:lnTo>
                      <a:lnTo>
                        <a:pt x="1558" y="458"/>
                      </a:lnTo>
                      <a:lnTo>
                        <a:pt x="1559" y="458"/>
                      </a:lnTo>
                      <a:lnTo>
                        <a:pt x="1559" y="456"/>
                      </a:lnTo>
                      <a:lnTo>
                        <a:pt x="1562" y="456"/>
                      </a:lnTo>
                      <a:lnTo>
                        <a:pt x="1562" y="458"/>
                      </a:lnTo>
                      <a:lnTo>
                        <a:pt x="1566" y="458"/>
                      </a:lnTo>
                      <a:lnTo>
                        <a:pt x="1566" y="461"/>
                      </a:lnTo>
                      <a:lnTo>
                        <a:pt x="1562" y="461"/>
                      </a:lnTo>
                      <a:lnTo>
                        <a:pt x="1566" y="461"/>
                      </a:lnTo>
                      <a:lnTo>
                        <a:pt x="1566" y="463"/>
                      </a:lnTo>
                      <a:lnTo>
                        <a:pt x="1566" y="461"/>
                      </a:lnTo>
                      <a:lnTo>
                        <a:pt x="1567" y="461"/>
                      </a:lnTo>
                      <a:lnTo>
                        <a:pt x="1567" y="467"/>
                      </a:lnTo>
                      <a:lnTo>
                        <a:pt x="1571" y="463"/>
                      </a:lnTo>
                      <a:lnTo>
                        <a:pt x="1567" y="463"/>
                      </a:lnTo>
                      <a:lnTo>
                        <a:pt x="1571" y="463"/>
                      </a:lnTo>
                      <a:lnTo>
                        <a:pt x="1567" y="461"/>
                      </a:lnTo>
                      <a:lnTo>
                        <a:pt x="1571" y="461"/>
                      </a:lnTo>
                      <a:lnTo>
                        <a:pt x="1574" y="461"/>
                      </a:lnTo>
                      <a:lnTo>
                        <a:pt x="1575" y="463"/>
                      </a:lnTo>
                      <a:lnTo>
                        <a:pt x="1575" y="467"/>
                      </a:lnTo>
                      <a:lnTo>
                        <a:pt x="1574" y="467"/>
                      </a:lnTo>
                      <a:lnTo>
                        <a:pt x="1571" y="467"/>
                      </a:lnTo>
                      <a:lnTo>
                        <a:pt x="1571" y="471"/>
                      </a:lnTo>
                      <a:lnTo>
                        <a:pt x="1567" y="471"/>
                      </a:lnTo>
                      <a:lnTo>
                        <a:pt x="1571" y="471"/>
                      </a:lnTo>
                      <a:lnTo>
                        <a:pt x="1571" y="473"/>
                      </a:lnTo>
                      <a:lnTo>
                        <a:pt x="1571" y="471"/>
                      </a:lnTo>
                      <a:lnTo>
                        <a:pt x="1574" y="471"/>
                      </a:lnTo>
                      <a:lnTo>
                        <a:pt x="1571" y="471"/>
                      </a:lnTo>
                      <a:lnTo>
                        <a:pt x="1574" y="471"/>
                      </a:lnTo>
                      <a:lnTo>
                        <a:pt x="1575" y="471"/>
                      </a:lnTo>
                      <a:lnTo>
                        <a:pt x="1575" y="473"/>
                      </a:lnTo>
                      <a:lnTo>
                        <a:pt x="1575" y="471"/>
                      </a:lnTo>
                      <a:lnTo>
                        <a:pt x="1579" y="471"/>
                      </a:lnTo>
                      <a:lnTo>
                        <a:pt x="1579" y="467"/>
                      </a:lnTo>
                      <a:lnTo>
                        <a:pt x="1579" y="471"/>
                      </a:lnTo>
                      <a:lnTo>
                        <a:pt x="1579" y="473"/>
                      </a:lnTo>
                      <a:lnTo>
                        <a:pt x="1579" y="476"/>
                      </a:lnTo>
                      <a:lnTo>
                        <a:pt x="1579" y="473"/>
                      </a:lnTo>
                      <a:lnTo>
                        <a:pt x="1579" y="476"/>
                      </a:lnTo>
                      <a:lnTo>
                        <a:pt x="1575" y="476"/>
                      </a:lnTo>
                      <a:lnTo>
                        <a:pt x="1575" y="478"/>
                      </a:lnTo>
                      <a:lnTo>
                        <a:pt x="1575" y="482"/>
                      </a:lnTo>
                      <a:lnTo>
                        <a:pt x="1575" y="478"/>
                      </a:lnTo>
                      <a:lnTo>
                        <a:pt x="1579" y="478"/>
                      </a:lnTo>
                      <a:lnTo>
                        <a:pt x="1582" y="478"/>
                      </a:lnTo>
                      <a:lnTo>
                        <a:pt x="1582" y="482"/>
                      </a:lnTo>
                      <a:lnTo>
                        <a:pt x="1582" y="484"/>
                      </a:lnTo>
                      <a:lnTo>
                        <a:pt x="1579" y="484"/>
                      </a:lnTo>
                      <a:lnTo>
                        <a:pt x="1579" y="488"/>
                      </a:lnTo>
                      <a:lnTo>
                        <a:pt x="1582" y="484"/>
                      </a:lnTo>
                      <a:lnTo>
                        <a:pt x="1584" y="484"/>
                      </a:lnTo>
                      <a:lnTo>
                        <a:pt x="1584" y="482"/>
                      </a:lnTo>
                      <a:lnTo>
                        <a:pt x="1584" y="478"/>
                      </a:lnTo>
                      <a:lnTo>
                        <a:pt x="1582" y="478"/>
                      </a:lnTo>
                      <a:lnTo>
                        <a:pt x="1582" y="476"/>
                      </a:lnTo>
                      <a:lnTo>
                        <a:pt x="1584" y="476"/>
                      </a:lnTo>
                      <a:lnTo>
                        <a:pt x="1587" y="478"/>
                      </a:lnTo>
                      <a:lnTo>
                        <a:pt x="1587" y="476"/>
                      </a:lnTo>
                      <a:lnTo>
                        <a:pt x="1584" y="476"/>
                      </a:lnTo>
                      <a:lnTo>
                        <a:pt x="1587" y="476"/>
                      </a:lnTo>
                      <a:lnTo>
                        <a:pt x="1584" y="476"/>
                      </a:lnTo>
                      <a:lnTo>
                        <a:pt x="1584" y="473"/>
                      </a:lnTo>
                      <a:lnTo>
                        <a:pt x="1584" y="471"/>
                      </a:lnTo>
                      <a:lnTo>
                        <a:pt x="1587" y="473"/>
                      </a:lnTo>
                      <a:lnTo>
                        <a:pt x="1587" y="471"/>
                      </a:lnTo>
                      <a:lnTo>
                        <a:pt x="1584" y="471"/>
                      </a:lnTo>
                      <a:lnTo>
                        <a:pt x="1587" y="471"/>
                      </a:lnTo>
                      <a:lnTo>
                        <a:pt x="1587" y="467"/>
                      </a:lnTo>
                      <a:lnTo>
                        <a:pt x="1590" y="467"/>
                      </a:lnTo>
                      <a:lnTo>
                        <a:pt x="1592" y="467"/>
                      </a:lnTo>
                      <a:lnTo>
                        <a:pt x="1590" y="467"/>
                      </a:lnTo>
                      <a:lnTo>
                        <a:pt x="1590" y="471"/>
                      </a:lnTo>
                      <a:lnTo>
                        <a:pt x="1592" y="471"/>
                      </a:lnTo>
                      <a:lnTo>
                        <a:pt x="1590" y="471"/>
                      </a:lnTo>
                      <a:lnTo>
                        <a:pt x="1590" y="473"/>
                      </a:lnTo>
                      <a:lnTo>
                        <a:pt x="1592" y="473"/>
                      </a:lnTo>
                      <a:lnTo>
                        <a:pt x="1590" y="476"/>
                      </a:lnTo>
                      <a:lnTo>
                        <a:pt x="1587" y="476"/>
                      </a:lnTo>
                      <a:lnTo>
                        <a:pt x="1590" y="476"/>
                      </a:lnTo>
                      <a:lnTo>
                        <a:pt x="1590" y="478"/>
                      </a:lnTo>
                      <a:lnTo>
                        <a:pt x="1592" y="478"/>
                      </a:lnTo>
                      <a:lnTo>
                        <a:pt x="1592" y="476"/>
                      </a:lnTo>
                      <a:lnTo>
                        <a:pt x="1592" y="482"/>
                      </a:lnTo>
                      <a:lnTo>
                        <a:pt x="1592" y="484"/>
                      </a:lnTo>
                      <a:lnTo>
                        <a:pt x="1592" y="482"/>
                      </a:lnTo>
                      <a:lnTo>
                        <a:pt x="1595" y="484"/>
                      </a:lnTo>
                      <a:lnTo>
                        <a:pt x="1592" y="484"/>
                      </a:lnTo>
                      <a:lnTo>
                        <a:pt x="1590" y="488"/>
                      </a:lnTo>
                      <a:lnTo>
                        <a:pt x="1592" y="488"/>
                      </a:lnTo>
                      <a:lnTo>
                        <a:pt x="1590" y="488"/>
                      </a:lnTo>
                      <a:lnTo>
                        <a:pt x="1592" y="488"/>
                      </a:lnTo>
                      <a:lnTo>
                        <a:pt x="1592" y="493"/>
                      </a:lnTo>
                      <a:lnTo>
                        <a:pt x="1595" y="493"/>
                      </a:lnTo>
                      <a:lnTo>
                        <a:pt x="1592" y="488"/>
                      </a:lnTo>
                      <a:lnTo>
                        <a:pt x="1595" y="488"/>
                      </a:lnTo>
                      <a:lnTo>
                        <a:pt x="1595" y="484"/>
                      </a:lnTo>
                      <a:lnTo>
                        <a:pt x="1598" y="484"/>
                      </a:lnTo>
                      <a:lnTo>
                        <a:pt x="1602" y="484"/>
                      </a:lnTo>
                      <a:lnTo>
                        <a:pt x="1598" y="484"/>
                      </a:lnTo>
                      <a:lnTo>
                        <a:pt x="1602" y="484"/>
                      </a:lnTo>
                      <a:lnTo>
                        <a:pt x="1603" y="484"/>
                      </a:lnTo>
                      <a:lnTo>
                        <a:pt x="1602" y="484"/>
                      </a:lnTo>
                      <a:lnTo>
                        <a:pt x="1602" y="482"/>
                      </a:lnTo>
                      <a:lnTo>
                        <a:pt x="1598" y="478"/>
                      </a:lnTo>
                      <a:lnTo>
                        <a:pt x="1602" y="478"/>
                      </a:lnTo>
                      <a:lnTo>
                        <a:pt x="1603" y="478"/>
                      </a:lnTo>
                      <a:lnTo>
                        <a:pt x="1603" y="476"/>
                      </a:lnTo>
                      <a:lnTo>
                        <a:pt x="1603" y="473"/>
                      </a:lnTo>
                      <a:lnTo>
                        <a:pt x="1603" y="471"/>
                      </a:lnTo>
                      <a:lnTo>
                        <a:pt x="1606" y="471"/>
                      </a:lnTo>
                      <a:lnTo>
                        <a:pt x="1610" y="471"/>
                      </a:lnTo>
                      <a:lnTo>
                        <a:pt x="1610" y="473"/>
                      </a:lnTo>
                      <a:lnTo>
                        <a:pt x="1606" y="476"/>
                      </a:lnTo>
                      <a:lnTo>
                        <a:pt x="1606" y="478"/>
                      </a:lnTo>
                      <a:lnTo>
                        <a:pt x="1603" y="478"/>
                      </a:lnTo>
                      <a:lnTo>
                        <a:pt x="1603" y="482"/>
                      </a:lnTo>
                      <a:lnTo>
                        <a:pt x="1606" y="484"/>
                      </a:lnTo>
                      <a:lnTo>
                        <a:pt x="1606" y="482"/>
                      </a:lnTo>
                      <a:lnTo>
                        <a:pt x="1606" y="478"/>
                      </a:lnTo>
                      <a:lnTo>
                        <a:pt x="1610" y="478"/>
                      </a:lnTo>
                      <a:lnTo>
                        <a:pt x="1610" y="482"/>
                      </a:lnTo>
                      <a:lnTo>
                        <a:pt x="1610" y="484"/>
                      </a:lnTo>
                      <a:lnTo>
                        <a:pt x="1610" y="488"/>
                      </a:lnTo>
                      <a:lnTo>
                        <a:pt x="1610" y="484"/>
                      </a:lnTo>
                      <a:lnTo>
                        <a:pt x="1611" y="484"/>
                      </a:lnTo>
                      <a:lnTo>
                        <a:pt x="1610" y="488"/>
                      </a:lnTo>
                      <a:lnTo>
                        <a:pt x="1611" y="488"/>
                      </a:lnTo>
                      <a:lnTo>
                        <a:pt x="1611" y="491"/>
                      </a:lnTo>
                      <a:lnTo>
                        <a:pt x="1611" y="493"/>
                      </a:lnTo>
                      <a:lnTo>
                        <a:pt x="1615" y="493"/>
                      </a:lnTo>
                      <a:lnTo>
                        <a:pt x="1618" y="493"/>
                      </a:lnTo>
                      <a:lnTo>
                        <a:pt x="1615" y="493"/>
                      </a:lnTo>
                      <a:lnTo>
                        <a:pt x="1615" y="491"/>
                      </a:lnTo>
                      <a:lnTo>
                        <a:pt x="1618" y="493"/>
                      </a:lnTo>
                      <a:lnTo>
                        <a:pt x="1618" y="491"/>
                      </a:lnTo>
                      <a:lnTo>
                        <a:pt x="1615" y="491"/>
                      </a:lnTo>
                      <a:lnTo>
                        <a:pt x="1615" y="484"/>
                      </a:lnTo>
                      <a:lnTo>
                        <a:pt x="1618" y="484"/>
                      </a:lnTo>
                      <a:lnTo>
                        <a:pt x="1618" y="482"/>
                      </a:lnTo>
                      <a:lnTo>
                        <a:pt x="1618" y="484"/>
                      </a:lnTo>
                      <a:lnTo>
                        <a:pt x="1620" y="484"/>
                      </a:lnTo>
                      <a:lnTo>
                        <a:pt x="1618" y="488"/>
                      </a:lnTo>
                      <a:lnTo>
                        <a:pt x="1620" y="484"/>
                      </a:lnTo>
                      <a:lnTo>
                        <a:pt x="1620" y="482"/>
                      </a:lnTo>
                      <a:lnTo>
                        <a:pt x="1620" y="484"/>
                      </a:lnTo>
                      <a:lnTo>
                        <a:pt x="1618" y="482"/>
                      </a:lnTo>
                      <a:lnTo>
                        <a:pt x="1620" y="482"/>
                      </a:lnTo>
                      <a:lnTo>
                        <a:pt x="1620" y="478"/>
                      </a:lnTo>
                      <a:lnTo>
                        <a:pt x="1623" y="478"/>
                      </a:lnTo>
                      <a:lnTo>
                        <a:pt x="1626" y="478"/>
                      </a:lnTo>
                      <a:lnTo>
                        <a:pt x="1626" y="476"/>
                      </a:lnTo>
                      <a:lnTo>
                        <a:pt x="1623" y="476"/>
                      </a:lnTo>
                      <a:lnTo>
                        <a:pt x="1626" y="476"/>
                      </a:lnTo>
                      <a:lnTo>
                        <a:pt x="1626" y="473"/>
                      </a:lnTo>
                      <a:lnTo>
                        <a:pt x="1623" y="473"/>
                      </a:lnTo>
                      <a:lnTo>
                        <a:pt x="1626" y="471"/>
                      </a:lnTo>
                      <a:lnTo>
                        <a:pt x="1626" y="473"/>
                      </a:lnTo>
                      <a:lnTo>
                        <a:pt x="1628" y="473"/>
                      </a:lnTo>
                      <a:lnTo>
                        <a:pt x="1628" y="476"/>
                      </a:lnTo>
                      <a:lnTo>
                        <a:pt x="1628" y="478"/>
                      </a:lnTo>
                      <a:lnTo>
                        <a:pt x="1628" y="476"/>
                      </a:lnTo>
                      <a:lnTo>
                        <a:pt x="1626" y="476"/>
                      </a:lnTo>
                      <a:lnTo>
                        <a:pt x="1626" y="478"/>
                      </a:lnTo>
                      <a:lnTo>
                        <a:pt x="1626" y="476"/>
                      </a:lnTo>
                      <a:lnTo>
                        <a:pt x="1628" y="476"/>
                      </a:lnTo>
                      <a:lnTo>
                        <a:pt x="1628" y="478"/>
                      </a:lnTo>
                      <a:lnTo>
                        <a:pt x="1626" y="478"/>
                      </a:lnTo>
                      <a:lnTo>
                        <a:pt x="1626" y="482"/>
                      </a:lnTo>
                      <a:lnTo>
                        <a:pt x="1626" y="478"/>
                      </a:lnTo>
                      <a:lnTo>
                        <a:pt x="1626" y="482"/>
                      </a:lnTo>
                      <a:lnTo>
                        <a:pt x="1626" y="484"/>
                      </a:lnTo>
                      <a:lnTo>
                        <a:pt x="1623" y="484"/>
                      </a:lnTo>
                      <a:lnTo>
                        <a:pt x="1623" y="488"/>
                      </a:lnTo>
                      <a:lnTo>
                        <a:pt x="1626" y="488"/>
                      </a:lnTo>
                      <a:lnTo>
                        <a:pt x="1623" y="488"/>
                      </a:lnTo>
                      <a:lnTo>
                        <a:pt x="1623" y="491"/>
                      </a:lnTo>
                      <a:lnTo>
                        <a:pt x="1626" y="491"/>
                      </a:lnTo>
                      <a:lnTo>
                        <a:pt x="1626" y="488"/>
                      </a:lnTo>
                      <a:lnTo>
                        <a:pt x="1628" y="488"/>
                      </a:lnTo>
                      <a:lnTo>
                        <a:pt x="1628" y="484"/>
                      </a:lnTo>
                      <a:lnTo>
                        <a:pt x="1628" y="491"/>
                      </a:lnTo>
                      <a:lnTo>
                        <a:pt x="1628" y="493"/>
                      </a:lnTo>
                      <a:lnTo>
                        <a:pt x="1628" y="497"/>
                      </a:lnTo>
                      <a:lnTo>
                        <a:pt x="1628" y="499"/>
                      </a:lnTo>
                      <a:lnTo>
                        <a:pt x="1631" y="499"/>
                      </a:lnTo>
                      <a:lnTo>
                        <a:pt x="1631" y="497"/>
                      </a:lnTo>
                      <a:lnTo>
                        <a:pt x="1628" y="497"/>
                      </a:lnTo>
                      <a:lnTo>
                        <a:pt x="1628" y="493"/>
                      </a:lnTo>
                      <a:lnTo>
                        <a:pt x="1631" y="493"/>
                      </a:lnTo>
                      <a:lnTo>
                        <a:pt x="1631" y="491"/>
                      </a:lnTo>
                      <a:lnTo>
                        <a:pt x="1634" y="491"/>
                      </a:lnTo>
                      <a:lnTo>
                        <a:pt x="1634" y="493"/>
                      </a:lnTo>
                      <a:lnTo>
                        <a:pt x="1634" y="497"/>
                      </a:lnTo>
                      <a:lnTo>
                        <a:pt x="1634" y="493"/>
                      </a:lnTo>
                      <a:lnTo>
                        <a:pt x="1634" y="491"/>
                      </a:lnTo>
                      <a:lnTo>
                        <a:pt x="1634" y="488"/>
                      </a:lnTo>
                      <a:lnTo>
                        <a:pt x="1636" y="491"/>
                      </a:lnTo>
                      <a:lnTo>
                        <a:pt x="1636" y="493"/>
                      </a:lnTo>
                      <a:lnTo>
                        <a:pt x="1636" y="491"/>
                      </a:lnTo>
                      <a:lnTo>
                        <a:pt x="1636" y="493"/>
                      </a:lnTo>
                      <a:lnTo>
                        <a:pt x="1639" y="493"/>
                      </a:lnTo>
                      <a:lnTo>
                        <a:pt x="1639" y="497"/>
                      </a:lnTo>
                      <a:lnTo>
                        <a:pt x="1642" y="497"/>
                      </a:lnTo>
                      <a:lnTo>
                        <a:pt x="1639" y="497"/>
                      </a:lnTo>
                      <a:lnTo>
                        <a:pt x="1636" y="503"/>
                      </a:lnTo>
                      <a:lnTo>
                        <a:pt x="1634" y="503"/>
                      </a:lnTo>
                      <a:lnTo>
                        <a:pt x="1636" y="504"/>
                      </a:lnTo>
                      <a:lnTo>
                        <a:pt x="1636" y="503"/>
                      </a:lnTo>
                      <a:lnTo>
                        <a:pt x="1639" y="499"/>
                      </a:lnTo>
                      <a:lnTo>
                        <a:pt x="1642" y="499"/>
                      </a:lnTo>
                      <a:lnTo>
                        <a:pt x="1642" y="497"/>
                      </a:lnTo>
                      <a:lnTo>
                        <a:pt x="1642" y="493"/>
                      </a:lnTo>
                      <a:lnTo>
                        <a:pt x="1642" y="491"/>
                      </a:lnTo>
                      <a:lnTo>
                        <a:pt x="1642" y="488"/>
                      </a:lnTo>
                      <a:lnTo>
                        <a:pt x="1642" y="491"/>
                      </a:lnTo>
                      <a:lnTo>
                        <a:pt x="1646" y="491"/>
                      </a:lnTo>
                      <a:lnTo>
                        <a:pt x="1646" y="488"/>
                      </a:lnTo>
                      <a:lnTo>
                        <a:pt x="1647" y="493"/>
                      </a:lnTo>
                      <a:lnTo>
                        <a:pt x="1647" y="497"/>
                      </a:lnTo>
                      <a:lnTo>
                        <a:pt x="1651" y="493"/>
                      </a:lnTo>
                      <a:lnTo>
                        <a:pt x="1647" y="491"/>
                      </a:lnTo>
                      <a:lnTo>
                        <a:pt x="1647" y="488"/>
                      </a:lnTo>
                      <a:lnTo>
                        <a:pt x="1651" y="488"/>
                      </a:lnTo>
                      <a:lnTo>
                        <a:pt x="1654" y="488"/>
                      </a:lnTo>
                      <a:lnTo>
                        <a:pt x="1654" y="491"/>
                      </a:lnTo>
                      <a:lnTo>
                        <a:pt x="1654" y="493"/>
                      </a:lnTo>
                      <a:lnTo>
                        <a:pt x="1654" y="497"/>
                      </a:lnTo>
                      <a:lnTo>
                        <a:pt x="1651" y="497"/>
                      </a:lnTo>
                      <a:lnTo>
                        <a:pt x="1651" y="499"/>
                      </a:lnTo>
                      <a:lnTo>
                        <a:pt x="1651" y="503"/>
                      </a:lnTo>
                      <a:lnTo>
                        <a:pt x="1654" y="499"/>
                      </a:lnTo>
                      <a:lnTo>
                        <a:pt x="1654" y="503"/>
                      </a:lnTo>
                      <a:lnTo>
                        <a:pt x="1651" y="504"/>
                      </a:lnTo>
                      <a:lnTo>
                        <a:pt x="1647" y="504"/>
                      </a:lnTo>
                      <a:lnTo>
                        <a:pt x="1646" y="504"/>
                      </a:lnTo>
                      <a:lnTo>
                        <a:pt x="1646" y="508"/>
                      </a:lnTo>
                      <a:lnTo>
                        <a:pt x="1646" y="512"/>
                      </a:lnTo>
                      <a:lnTo>
                        <a:pt x="1647" y="512"/>
                      </a:lnTo>
                      <a:lnTo>
                        <a:pt x="1651" y="512"/>
                      </a:lnTo>
                      <a:lnTo>
                        <a:pt x="1654" y="512"/>
                      </a:lnTo>
                      <a:lnTo>
                        <a:pt x="1654" y="508"/>
                      </a:lnTo>
                      <a:lnTo>
                        <a:pt x="1654" y="504"/>
                      </a:lnTo>
                      <a:lnTo>
                        <a:pt x="1655" y="504"/>
                      </a:lnTo>
                      <a:lnTo>
                        <a:pt x="1659" y="504"/>
                      </a:lnTo>
                      <a:lnTo>
                        <a:pt x="1655" y="508"/>
                      </a:lnTo>
                      <a:lnTo>
                        <a:pt x="1655" y="512"/>
                      </a:lnTo>
                      <a:lnTo>
                        <a:pt x="1659" y="508"/>
                      </a:lnTo>
                      <a:lnTo>
                        <a:pt x="1659" y="504"/>
                      </a:lnTo>
                      <a:lnTo>
                        <a:pt x="1659" y="508"/>
                      </a:lnTo>
                      <a:lnTo>
                        <a:pt x="1659" y="512"/>
                      </a:lnTo>
                      <a:lnTo>
                        <a:pt x="1655" y="514"/>
                      </a:lnTo>
                      <a:lnTo>
                        <a:pt x="1654" y="514"/>
                      </a:lnTo>
                      <a:lnTo>
                        <a:pt x="1654" y="517"/>
                      </a:lnTo>
                      <a:lnTo>
                        <a:pt x="1654" y="514"/>
                      </a:lnTo>
                      <a:lnTo>
                        <a:pt x="1655" y="514"/>
                      </a:lnTo>
                      <a:lnTo>
                        <a:pt x="1659" y="514"/>
                      </a:lnTo>
                      <a:lnTo>
                        <a:pt x="1659" y="512"/>
                      </a:lnTo>
                      <a:lnTo>
                        <a:pt x="1662" y="512"/>
                      </a:lnTo>
                      <a:lnTo>
                        <a:pt x="1662" y="514"/>
                      </a:lnTo>
                      <a:lnTo>
                        <a:pt x="1664" y="517"/>
                      </a:lnTo>
                      <a:lnTo>
                        <a:pt x="1667" y="517"/>
                      </a:lnTo>
                      <a:lnTo>
                        <a:pt x="1667" y="514"/>
                      </a:lnTo>
                      <a:lnTo>
                        <a:pt x="1670" y="517"/>
                      </a:lnTo>
                      <a:lnTo>
                        <a:pt x="1670" y="514"/>
                      </a:lnTo>
                      <a:lnTo>
                        <a:pt x="1672" y="514"/>
                      </a:lnTo>
                      <a:lnTo>
                        <a:pt x="1675" y="517"/>
                      </a:lnTo>
                      <a:lnTo>
                        <a:pt x="1670" y="519"/>
                      </a:lnTo>
                      <a:lnTo>
                        <a:pt x="1672" y="519"/>
                      </a:lnTo>
                      <a:lnTo>
                        <a:pt x="1675" y="519"/>
                      </a:lnTo>
                      <a:lnTo>
                        <a:pt x="1675" y="517"/>
                      </a:lnTo>
                      <a:lnTo>
                        <a:pt x="1678" y="517"/>
                      </a:lnTo>
                      <a:lnTo>
                        <a:pt x="1678" y="519"/>
                      </a:lnTo>
                      <a:lnTo>
                        <a:pt x="1680" y="519"/>
                      </a:lnTo>
                      <a:lnTo>
                        <a:pt x="1680" y="517"/>
                      </a:lnTo>
                      <a:lnTo>
                        <a:pt x="1680" y="519"/>
                      </a:lnTo>
                      <a:lnTo>
                        <a:pt x="1683" y="519"/>
                      </a:lnTo>
                      <a:lnTo>
                        <a:pt x="1683" y="523"/>
                      </a:lnTo>
                      <a:lnTo>
                        <a:pt x="1680" y="523"/>
                      </a:lnTo>
                      <a:lnTo>
                        <a:pt x="1678" y="523"/>
                      </a:lnTo>
                      <a:lnTo>
                        <a:pt x="1678" y="527"/>
                      </a:lnTo>
                      <a:lnTo>
                        <a:pt x="1680" y="523"/>
                      </a:lnTo>
                      <a:lnTo>
                        <a:pt x="1683" y="523"/>
                      </a:lnTo>
                      <a:lnTo>
                        <a:pt x="1683" y="519"/>
                      </a:lnTo>
                      <a:lnTo>
                        <a:pt x="1683" y="517"/>
                      </a:lnTo>
                      <a:lnTo>
                        <a:pt x="1683" y="514"/>
                      </a:lnTo>
                      <a:lnTo>
                        <a:pt x="1686" y="512"/>
                      </a:lnTo>
                      <a:lnTo>
                        <a:pt x="1686" y="514"/>
                      </a:lnTo>
                      <a:lnTo>
                        <a:pt x="1686" y="517"/>
                      </a:lnTo>
                      <a:lnTo>
                        <a:pt x="1686" y="519"/>
                      </a:lnTo>
                      <a:lnTo>
                        <a:pt x="1686" y="523"/>
                      </a:lnTo>
                      <a:lnTo>
                        <a:pt x="1690" y="523"/>
                      </a:lnTo>
                      <a:lnTo>
                        <a:pt x="1686" y="523"/>
                      </a:lnTo>
                      <a:lnTo>
                        <a:pt x="1686" y="519"/>
                      </a:lnTo>
                      <a:lnTo>
                        <a:pt x="1690" y="519"/>
                      </a:lnTo>
                      <a:lnTo>
                        <a:pt x="1690" y="517"/>
                      </a:lnTo>
                      <a:lnTo>
                        <a:pt x="1690" y="514"/>
                      </a:lnTo>
                      <a:lnTo>
                        <a:pt x="1690" y="517"/>
                      </a:lnTo>
                      <a:lnTo>
                        <a:pt x="1691" y="517"/>
                      </a:lnTo>
                      <a:lnTo>
                        <a:pt x="1691" y="514"/>
                      </a:lnTo>
                      <a:lnTo>
                        <a:pt x="1691" y="517"/>
                      </a:lnTo>
                      <a:lnTo>
                        <a:pt x="1691" y="519"/>
                      </a:lnTo>
                      <a:lnTo>
                        <a:pt x="1695" y="519"/>
                      </a:lnTo>
                      <a:lnTo>
                        <a:pt x="1695" y="517"/>
                      </a:lnTo>
                      <a:lnTo>
                        <a:pt x="1695" y="519"/>
                      </a:lnTo>
                      <a:lnTo>
                        <a:pt x="1698" y="517"/>
                      </a:lnTo>
                      <a:lnTo>
                        <a:pt x="1695" y="517"/>
                      </a:lnTo>
                      <a:lnTo>
                        <a:pt x="1695" y="514"/>
                      </a:lnTo>
                      <a:lnTo>
                        <a:pt x="1698" y="514"/>
                      </a:lnTo>
                      <a:lnTo>
                        <a:pt x="1698" y="517"/>
                      </a:lnTo>
                      <a:lnTo>
                        <a:pt x="1698" y="514"/>
                      </a:lnTo>
                      <a:lnTo>
                        <a:pt x="1700" y="517"/>
                      </a:lnTo>
                      <a:lnTo>
                        <a:pt x="1700" y="514"/>
                      </a:lnTo>
                      <a:lnTo>
                        <a:pt x="1700" y="512"/>
                      </a:lnTo>
                      <a:lnTo>
                        <a:pt x="1703" y="508"/>
                      </a:lnTo>
                      <a:lnTo>
                        <a:pt x="1703" y="504"/>
                      </a:lnTo>
                      <a:lnTo>
                        <a:pt x="1703" y="508"/>
                      </a:lnTo>
                      <a:lnTo>
                        <a:pt x="1703" y="512"/>
                      </a:lnTo>
                      <a:lnTo>
                        <a:pt x="1703" y="508"/>
                      </a:lnTo>
                      <a:lnTo>
                        <a:pt x="1703" y="504"/>
                      </a:lnTo>
                      <a:lnTo>
                        <a:pt x="1706" y="504"/>
                      </a:lnTo>
                      <a:lnTo>
                        <a:pt x="1703" y="504"/>
                      </a:lnTo>
                      <a:lnTo>
                        <a:pt x="1703" y="503"/>
                      </a:lnTo>
                      <a:lnTo>
                        <a:pt x="1706" y="503"/>
                      </a:lnTo>
                      <a:lnTo>
                        <a:pt x="1708" y="503"/>
                      </a:lnTo>
                      <a:lnTo>
                        <a:pt x="1711" y="503"/>
                      </a:lnTo>
                      <a:lnTo>
                        <a:pt x="1711" y="504"/>
                      </a:lnTo>
                      <a:lnTo>
                        <a:pt x="1708" y="504"/>
                      </a:lnTo>
                      <a:lnTo>
                        <a:pt x="1708" y="508"/>
                      </a:lnTo>
                      <a:lnTo>
                        <a:pt x="1708" y="512"/>
                      </a:lnTo>
                      <a:lnTo>
                        <a:pt x="1708" y="514"/>
                      </a:lnTo>
                      <a:lnTo>
                        <a:pt x="1706" y="517"/>
                      </a:lnTo>
                      <a:lnTo>
                        <a:pt x="1708" y="519"/>
                      </a:lnTo>
                      <a:lnTo>
                        <a:pt x="1706" y="519"/>
                      </a:lnTo>
                      <a:lnTo>
                        <a:pt x="1703" y="519"/>
                      </a:lnTo>
                      <a:lnTo>
                        <a:pt x="1706" y="519"/>
                      </a:lnTo>
                      <a:lnTo>
                        <a:pt x="1708" y="519"/>
                      </a:lnTo>
                      <a:lnTo>
                        <a:pt x="1708" y="527"/>
                      </a:lnTo>
                      <a:lnTo>
                        <a:pt x="1706" y="527"/>
                      </a:lnTo>
                      <a:lnTo>
                        <a:pt x="1708" y="529"/>
                      </a:lnTo>
                      <a:lnTo>
                        <a:pt x="1711" y="523"/>
                      </a:lnTo>
                      <a:lnTo>
                        <a:pt x="1711" y="519"/>
                      </a:lnTo>
                      <a:lnTo>
                        <a:pt x="1714" y="517"/>
                      </a:lnTo>
                      <a:lnTo>
                        <a:pt x="1714" y="514"/>
                      </a:lnTo>
                      <a:lnTo>
                        <a:pt x="1716" y="514"/>
                      </a:lnTo>
                      <a:lnTo>
                        <a:pt x="1716" y="517"/>
                      </a:lnTo>
                      <a:lnTo>
                        <a:pt x="1716" y="519"/>
                      </a:lnTo>
                      <a:lnTo>
                        <a:pt x="1714" y="519"/>
                      </a:lnTo>
                      <a:lnTo>
                        <a:pt x="1716" y="519"/>
                      </a:lnTo>
                      <a:lnTo>
                        <a:pt x="1716" y="523"/>
                      </a:lnTo>
                      <a:lnTo>
                        <a:pt x="1714" y="523"/>
                      </a:lnTo>
                      <a:lnTo>
                        <a:pt x="1714" y="527"/>
                      </a:lnTo>
                      <a:lnTo>
                        <a:pt x="1714" y="529"/>
                      </a:lnTo>
                      <a:lnTo>
                        <a:pt x="1711" y="529"/>
                      </a:lnTo>
                      <a:lnTo>
                        <a:pt x="1708" y="529"/>
                      </a:lnTo>
                      <a:lnTo>
                        <a:pt x="1711" y="532"/>
                      </a:lnTo>
                      <a:lnTo>
                        <a:pt x="1708" y="532"/>
                      </a:lnTo>
                      <a:lnTo>
                        <a:pt x="1708" y="534"/>
                      </a:lnTo>
                      <a:lnTo>
                        <a:pt x="1711" y="534"/>
                      </a:lnTo>
                      <a:lnTo>
                        <a:pt x="1711" y="532"/>
                      </a:lnTo>
                      <a:lnTo>
                        <a:pt x="1711" y="534"/>
                      </a:lnTo>
                      <a:lnTo>
                        <a:pt x="1711" y="532"/>
                      </a:lnTo>
                      <a:lnTo>
                        <a:pt x="1714" y="532"/>
                      </a:lnTo>
                      <a:lnTo>
                        <a:pt x="1714" y="529"/>
                      </a:lnTo>
                      <a:lnTo>
                        <a:pt x="1716" y="529"/>
                      </a:lnTo>
                      <a:lnTo>
                        <a:pt x="1716" y="527"/>
                      </a:lnTo>
                      <a:lnTo>
                        <a:pt x="1719" y="523"/>
                      </a:lnTo>
                      <a:lnTo>
                        <a:pt x="1722" y="523"/>
                      </a:lnTo>
                      <a:lnTo>
                        <a:pt x="1722" y="527"/>
                      </a:lnTo>
                      <a:lnTo>
                        <a:pt x="1722" y="529"/>
                      </a:lnTo>
                      <a:lnTo>
                        <a:pt x="1726" y="529"/>
                      </a:lnTo>
                      <a:lnTo>
                        <a:pt x="1726" y="532"/>
                      </a:lnTo>
                      <a:lnTo>
                        <a:pt x="1726" y="534"/>
                      </a:lnTo>
                      <a:lnTo>
                        <a:pt x="1722" y="538"/>
                      </a:lnTo>
                      <a:lnTo>
                        <a:pt x="1722" y="540"/>
                      </a:lnTo>
                      <a:lnTo>
                        <a:pt x="1719" y="544"/>
                      </a:lnTo>
                      <a:lnTo>
                        <a:pt x="1716" y="544"/>
                      </a:lnTo>
                      <a:lnTo>
                        <a:pt x="1716" y="547"/>
                      </a:lnTo>
                      <a:lnTo>
                        <a:pt x="1714" y="547"/>
                      </a:lnTo>
                      <a:lnTo>
                        <a:pt x="1714" y="549"/>
                      </a:lnTo>
                      <a:lnTo>
                        <a:pt x="1716" y="549"/>
                      </a:lnTo>
                      <a:lnTo>
                        <a:pt x="1714" y="553"/>
                      </a:lnTo>
                      <a:lnTo>
                        <a:pt x="1711" y="555"/>
                      </a:lnTo>
                      <a:lnTo>
                        <a:pt x="1714" y="559"/>
                      </a:lnTo>
                      <a:lnTo>
                        <a:pt x="1716" y="560"/>
                      </a:lnTo>
                      <a:lnTo>
                        <a:pt x="1716" y="564"/>
                      </a:lnTo>
                      <a:lnTo>
                        <a:pt x="1719" y="564"/>
                      </a:lnTo>
                      <a:lnTo>
                        <a:pt x="1716" y="568"/>
                      </a:lnTo>
                      <a:lnTo>
                        <a:pt x="1714" y="568"/>
                      </a:lnTo>
                      <a:lnTo>
                        <a:pt x="1711" y="574"/>
                      </a:lnTo>
                      <a:lnTo>
                        <a:pt x="1711" y="575"/>
                      </a:lnTo>
                      <a:lnTo>
                        <a:pt x="1711" y="579"/>
                      </a:lnTo>
                      <a:lnTo>
                        <a:pt x="1708" y="581"/>
                      </a:lnTo>
                      <a:lnTo>
                        <a:pt x="1708" y="585"/>
                      </a:lnTo>
                      <a:lnTo>
                        <a:pt x="1711" y="589"/>
                      </a:lnTo>
                      <a:lnTo>
                        <a:pt x="1711" y="590"/>
                      </a:lnTo>
                      <a:lnTo>
                        <a:pt x="1711" y="594"/>
                      </a:lnTo>
                      <a:lnTo>
                        <a:pt x="1711" y="596"/>
                      </a:lnTo>
                      <a:lnTo>
                        <a:pt x="1708" y="596"/>
                      </a:lnTo>
                      <a:lnTo>
                        <a:pt x="1708" y="600"/>
                      </a:lnTo>
                      <a:lnTo>
                        <a:pt x="1708" y="602"/>
                      </a:lnTo>
                      <a:lnTo>
                        <a:pt x="1708" y="605"/>
                      </a:lnTo>
                      <a:lnTo>
                        <a:pt x="1708" y="609"/>
                      </a:lnTo>
                      <a:lnTo>
                        <a:pt x="1706" y="611"/>
                      </a:lnTo>
                      <a:lnTo>
                        <a:pt x="1703" y="611"/>
                      </a:lnTo>
                      <a:lnTo>
                        <a:pt x="1703" y="617"/>
                      </a:lnTo>
                      <a:lnTo>
                        <a:pt x="1700" y="617"/>
                      </a:lnTo>
                      <a:lnTo>
                        <a:pt x="1698" y="617"/>
                      </a:lnTo>
                      <a:lnTo>
                        <a:pt x="1695" y="617"/>
                      </a:lnTo>
                      <a:lnTo>
                        <a:pt x="1695" y="620"/>
                      </a:lnTo>
                      <a:lnTo>
                        <a:pt x="1691" y="620"/>
                      </a:lnTo>
                      <a:lnTo>
                        <a:pt x="1695" y="626"/>
                      </a:lnTo>
                      <a:lnTo>
                        <a:pt x="1695" y="630"/>
                      </a:lnTo>
                      <a:lnTo>
                        <a:pt x="1695" y="626"/>
                      </a:lnTo>
                      <a:lnTo>
                        <a:pt x="1700" y="626"/>
                      </a:lnTo>
                      <a:lnTo>
                        <a:pt x="1703" y="626"/>
                      </a:lnTo>
                      <a:lnTo>
                        <a:pt x="1706" y="630"/>
                      </a:lnTo>
                      <a:lnTo>
                        <a:pt x="1708" y="630"/>
                      </a:lnTo>
                      <a:lnTo>
                        <a:pt x="1708" y="632"/>
                      </a:lnTo>
                      <a:lnTo>
                        <a:pt x="1708" y="635"/>
                      </a:lnTo>
                      <a:lnTo>
                        <a:pt x="1706" y="635"/>
                      </a:lnTo>
                      <a:lnTo>
                        <a:pt x="1703" y="637"/>
                      </a:lnTo>
                      <a:lnTo>
                        <a:pt x="1706" y="641"/>
                      </a:lnTo>
                      <a:lnTo>
                        <a:pt x="1708" y="645"/>
                      </a:lnTo>
                      <a:lnTo>
                        <a:pt x="1708" y="646"/>
                      </a:lnTo>
                      <a:lnTo>
                        <a:pt x="1703" y="652"/>
                      </a:lnTo>
                      <a:lnTo>
                        <a:pt x="1700" y="661"/>
                      </a:lnTo>
                      <a:lnTo>
                        <a:pt x="1700" y="665"/>
                      </a:lnTo>
                      <a:lnTo>
                        <a:pt x="1700" y="671"/>
                      </a:lnTo>
                      <a:lnTo>
                        <a:pt x="1695" y="676"/>
                      </a:lnTo>
                      <a:lnTo>
                        <a:pt x="1695" y="678"/>
                      </a:lnTo>
                      <a:lnTo>
                        <a:pt x="1691" y="682"/>
                      </a:lnTo>
                      <a:lnTo>
                        <a:pt x="1691" y="686"/>
                      </a:lnTo>
                      <a:lnTo>
                        <a:pt x="1690" y="688"/>
                      </a:lnTo>
                      <a:lnTo>
                        <a:pt x="1686" y="688"/>
                      </a:lnTo>
                      <a:lnTo>
                        <a:pt x="1686" y="691"/>
                      </a:lnTo>
                      <a:lnTo>
                        <a:pt x="1683" y="691"/>
                      </a:lnTo>
                      <a:lnTo>
                        <a:pt x="1683" y="688"/>
                      </a:lnTo>
                      <a:lnTo>
                        <a:pt x="1680" y="688"/>
                      </a:lnTo>
                      <a:lnTo>
                        <a:pt x="1678" y="688"/>
                      </a:lnTo>
                      <a:lnTo>
                        <a:pt x="1678" y="691"/>
                      </a:lnTo>
                      <a:lnTo>
                        <a:pt x="1678" y="693"/>
                      </a:lnTo>
                      <a:lnTo>
                        <a:pt x="1678" y="697"/>
                      </a:lnTo>
                      <a:lnTo>
                        <a:pt x="1678" y="699"/>
                      </a:lnTo>
                      <a:lnTo>
                        <a:pt x="1678" y="703"/>
                      </a:lnTo>
                      <a:lnTo>
                        <a:pt x="1678" y="706"/>
                      </a:lnTo>
                      <a:lnTo>
                        <a:pt x="1675" y="706"/>
                      </a:lnTo>
                      <a:lnTo>
                        <a:pt x="1672" y="708"/>
                      </a:lnTo>
                      <a:lnTo>
                        <a:pt x="1675" y="708"/>
                      </a:lnTo>
                      <a:lnTo>
                        <a:pt x="1678" y="708"/>
                      </a:lnTo>
                      <a:lnTo>
                        <a:pt x="1678" y="706"/>
                      </a:lnTo>
                      <a:lnTo>
                        <a:pt x="1680" y="706"/>
                      </a:lnTo>
                      <a:lnTo>
                        <a:pt x="1680" y="708"/>
                      </a:lnTo>
                      <a:lnTo>
                        <a:pt x="1678" y="708"/>
                      </a:lnTo>
                      <a:lnTo>
                        <a:pt x="1678" y="714"/>
                      </a:lnTo>
                      <a:lnTo>
                        <a:pt x="1675" y="717"/>
                      </a:lnTo>
                      <a:lnTo>
                        <a:pt x="1678" y="723"/>
                      </a:lnTo>
                      <a:lnTo>
                        <a:pt x="1675" y="723"/>
                      </a:lnTo>
                      <a:lnTo>
                        <a:pt x="1678" y="727"/>
                      </a:lnTo>
                      <a:lnTo>
                        <a:pt x="1678" y="732"/>
                      </a:lnTo>
                      <a:lnTo>
                        <a:pt x="1675" y="732"/>
                      </a:lnTo>
                      <a:lnTo>
                        <a:pt x="1672" y="732"/>
                      </a:lnTo>
                      <a:lnTo>
                        <a:pt x="1670" y="732"/>
                      </a:lnTo>
                      <a:lnTo>
                        <a:pt x="1670" y="734"/>
                      </a:lnTo>
                      <a:lnTo>
                        <a:pt x="1667" y="734"/>
                      </a:lnTo>
                      <a:lnTo>
                        <a:pt x="1670" y="734"/>
                      </a:lnTo>
                      <a:lnTo>
                        <a:pt x="1670" y="742"/>
                      </a:lnTo>
                      <a:lnTo>
                        <a:pt x="1667" y="742"/>
                      </a:lnTo>
                      <a:lnTo>
                        <a:pt x="1667" y="744"/>
                      </a:lnTo>
                      <a:lnTo>
                        <a:pt x="1664" y="747"/>
                      </a:lnTo>
                      <a:lnTo>
                        <a:pt x="1662" y="747"/>
                      </a:lnTo>
                      <a:lnTo>
                        <a:pt x="1659" y="747"/>
                      </a:lnTo>
                      <a:lnTo>
                        <a:pt x="1655" y="753"/>
                      </a:lnTo>
                      <a:lnTo>
                        <a:pt x="1654" y="749"/>
                      </a:lnTo>
                      <a:lnTo>
                        <a:pt x="1654" y="753"/>
                      </a:lnTo>
                      <a:lnTo>
                        <a:pt x="1651" y="753"/>
                      </a:lnTo>
                      <a:lnTo>
                        <a:pt x="1647" y="755"/>
                      </a:lnTo>
                      <a:lnTo>
                        <a:pt x="1646" y="755"/>
                      </a:lnTo>
                      <a:lnTo>
                        <a:pt x="1646" y="759"/>
                      </a:lnTo>
                      <a:lnTo>
                        <a:pt x="1646" y="762"/>
                      </a:lnTo>
                      <a:lnTo>
                        <a:pt x="1647" y="762"/>
                      </a:lnTo>
                      <a:lnTo>
                        <a:pt x="1647" y="764"/>
                      </a:lnTo>
                      <a:lnTo>
                        <a:pt x="1651" y="764"/>
                      </a:lnTo>
                      <a:lnTo>
                        <a:pt x="1651" y="768"/>
                      </a:lnTo>
                      <a:lnTo>
                        <a:pt x="1651" y="770"/>
                      </a:lnTo>
                      <a:lnTo>
                        <a:pt x="1654" y="770"/>
                      </a:lnTo>
                      <a:lnTo>
                        <a:pt x="1654" y="768"/>
                      </a:lnTo>
                      <a:lnTo>
                        <a:pt x="1655" y="770"/>
                      </a:lnTo>
                      <a:lnTo>
                        <a:pt x="1655" y="774"/>
                      </a:lnTo>
                      <a:lnTo>
                        <a:pt x="1655" y="775"/>
                      </a:lnTo>
                      <a:lnTo>
                        <a:pt x="1659" y="775"/>
                      </a:lnTo>
                      <a:lnTo>
                        <a:pt x="1655" y="775"/>
                      </a:lnTo>
                      <a:lnTo>
                        <a:pt x="1654" y="775"/>
                      </a:lnTo>
                      <a:lnTo>
                        <a:pt x="1654" y="779"/>
                      </a:lnTo>
                      <a:lnTo>
                        <a:pt x="1651" y="779"/>
                      </a:lnTo>
                      <a:lnTo>
                        <a:pt x="1651" y="783"/>
                      </a:lnTo>
                      <a:lnTo>
                        <a:pt x="1647" y="783"/>
                      </a:lnTo>
                      <a:lnTo>
                        <a:pt x="1646" y="783"/>
                      </a:lnTo>
                      <a:lnTo>
                        <a:pt x="1646" y="785"/>
                      </a:lnTo>
                      <a:lnTo>
                        <a:pt x="1647" y="785"/>
                      </a:lnTo>
                      <a:lnTo>
                        <a:pt x="1651" y="789"/>
                      </a:lnTo>
                      <a:lnTo>
                        <a:pt x="1647" y="790"/>
                      </a:lnTo>
                      <a:lnTo>
                        <a:pt x="1647" y="794"/>
                      </a:lnTo>
                      <a:lnTo>
                        <a:pt x="1651" y="794"/>
                      </a:lnTo>
                      <a:lnTo>
                        <a:pt x="1651" y="796"/>
                      </a:lnTo>
                      <a:lnTo>
                        <a:pt x="1651" y="800"/>
                      </a:lnTo>
                      <a:lnTo>
                        <a:pt x="1647" y="803"/>
                      </a:lnTo>
                      <a:lnTo>
                        <a:pt x="1646" y="809"/>
                      </a:lnTo>
                      <a:lnTo>
                        <a:pt x="1646" y="811"/>
                      </a:lnTo>
                      <a:lnTo>
                        <a:pt x="1642" y="815"/>
                      </a:lnTo>
                      <a:lnTo>
                        <a:pt x="1642" y="817"/>
                      </a:lnTo>
                      <a:lnTo>
                        <a:pt x="1639" y="820"/>
                      </a:lnTo>
                      <a:lnTo>
                        <a:pt x="1639" y="824"/>
                      </a:lnTo>
                      <a:lnTo>
                        <a:pt x="1636" y="824"/>
                      </a:lnTo>
                      <a:lnTo>
                        <a:pt x="1634" y="824"/>
                      </a:lnTo>
                      <a:lnTo>
                        <a:pt x="1634" y="826"/>
                      </a:lnTo>
                      <a:lnTo>
                        <a:pt x="1634" y="824"/>
                      </a:lnTo>
                      <a:lnTo>
                        <a:pt x="1631" y="824"/>
                      </a:lnTo>
                      <a:lnTo>
                        <a:pt x="1634" y="826"/>
                      </a:lnTo>
                      <a:lnTo>
                        <a:pt x="1631" y="830"/>
                      </a:lnTo>
                      <a:lnTo>
                        <a:pt x="1634" y="830"/>
                      </a:lnTo>
                      <a:lnTo>
                        <a:pt x="1628" y="830"/>
                      </a:lnTo>
                      <a:lnTo>
                        <a:pt x="1631" y="831"/>
                      </a:lnTo>
                      <a:lnTo>
                        <a:pt x="1628" y="831"/>
                      </a:lnTo>
                      <a:lnTo>
                        <a:pt x="1628" y="835"/>
                      </a:lnTo>
                      <a:lnTo>
                        <a:pt x="1626" y="835"/>
                      </a:lnTo>
                      <a:lnTo>
                        <a:pt x="1626" y="839"/>
                      </a:lnTo>
                      <a:lnTo>
                        <a:pt x="1626" y="841"/>
                      </a:lnTo>
                      <a:lnTo>
                        <a:pt x="1623" y="841"/>
                      </a:lnTo>
                      <a:lnTo>
                        <a:pt x="1620" y="845"/>
                      </a:lnTo>
                      <a:lnTo>
                        <a:pt x="1620" y="846"/>
                      </a:lnTo>
                      <a:lnTo>
                        <a:pt x="1620" y="845"/>
                      </a:lnTo>
                      <a:lnTo>
                        <a:pt x="1618" y="846"/>
                      </a:lnTo>
                      <a:lnTo>
                        <a:pt x="1618" y="845"/>
                      </a:lnTo>
                      <a:lnTo>
                        <a:pt x="1618" y="846"/>
                      </a:lnTo>
                      <a:lnTo>
                        <a:pt x="1615" y="846"/>
                      </a:lnTo>
                      <a:lnTo>
                        <a:pt x="1615" y="850"/>
                      </a:lnTo>
                      <a:lnTo>
                        <a:pt x="1611" y="850"/>
                      </a:lnTo>
                      <a:lnTo>
                        <a:pt x="1610" y="850"/>
                      </a:lnTo>
                      <a:lnTo>
                        <a:pt x="1610" y="852"/>
                      </a:lnTo>
                      <a:lnTo>
                        <a:pt x="1610" y="856"/>
                      </a:lnTo>
                      <a:lnTo>
                        <a:pt x="1610" y="860"/>
                      </a:lnTo>
                      <a:lnTo>
                        <a:pt x="1610" y="861"/>
                      </a:lnTo>
                      <a:lnTo>
                        <a:pt x="1610" y="865"/>
                      </a:lnTo>
                      <a:lnTo>
                        <a:pt x="1606" y="865"/>
                      </a:lnTo>
                      <a:lnTo>
                        <a:pt x="1610" y="865"/>
                      </a:lnTo>
                      <a:lnTo>
                        <a:pt x="1610" y="867"/>
                      </a:lnTo>
                      <a:lnTo>
                        <a:pt x="1606" y="867"/>
                      </a:lnTo>
                      <a:lnTo>
                        <a:pt x="1603" y="867"/>
                      </a:lnTo>
                      <a:lnTo>
                        <a:pt x="1606" y="867"/>
                      </a:lnTo>
                      <a:lnTo>
                        <a:pt x="1606" y="871"/>
                      </a:lnTo>
                      <a:lnTo>
                        <a:pt x="1603" y="871"/>
                      </a:lnTo>
                      <a:lnTo>
                        <a:pt x="1603" y="873"/>
                      </a:lnTo>
                      <a:lnTo>
                        <a:pt x="1602" y="873"/>
                      </a:lnTo>
                      <a:lnTo>
                        <a:pt x="1602" y="876"/>
                      </a:lnTo>
                      <a:lnTo>
                        <a:pt x="1598" y="876"/>
                      </a:lnTo>
                      <a:lnTo>
                        <a:pt x="1595" y="876"/>
                      </a:lnTo>
                      <a:lnTo>
                        <a:pt x="1595" y="880"/>
                      </a:lnTo>
                      <a:lnTo>
                        <a:pt x="1598" y="880"/>
                      </a:lnTo>
                      <a:lnTo>
                        <a:pt x="1598" y="882"/>
                      </a:lnTo>
                      <a:lnTo>
                        <a:pt x="1598" y="886"/>
                      </a:lnTo>
                      <a:lnTo>
                        <a:pt x="1595" y="886"/>
                      </a:lnTo>
                      <a:lnTo>
                        <a:pt x="1595" y="888"/>
                      </a:lnTo>
                      <a:lnTo>
                        <a:pt x="1595" y="891"/>
                      </a:lnTo>
                      <a:lnTo>
                        <a:pt x="1595" y="893"/>
                      </a:lnTo>
                      <a:lnTo>
                        <a:pt x="1595" y="901"/>
                      </a:lnTo>
                      <a:lnTo>
                        <a:pt x="1592" y="903"/>
                      </a:lnTo>
                      <a:lnTo>
                        <a:pt x="1592" y="906"/>
                      </a:lnTo>
                      <a:lnTo>
                        <a:pt x="1592" y="908"/>
                      </a:lnTo>
                      <a:lnTo>
                        <a:pt x="1592" y="914"/>
                      </a:lnTo>
                      <a:lnTo>
                        <a:pt x="1592" y="917"/>
                      </a:lnTo>
                      <a:lnTo>
                        <a:pt x="1590" y="917"/>
                      </a:lnTo>
                      <a:lnTo>
                        <a:pt x="1590" y="921"/>
                      </a:lnTo>
                      <a:lnTo>
                        <a:pt x="1592" y="921"/>
                      </a:lnTo>
                      <a:lnTo>
                        <a:pt x="1590" y="923"/>
                      </a:lnTo>
                      <a:lnTo>
                        <a:pt x="1587" y="923"/>
                      </a:lnTo>
                      <a:lnTo>
                        <a:pt x="1587" y="927"/>
                      </a:lnTo>
                      <a:lnTo>
                        <a:pt x="1587" y="929"/>
                      </a:lnTo>
                      <a:lnTo>
                        <a:pt x="1584" y="927"/>
                      </a:lnTo>
                      <a:lnTo>
                        <a:pt x="1584" y="929"/>
                      </a:lnTo>
                      <a:lnTo>
                        <a:pt x="1582" y="929"/>
                      </a:lnTo>
                      <a:lnTo>
                        <a:pt x="1579" y="929"/>
                      </a:lnTo>
                      <a:lnTo>
                        <a:pt x="1579" y="932"/>
                      </a:lnTo>
                      <a:lnTo>
                        <a:pt x="1575" y="934"/>
                      </a:lnTo>
                      <a:lnTo>
                        <a:pt x="1579" y="934"/>
                      </a:lnTo>
                      <a:lnTo>
                        <a:pt x="1575" y="934"/>
                      </a:lnTo>
                      <a:lnTo>
                        <a:pt x="1575" y="938"/>
                      </a:lnTo>
                      <a:lnTo>
                        <a:pt x="1574" y="942"/>
                      </a:lnTo>
                      <a:lnTo>
                        <a:pt x="1571" y="942"/>
                      </a:lnTo>
                      <a:lnTo>
                        <a:pt x="1571" y="944"/>
                      </a:lnTo>
                      <a:lnTo>
                        <a:pt x="1567" y="944"/>
                      </a:lnTo>
                      <a:lnTo>
                        <a:pt x="1567" y="947"/>
                      </a:lnTo>
                      <a:lnTo>
                        <a:pt x="1566" y="947"/>
                      </a:lnTo>
                      <a:lnTo>
                        <a:pt x="1562" y="947"/>
                      </a:lnTo>
                      <a:lnTo>
                        <a:pt x="1562" y="949"/>
                      </a:lnTo>
                      <a:lnTo>
                        <a:pt x="1559" y="947"/>
                      </a:lnTo>
                      <a:lnTo>
                        <a:pt x="1558" y="953"/>
                      </a:lnTo>
                      <a:lnTo>
                        <a:pt x="1559" y="953"/>
                      </a:lnTo>
                      <a:lnTo>
                        <a:pt x="1558" y="957"/>
                      </a:lnTo>
                      <a:lnTo>
                        <a:pt x="1554" y="957"/>
                      </a:lnTo>
                      <a:lnTo>
                        <a:pt x="1558" y="957"/>
                      </a:lnTo>
                      <a:lnTo>
                        <a:pt x="1558" y="959"/>
                      </a:lnTo>
                      <a:lnTo>
                        <a:pt x="1554" y="959"/>
                      </a:lnTo>
                      <a:lnTo>
                        <a:pt x="1558" y="962"/>
                      </a:lnTo>
                      <a:lnTo>
                        <a:pt x="1558" y="964"/>
                      </a:lnTo>
                      <a:lnTo>
                        <a:pt x="1554" y="964"/>
                      </a:lnTo>
                      <a:lnTo>
                        <a:pt x="1551" y="970"/>
                      </a:lnTo>
                      <a:lnTo>
                        <a:pt x="1554" y="974"/>
                      </a:lnTo>
                      <a:lnTo>
                        <a:pt x="1551" y="974"/>
                      </a:lnTo>
                      <a:lnTo>
                        <a:pt x="1551" y="977"/>
                      </a:lnTo>
                      <a:lnTo>
                        <a:pt x="1551" y="979"/>
                      </a:lnTo>
                      <a:lnTo>
                        <a:pt x="1548" y="979"/>
                      </a:lnTo>
                      <a:lnTo>
                        <a:pt x="1546" y="979"/>
                      </a:lnTo>
                      <a:lnTo>
                        <a:pt x="1543" y="979"/>
                      </a:lnTo>
                      <a:lnTo>
                        <a:pt x="1543" y="983"/>
                      </a:lnTo>
                      <a:lnTo>
                        <a:pt x="1540" y="983"/>
                      </a:lnTo>
                      <a:lnTo>
                        <a:pt x="1538" y="985"/>
                      </a:lnTo>
                      <a:lnTo>
                        <a:pt x="1538" y="989"/>
                      </a:lnTo>
                      <a:lnTo>
                        <a:pt x="1538" y="990"/>
                      </a:lnTo>
                      <a:lnTo>
                        <a:pt x="1535" y="998"/>
                      </a:lnTo>
                      <a:lnTo>
                        <a:pt x="1535" y="1000"/>
                      </a:lnTo>
                      <a:lnTo>
                        <a:pt x="1531" y="1003"/>
                      </a:lnTo>
                      <a:lnTo>
                        <a:pt x="1530" y="1005"/>
                      </a:lnTo>
                      <a:lnTo>
                        <a:pt x="1530" y="1009"/>
                      </a:lnTo>
                      <a:lnTo>
                        <a:pt x="1523" y="1015"/>
                      </a:lnTo>
                      <a:lnTo>
                        <a:pt x="1522" y="1015"/>
                      </a:lnTo>
                      <a:lnTo>
                        <a:pt x="1522" y="1018"/>
                      </a:lnTo>
                      <a:lnTo>
                        <a:pt x="1518" y="1018"/>
                      </a:lnTo>
                      <a:lnTo>
                        <a:pt x="1518" y="1020"/>
                      </a:lnTo>
                      <a:lnTo>
                        <a:pt x="1512" y="1026"/>
                      </a:lnTo>
                      <a:lnTo>
                        <a:pt x="1510" y="1024"/>
                      </a:lnTo>
                      <a:lnTo>
                        <a:pt x="1510" y="1026"/>
                      </a:lnTo>
                      <a:lnTo>
                        <a:pt x="1504" y="1026"/>
                      </a:lnTo>
                      <a:lnTo>
                        <a:pt x="1504" y="1024"/>
                      </a:lnTo>
                      <a:lnTo>
                        <a:pt x="1502" y="1024"/>
                      </a:lnTo>
                      <a:lnTo>
                        <a:pt x="1499" y="1024"/>
                      </a:lnTo>
                      <a:lnTo>
                        <a:pt x="1496" y="1024"/>
                      </a:lnTo>
                      <a:lnTo>
                        <a:pt x="1494" y="1024"/>
                      </a:lnTo>
                      <a:lnTo>
                        <a:pt x="1375" y="1123"/>
                      </a:lnTo>
                      <a:lnTo>
                        <a:pt x="1370" y="1129"/>
                      </a:lnTo>
                      <a:lnTo>
                        <a:pt x="1371" y="1129"/>
                      </a:lnTo>
                      <a:lnTo>
                        <a:pt x="1371" y="1132"/>
                      </a:lnTo>
                      <a:lnTo>
                        <a:pt x="1375" y="1132"/>
                      </a:lnTo>
                      <a:lnTo>
                        <a:pt x="1378" y="1136"/>
                      </a:lnTo>
                      <a:lnTo>
                        <a:pt x="1378" y="1138"/>
                      </a:lnTo>
                      <a:lnTo>
                        <a:pt x="1380" y="1138"/>
                      </a:lnTo>
                      <a:lnTo>
                        <a:pt x="1383" y="1138"/>
                      </a:lnTo>
                      <a:lnTo>
                        <a:pt x="1386" y="1138"/>
                      </a:lnTo>
                      <a:lnTo>
                        <a:pt x="1389" y="1142"/>
                      </a:lnTo>
                      <a:lnTo>
                        <a:pt x="1389" y="1138"/>
                      </a:lnTo>
                      <a:lnTo>
                        <a:pt x="1389" y="1142"/>
                      </a:lnTo>
                      <a:lnTo>
                        <a:pt x="1394" y="1142"/>
                      </a:lnTo>
                      <a:lnTo>
                        <a:pt x="1398" y="1142"/>
                      </a:lnTo>
                      <a:lnTo>
                        <a:pt x="1399" y="1142"/>
                      </a:lnTo>
                      <a:lnTo>
                        <a:pt x="1402" y="1142"/>
                      </a:lnTo>
                      <a:lnTo>
                        <a:pt x="1406" y="1142"/>
                      </a:lnTo>
                      <a:lnTo>
                        <a:pt x="1406" y="1138"/>
                      </a:lnTo>
                      <a:lnTo>
                        <a:pt x="1407" y="1138"/>
                      </a:lnTo>
                      <a:lnTo>
                        <a:pt x="1414" y="1142"/>
                      </a:lnTo>
                      <a:lnTo>
                        <a:pt x="1416" y="1142"/>
                      </a:lnTo>
                      <a:lnTo>
                        <a:pt x="1419" y="1142"/>
                      </a:lnTo>
                      <a:lnTo>
                        <a:pt x="1422" y="1142"/>
                      </a:lnTo>
                      <a:lnTo>
                        <a:pt x="1422" y="1144"/>
                      </a:lnTo>
                      <a:lnTo>
                        <a:pt x="1422" y="1147"/>
                      </a:lnTo>
                      <a:lnTo>
                        <a:pt x="1422" y="1151"/>
                      </a:lnTo>
                      <a:lnTo>
                        <a:pt x="1424" y="1153"/>
                      </a:lnTo>
                      <a:lnTo>
                        <a:pt x="1427" y="1157"/>
                      </a:lnTo>
                      <a:lnTo>
                        <a:pt x="1427" y="1159"/>
                      </a:lnTo>
                      <a:lnTo>
                        <a:pt x="1430" y="1159"/>
                      </a:lnTo>
                      <a:lnTo>
                        <a:pt x="1433" y="1159"/>
                      </a:lnTo>
                      <a:lnTo>
                        <a:pt x="1435" y="1159"/>
                      </a:lnTo>
                      <a:lnTo>
                        <a:pt x="1438" y="1162"/>
                      </a:lnTo>
                      <a:lnTo>
                        <a:pt x="1443" y="1164"/>
                      </a:lnTo>
                      <a:lnTo>
                        <a:pt x="1443" y="1168"/>
                      </a:lnTo>
                      <a:lnTo>
                        <a:pt x="1447" y="1168"/>
                      </a:lnTo>
                      <a:lnTo>
                        <a:pt x="1447" y="1172"/>
                      </a:lnTo>
                      <a:lnTo>
                        <a:pt x="1447" y="1174"/>
                      </a:lnTo>
                      <a:lnTo>
                        <a:pt x="1447" y="1177"/>
                      </a:lnTo>
                      <a:lnTo>
                        <a:pt x="1447" y="1179"/>
                      </a:lnTo>
                      <a:lnTo>
                        <a:pt x="1443" y="1183"/>
                      </a:lnTo>
                      <a:lnTo>
                        <a:pt x="1442" y="1183"/>
                      </a:lnTo>
                      <a:lnTo>
                        <a:pt x="1438" y="1183"/>
                      </a:lnTo>
                      <a:lnTo>
                        <a:pt x="1435" y="1183"/>
                      </a:lnTo>
                      <a:lnTo>
                        <a:pt x="1435" y="1185"/>
                      </a:lnTo>
                      <a:lnTo>
                        <a:pt x="1433" y="1183"/>
                      </a:lnTo>
                      <a:lnTo>
                        <a:pt x="1430" y="1183"/>
                      </a:lnTo>
                      <a:lnTo>
                        <a:pt x="1427" y="1185"/>
                      </a:lnTo>
                      <a:lnTo>
                        <a:pt x="1427" y="1188"/>
                      </a:lnTo>
                      <a:lnTo>
                        <a:pt x="1427" y="1192"/>
                      </a:lnTo>
                      <a:lnTo>
                        <a:pt x="1424" y="1192"/>
                      </a:lnTo>
                      <a:lnTo>
                        <a:pt x="1427" y="1194"/>
                      </a:lnTo>
                      <a:lnTo>
                        <a:pt x="1427" y="1198"/>
                      </a:lnTo>
                      <a:lnTo>
                        <a:pt x="1427" y="1200"/>
                      </a:lnTo>
                      <a:lnTo>
                        <a:pt x="1430" y="1203"/>
                      </a:lnTo>
                      <a:lnTo>
                        <a:pt x="1430" y="1205"/>
                      </a:lnTo>
                      <a:lnTo>
                        <a:pt x="1435" y="1209"/>
                      </a:lnTo>
                      <a:lnTo>
                        <a:pt x="1435" y="1213"/>
                      </a:lnTo>
                      <a:lnTo>
                        <a:pt x="1435" y="1215"/>
                      </a:lnTo>
                      <a:lnTo>
                        <a:pt x="1435" y="1218"/>
                      </a:lnTo>
                      <a:lnTo>
                        <a:pt x="1433" y="1218"/>
                      </a:lnTo>
                      <a:lnTo>
                        <a:pt x="1430" y="1218"/>
                      </a:lnTo>
                      <a:lnTo>
                        <a:pt x="1427" y="1220"/>
                      </a:lnTo>
                      <a:lnTo>
                        <a:pt x="1424" y="1220"/>
                      </a:lnTo>
                      <a:lnTo>
                        <a:pt x="1422" y="1220"/>
                      </a:lnTo>
                      <a:lnTo>
                        <a:pt x="1422" y="1226"/>
                      </a:lnTo>
                      <a:lnTo>
                        <a:pt x="1422" y="1230"/>
                      </a:lnTo>
                      <a:lnTo>
                        <a:pt x="1424" y="1230"/>
                      </a:lnTo>
                      <a:lnTo>
                        <a:pt x="1427" y="1230"/>
                      </a:lnTo>
                      <a:lnTo>
                        <a:pt x="1430" y="1235"/>
                      </a:lnTo>
                      <a:lnTo>
                        <a:pt x="1427" y="1239"/>
                      </a:lnTo>
                      <a:lnTo>
                        <a:pt x="1424" y="1241"/>
                      </a:lnTo>
                      <a:lnTo>
                        <a:pt x="1422" y="1245"/>
                      </a:lnTo>
                      <a:lnTo>
                        <a:pt x="1419" y="1245"/>
                      </a:lnTo>
                      <a:lnTo>
                        <a:pt x="1414" y="1245"/>
                      </a:lnTo>
                      <a:lnTo>
                        <a:pt x="1414" y="1246"/>
                      </a:lnTo>
                      <a:lnTo>
                        <a:pt x="1411" y="1246"/>
                      </a:lnTo>
                      <a:lnTo>
                        <a:pt x="1407" y="1250"/>
                      </a:lnTo>
                      <a:lnTo>
                        <a:pt x="1407" y="1254"/>
                      </a:lnTo>
                      <a:lnTo>
                        <a:pt x="1411" y="1256"/>
                      </a:lnTo>
                      <a:lnTo>
                        <a:pt x="1411" y="1260"/>
                      </a:lnTo>
                      <a:lnTo>
                        <a:pt x="1411" y="1265"/>
                      </a:lnTo>
                      <a:lnTo>
                        <a:pt x="1414" y="1269"/>
                      </a:lnTo>
                      <a:lnTo>
                        <a:pt x="1416" y="1271"/>
                      </a:lnTo>
                      <a:lnTo>
                        <a:pt x="1416" y="1274"/>
                      </a:lnTo>
                      <a:lnTo>
                        <a:pt x="1416" y="1276"/>
                      </a:lnTo>
                      <a:lnTo>
                        <a:pt x="1414" y="1276"/>
                      </a:lnTo>
                      <a:lnTo>
                        <a:pt x="1414" y="1274"/>
                      </a:lnTo>
                      <a:lnTo>
                        <a:pt x="1411" y="1274"/>
                      </a:lnTo>
                      <a:lnTo>
                        <a:pt x="1407" y="1274"/>
                      </a:lnTo>
                      <a:lnTo>
                        <a:pt x="1406" y="1274"/>
                      </a:lnTo>
                      <a:lnTo>
                        <a:pt x="1402" y="1274"/>
                      </a:lnTo>
                      <a:lnTo>
                        <a:pt x="1399" y="1274"/>
                      </a:lnTo>
                      <a:lnTo>
                        <a:pt x="1398" y="1274"/>
                      </a:lnTo>
                      <a:lnTo>
                        <a:pt x="1394" y="1280"/>
                      </a:lnTo>
                      <a:lnTo>
                        <a:pt x="1394" y="1282"/>
                      </a:lnTo>
                      <a:lnTo>
                        <a:pt x="1389" y="1286"/>
                      </a:lnTo>
                      <a:lnTo>
                        <a:pt x="1386" y="1286"/>
                      </a:lnTo>
                      <a:lnTo>
                        <a:pt x="1386" y="1289"/>
                      </a:lnTo>
                      <a:lnTo>
                        <a:pt x="1383" y="1291"/>
                      </a:lnTo>
                      <a:lnTo>
                        <a:pt x="1380" y="1297"/>
                      </a:lnTo>
                      <a:lnTo>
                        <a:pt x="1378" y="1297"/>
                      </a:lnTo>
                      <a:lnTo>
                        <a:pt x="1378" y="1301"/>
                      </a:lnTo>
                      <a:lnTo>
                        <a:pt x="1378" y="1303"/>
                      </a:lnTo>
                      <a:lnTo>
                        <a:pt x="1378" y="1310"/>
                      </a:lnTo>
                      <a:lnTo>
                        <a:pt x="1378" y="1316"/>
                      </a:lnTo>
                      <a:lnTo>
                        <a:pt x="1375" y="1317"/>
                      </a:lnTo>
                      <a:lnTo>
                        <a:pt x="1371" y="1317"/>
                      </a:lnTo>
                      <a:lnTo>
                        <a:pt x="1367" y="1323"/>
                      </a:lnTo>
                      <a:lnTo>
                        <a:pt x="1363" y="1323"/>
                      </a:lnTo>
                      <a:lnTo>
                        <a:pt x="1362" y="1327"/>
                      </a:lnTo>
                      <a:lnTo>
                        <a:pt x="1355" y="1327"/>
                      </a:lnTo>
                      <a:lnTo>
                        <a:pt x="1354" y="1331"/>
                      </a:lnTo>
                      <a:lnTo>
                        <a:pt x="1350" y="1331"/>
                      </a:lnTo>
                      <a:lnTo>
                        <a:pt x="1347" y="1332"/>
                      </a:lnTo>
                      <a:lnTo>
                        <a:pt x="1344" y="1332"/>
                      </a:lnTo>
                      <a:lnTo>
                        <a:pt x="1339" y="1332"/>
                      </a:lnTo>
                      <a:lnTo>
                        <a:pt x="1339" y="1336"/>
                      </a:lnTo>
                      <a:lnTo>
                        <a:pt x="1336" y="1336"/>
                      </a:lnTo>
                      <a:lnTo>
                        <a:pt x="1334" y="1336"/>
                      </a:lnTo>
                      <a:lnTo>
                        <a:pt x="1331" y="1336"/>
                      </a:lnTo>
                      <a:lnTo>
                        <a:pt x="1322" y="1344"/>
                      </a:lnTo>
                      <a:lnTo>
                        <a:pt x="1319" y="1344"/>
                      </a:lnTo>
                      <a:lnTo>
                        <a:pt x="1318" y="1347"/>
                      </a:lnTo>
                      <a:lnTo>
                        <a:pt x="1314" y="1347"/>
                      </a:lnTo>
                      <a:lnTo>
                        <a:pt x="1314" y="1351"/>
                      </a:lnTo>
                      <a:lnTo>
                        <a:pt x="1311" y="1351"/>
                      </a:lnTo>
                      <a:lnTo>
                        <a:pt x="1306" y="1353"/>
                      </a:lnTo>
                      <a:lnTo>
                        <a:pt x="1306" y="1357"/>
                      </a:lnTo>
                      <a:lnTo>
                        <a:pt x="1303" y="1359"/>
                      </a:lnTo>
                      <a:lnTo>
                        <a:pt x="1303" y="1362"/>
                      </a:lnTo>
                      <a:lnTo>
                        <a:pt x="1303" y="1366"/>
                      </a:lnTo>
                      <a:lnTo>
                        <a:pt x="1306" y="1372"/>
                      </a:lnTo>
                      <a:lnTo>
                        <a:pt x="1306" y="1374"/>
                      </a:lnTo>
                      <a:lnTo>
                        <a:pt x="1306" y="1379"/>
                      </a:lnTo>
                      <a:lnTo>
                        <a:pt x="1306" y="1383"/>
                      </a:lnTo>
                      <a:lnTo>
                        <a:pt x="1306" y="1387"/>
                      </a:lnTo>
                      <a:lnTo>
                        <a:pt x="1306" y="1388"/>
                      </a:lnTo>
                      <a:lnTo>
                        <a:pt x="1306" y="1394"/>
                      </a:lnTo>
                      <a:lnTo>
                        <a:pt x="1306" y="1398"/>
                      </a:lnTo>
                      <a:lnTo>
                        <a:pt x="1309" y="1398"/>
                      </a:lnTo>
                      <a:lnTo>
                        <a:pt x="1306" y="1403"/>
                      </a:lnTo>
                      <a:lnTo>
                        <a:pt x="1306" y="1407"/>
                      </a:lnTo>
                      <a:lnTo>
                        <a:pt x="1303" y="1413"/>
                      </a:lnTo>
                      <a:lnTo>
                        <a:pt x="1303" y="1415"/>
                      </a:lnTo>
                      <a:lnTo>
                        <a:pt x="1300" y="1415"/>
                      </a:lnTo>
                      <a:lnTo>
                        <a:pt x="1298" y="1420"/>
                      </a:lnTo>
                      <a:lnTo>
                        <a:pt x="1295" y="1424"/>
                      </a:lnTo>
                      <a:lnTo>
                        <a:pt x="1291" y="1428"/>
                      </a:lnTo>
                      <a:lnTo>
                        <a:pt x="1290" y="1430"/>
                      </a:lnTo>
                      <a:lnTo>
                        <a:pt x="1287" y="1433"/>
                      </a:lnTo>
                      <a:lnTo>
                        <a:pt x="1287" y="1439"/>
                      </a:lnTo>
                      <a:lnTo>
                        <a:pt x="1283" y="1439"/>
                      </a:lnTo>
                      <a:lnTo>
                        <a:pt x="1283" y="1441"/>
                      </a:lnTo>
                      <a:lnTo>
                        <a:pt x="1283" y="1445"/>
                      </a:lnTo>
                      <a:lnTo>
                        <a:pt x="1283" y="1448"/>
                      </a:lnTo>
                      <a:lnTo>
                        <a:pt x="1287" y="1450"/>
                      </a:lnTo>
                      <a:lnTo>
                        <a:pt x="1287" y="1454"/>
                      </a:lnTo>
                      <a:lnTo>
                        <a:pt x="1287" y="1456"/>
                      </a:lnTo>
                      <a:lnTo>
                        <a:pt x="1290" y="1456"/>
                      </a:lnTo>
                      <a:lnTo>
                        <a:pt x="1290" y="1460"/>
                      </a:lnTo>
                      <a:lnTo>
                        <a:pt x="1291" y="1463"/>
                      </a:lnTo>
                      <a:lnTo>
                        <a:pt x="1295" y="1465"/>
                      </a:lnTo>
                      <a:lnTo>
                        <a:pt x="1298" y="1469"/>
                      </a:lnTo>
                      <a:lnTo>
                        <a:pt x="1300" y="1471"/>
                      </a:lnTo>
                      <a:lnTo>
                        <a:pt x="1303" y="1474"/>
                      </a:lnTo>
                      <a:lnTo>
                        <a:pt x="1309" y="1476"/>
                      </a:lnTo>
                      <a:lnTo>
                        <a:pt x="1311" y="1476"/>
                      </a:lnTo>
                      <a:lnTo>
                        <a:pt x="1311" y="1480"/>
                      </a:lnTo>
                      <a:lnTo>
                        <a:pt x="1311" y="1484"/>
                      </a:lnTo>
                      <a:lnTo>
                        <a:pt x="1309" y="1486"/>
                      </a:lnTo>
                      <a:lnTo>
                        <a:pt x="1311" y="1491"/>
                      </a:lnTo>
                      <a:lnTo>
                        <a:pt x="1311" y="1495"/>
                      </a:lnTo>
                      <a:lnTo>
                        <a:pt x="1311" y="1497"/>
                      </a:lnTo>
                      <a:lnTo>
                        <a:pt x="1309" y="1501"/>
                      </a:lnTo>
                      <a:lnTo>
                        <a:pt x="1309" y="1504"/>
                      </a:lnTo>
                      <a:lnTo>
                        <a:pt x="1306" y="1506"/>
                      </a:lnTo>
                      <a:lnTo>
                        <a:pt x="1306" y="1510"/>
                      </a:lnTo>
                      <a:lnTo>
                        <a:pt x="1309" y="1510"/>
                      </a:lnTo>
                      <a:lnTo>
                        <a:pt x="1309" y="1512"/>
                      </a:lnTo>
                      <a:lnTo>
                        <a:pt x="1306" y="1516"/>
                      </a:lnTo>
                      <a:lnTo>
                        <a:pt x="1306" y="1521"/>
                      </a:lnTo>
                      <a:lnTo>
                        <a:pt x="1303" y="1527"/>
                      </a:lnTo>
                      <a:lnTo>
                        <a:pt x="1303" y="1531"/>
                      </a:lnTo>
                      <a:lnTo>
                        <a:pt x="1303" y="1532"/>
                      </a:lnTo>
                      <a:lnTo>
                        <a:pt x="1303" y="1536"/>
                      </a:lnTo>
                      <a:lnTo>
                        <a:pt x="1300" y="1538"/>
                      </a:lnTo>
                      <a:lnTo>
                        <a:pt x="1298" y="1546"/>
                      </a:lnTo>
                      <a:lnTo>
                        <a:pt x="1298" y="1547"/>
                      </a:lnTo>
                      <a:lnTo>
                        <a:pt x="1298" y="1553"/>
                      </a:lnTo>
                      <a:lnTo>
                        <a:pt x="1295" y="1557"/>
                      </a:lnTo>
                      <a:lnTo>
                        <a:pt x="1295" y="1559"/>
                      </a:lnTo>
                      <a:lnTo>
                        <a:pt x="1295" y="1562"/>
                      </a:lnTo>
                      <a:lnTo>
                        <a:pt x="1295" y="1566"/>
                      </a:lnTo>
                      <a:lnTo>
                        <a:pt x="1291" y="1566"/>
                      </a:lnTo>
                      <a:lnTo>
                        <a:pt x="1290" y="1568"/>
                      </a:lnTo>
                      <a:lnTo>
                        <a:pt x="1287" y="1572"/>
                      </a:lnTo>
                      <a:lnTo>
                        <a:pt x="1283" y="1572"/>
                      </a:lnTo>
                      <a:lnTo>
                        <a:pt x="1282" y="1574"/>
                      </a:lnTo>
                      <a:lnTo>
                        <a:pt x="1282" y="1581"/>
                      </a:lnTo>
                      <a:lnTo>
                        <a:pt x="1278" y="1583"/>
                      </a:lnTo>
                      <a:lnTo>
                        <a:pt x="1278" y="1587"/>
                      </a:lnTo>
                      <a:lnTo>
                        <a:pt x="1278" y="1588"/>
                      </a:lnTo>
                      <a:lnTo>
                        <a:pt x="1275" y="1592"/>
                      </a:lnTo>
                      <a:lnTo>
                        <a:pt x="1274" y="1598"/>
                      </a:lnTo>
                      <a:lnTo>
                        <a:pt x="1270" y="1602"/>
                      </a:lnTo>
                      <a:lnTo>
                        <a:pt x="1270" y="1603"/>
                      </a:lnTo>
                      <a:lnTo>
                        <a:pt x="1267" y="1607"/>
                      </a:lnTo>
                      <a:lnTo>
                        <a:pt x="1267" y="1609"/>
                      </a:lnTo>
                      <a:lnTo>
                        <a:pt x="1265" y="1613"/>
                      </a:lnTo>
                      <a:lnTo>
                        <a:pt x="1265" y="1615"/>
                      </a:lnTo>
                      <a:lnTo>
                        <a:pt x="1262" y="1615"/>
                      </a:lnTo>
                      <a:lnTo>
                        <a:pt x="1262" y="1618"/>
                      </a:lnTo>
                      <a:lnTo>
                        <a:pt x="1262" y="1622"/>
                      </a:lnTo>
                      <a:lnTo>
                        <a:pt x="1262" y="1624"/>
                      </a:lnTo>
                      <a:lnTo>
                        <a:pt x="1259" y="1628"/>
                      </a:lnTo>
                      <a:lnTo>
                        <a:pt x="1256" y="1628"/>
                      </a:lnTo>
                      <a:lnTo>
                        <a:pt x="1256" y="1630"/>
                      </a:lnTo>
                      <a:lnTo>
                        <a:pt x="1256" y="1633"/>
                      </a:lnTo>
                      <a:lnTo>
                        <a:pt x="1254" y="1633"/>
                      </a:lnTo>
                      <a:lnTo>
                        <a:pt x="1251" y="1633"/>
                      </a:lnTo>
                      <a:lnTo>
                        <a:pt x="1246" y="1635"/>
                      </a:lnTo>
                      <a:lnTo>
                        <a:pt x="1239" y="1635"/>
                      </a:lnTo>
                      <a:lnTo>
                        <a:pt x="1238" y="1643"/>
                      </a:lnTo>
                      <a:lnTo>
                        <a:pt x="1231" y="1645"/>
                      </a:lnTo>
                      <a:lnTo>
                        <a:pt x="1229" y="1650"/>
                      </a:lnTo>
                      <a:lnTo>
                        <a:pt x="1226" y="1654"/>
                      </a:lnTo>
                      <a:lnTo>
                        <a:pt x="1223" y="1654"/>
                      </a:lnTo>
                      <a:lnTo>
                        <a:pt x="1223" y="1656"/>
                      </a:lnTo>
                      <a:lnTo>
                        <a:pt x="1218" y="1665"/>
                      </a:lnTo>
                      <a:lnTo>
                        <a:pt x="1218" y="1669"/>
                      </a:lnTo>
                      <a:lnTo>
                        <a:pt x="1215" y="1669"/>
                      </a:lnTo>
                      <a:lnTo>
                        <a:pt x="1215" y="1671"/>
                      </a:lnTo>
                      <a:lnTo>
                        <a:pt x="1212" y="1674"/>
                      </a:lnTo>
                      <a:lnTo>
                        <a:pt x="1212" y="1678"/>
                      </a:lnTo>
                      <a:lnTo>
                        <a:pt x="1210" y="1680"/>
                      </a:lnTo>
                      <a:lnTo>
                        <a:pt x="1203" y="1684"/>
                      </a:lnTo>
                      <a:lnTo>
                        <a:pt x="1203" y="1686"/>
                      </a:lnTo>
                      <a:lnTo>
                        <a:pt x="1202" y="1686"/>
                      </a:lnTo>
                      <a:lnTo>
                        <a:pt x="1198" y="1689"/>
                      </a:lnTo>
                      <a:lnTo>
                        <a:pt x="1198" y="1691"/>
                      </a:lnTo>
                      <a:lnTo>
                        <a:pt x="1198" y="1695"/>
                      </a:lnTo>
                      <a:lnTo>
                        <a:pt x="1195" y="1695"/>
                      </a:lnTo>
                      <a:lnTo>
                        <a:pt x="1195" y="1699"/>
                      </a:lnTo>
                      <a:lnTo>
                        <a:pt x="1194" y="1699"/>
                      </a:lnTo>
                      <a:lnTo>
                        <a:pt x="1190" y="1701"/>
                      </a:lnTo>
                      <a:lnTo>
                        <a:pt x="1190" y="1704"/>
                      </a:lnTo>
                      <a:lnTo>
                        <a:pt x="1190" y="1706"/>
                      </a:lnTo>
                      <a:lnTo>
                        <a:pt x="1190" y="1710"/>
                      </a:lnTo>
                      <a:lnTo>
                        <a:pt x="1190" y="1712"/>
                      </a:lnTo>
                      <a:lnTo>
                        <a:pt x="1187" y="1716"/>
                      </a:lnTo>
                      <a:lnTo>
                        <a:pt x="1187" y="1719"/>
                      </a:lnTo>
                      <a:lnTo>
                        <a:pt x="1187" y="1721"/>
                      </a:lnTo>
                      <a:lnTo>
                        <a:pt x="1187" y="1725"/>
                      </a:lnTo>
                      <a:lnTo>
                        <a:pt x="1187" y="1727"/>
                      </a:lnTo>
                      <a:lnTo>
                        <a:pt x="1187" y="1731"/>
                      </a:lnTo>
                      <a:lnTo>
                        <a:pt x="1187" y="1732"/>
                      </a:lnTo>
                      <a:lnTo>
                        <a:pt x="1185" y="1740"/>
                      </a:lnTo>
                      <a:lnTo>
                        <a:pt x="1185" y="1742"/>
                      </a:lnTo>
                      <a:lnTo>
                        <a:pt x="1182" y="1742"/>
                      </a:lnTo>
                      <a:lnTo>
                        <a:pt x="1182" y="1745"/>
                      </a:lnTo>
                      <a:lnTo>
                        <a:pt x="1182" y="1747"/>
                      </a:lnTo>
                      <a:lnTo>
                        <a:pt x="1179" y="1747"/>
                      </a:lnTo>
                      <a:lnTo>
                        <a:pt x="1179" y="1751"/>
                      </a:lnTo>
                      <a:lnTo>
                        <a:pt x="1179" y="1753"/>
                      </a:lnTo>
                      <a:lnTo>
                        <a:pt x="1179" y="1757"/>
                      </a:lnTo>
                      <a:lnTo>
                        <a:pt x="1176" y="1760"/>
                      </a:lnTo>
                      <a:lnTo>
                        <a:pt x="1174" y="1760"/>
                      </a:lnTo>
                      <a:lnTo>
                        <a:pt x="1174" y="1766"/>
                      </a:lnTo>
                      <a:lnTo>
                        <a:pt x="1174" y="1768"/>
                      </a:lnTo>
                      <a:lnTo>
                        <a:pt x="1171" y="1772"/>
                      </a:lnTo>
                      <a:lnTo>
                        <a:pt x="1171" y="1775"/>
                      </a:lnTo>
                      <a:lnTo>
                        <a:pt x="1158" y="1775"/>
                      </a:lnTo>
                      <a:lnTo>
                        <a:pt x="1135" y="1775"/>
                      </a:lnTo>
                      <a:lnTo>
                        <a:pt x="1097" y="1772"/>
                      </a:lnTo>
                      <a:lnTo>
                        <a:pt x="1047" y="1768"/>
                      </a:lnTo>
                      <a:lnTo>
                        <a:pt x="1017" y="1766"/>
                      </a:lnTo>
                      <a:lnTo>
                        <a:pt x="947" y="1762"/>
                      </a:lnTo>
                      <a:lnTo>
                        <a:pt x="846" y="1757"/>
                      </a:lnTo>
                      <a:lnTo>
                        <a:pt x="787" y="1751"/>
                      </a:lnTo>
                      <a:lnTo>
                        <a:pt x="754" y="1751"/>
                      </a:lnTo>
                      <a:lnTo>
                        <a:pt x="681" y="1745"/>
                      </a:lnTo>
                      <a:lnTo>
                        <a:pt x="617" y="1740"/>
                      </a:lnTo>
                      <a:lnTo>
                        <a:pt x="559" y="1736"/>
                      </a:lnTo>
                      <a:lnTo>
                        <a:pt x="531" y="1732"/>
                      </a:lnTo>
                      <a:lnTo>
                        <a:pt x="462" y="1731"/>
                      </a:lnTo>
                      <a:lnTo>
                        <a:pt x="389" y="1725"/>
                      </a:lnTo>
                      <a:lnTo>
                        <a:pt x="333" y="1721"/>
                      </a:lnTo>
                      <a:lnTo>
                        <a:pt x="330" y="1721"/>
                      </a:lnTo>
                      <a:lnTo>
                        <a:pt x="327" y="1721"/>
                      </a:lnTo>
                      <a:lnTo>
                        <a:pt x="325" y="1719"/>
                      </a:lnTo>
                      <a:lnTo>
                        <a:pt x="322" y="1719"/>
                      </a:lnTo>
                      <a:lnTo>
                        <a:pt x="319" y="1716"/>
                      </a:lnTo>
                      <a:lnTo>
                        <a:pt x="317" y="1716"/>
                      </a:lnTo>
                      <a:lnTo>
                        <a:pt x="314" y="1719"/>
                      </a:lnTo>
                      <a:lnTo>
                        <a:pt x="314" y="1721"/>
                      </a:lnTo>
                      <a:lnTo>
                        <a:pt x="311" y="1721"/>
                      </a:lnTo>
                      <a:lnTo>
                        <a:pt x="311" y="1719"/>
                      </a:lnTo>
                      <a:lnTo>
                        <a:pt x="306" y="1719"/>
                      </a:lnTo>
                      <a:lnTo>
                        <a:pt x="302" y="1719"/>
                      </a:lnTo>
                      <a:lnTo>
                        <a:pt x="302" y="1721"/>
                      </a:lnTo>
                      <a:lnTo>
                        <a:pt x="301" y="1721"/>
                      </a:lnTo>
                      <a:lnTo>
                        <a:pt x="297" y="1721"/>
                      </a:lnTo>
                      <a:lnTo>
                        <a:pt x="297" y="1716"/>
                      </a:lnTo>
                      <a:lnTo>
                        <a:pt x="294" y="1712"/>
                      </a:lnTo>
                      <a:lnTo>
                        <a:pt x="294" y="1710"/>
                      </a:lnTo>
                      <a:lnTo>
                        <a:pt x="291" y="1704"/>
                      </a:lnTo>
                      <a:lnTo>
                        <a:pt x="289" y="1701"/>
                      </a:lnTo>
                      <a:lnTo>
                        <a:pt x="289" y="1699"/>
                      </a:lnTo>
                      <a:lnTo>
                        <a:pt x="286" y="1699"/>
                      </a:lnTo>
                      <a:lnTo>
                        <a:pt x="283" y="1699"/>
                      </a:lnTo>
                      <a:lnTo>
                        <a:pt x="281" y="1695"/>
                      </a:lnTo>
                      <a:lnTo>
                        <a:pt x="281" y="1699"/>
                      </a:lnTo>
                      <a:lnTo>
                        <a:pt x="278" y="1699"/>
                      </a:lnTo>
                      <a:lnTo>
                        <a:pt x="273" y="1699"/>
                      </a:lnTo>
                      <a:lnTo>
                        <a:pt x="270" y="1695"/>
                      </a:lnTo>
                      <a:lnTo>
                        <a:pt x="266" y="1695"/>
                      </a:lnTo>
                      <a:lnTo>
                        <a:pt x="265" y="1699"/>
                      </a:lnTo>
                      <a:lnTo>
                        <a:pt x="262" y="1695"/>
                      </a:lnTo>
                      <a:lnTo>
                        <a:pt x="258" y="1695"/>
                      </a:lnTo>
                      <a:lnTo>
                        <a:pt x="257" y="1689"/>
                      </a:lnTo>
                      <a:lnTo>
                        <a:pt x="257" y="1686"/>
                      </a:lnTo>
                      <a:lnTo>
                        <a:pt x="257" y="1684"/>
                      </a:lnTo>
                      <a:lnTo>
                        <a:pt x="257" y="1680"/>
                      </a:lnTo>
                      <a:lnTo>
                        <a:pt x="258" y="1680"/>
                      </a:lnTo>
                      <a:lnTo>
                        <a:pt x="257" y="1678"/>
                      </a:lnTo>
                      <a:lnTo>
                        <a:pt x="257" y="1671"/>
                      </a:lnTo>
                      <a:lnTo>
                        <a:pt x="253" y="1669"/>
                      </a:lnTo>
                      <a:lnTo>
                        <a:pt x="253" y="1665"/>
                      </a:lnTo>
                      <a:lnTo>
                        <a:pt x="250" y="1663"/>
                      </a:lnTo>
                      <a:lnTo>
                        <a:pt x="247" y="1663"/>
                      </a:lnTo>
                      <a:lnTo>
                        <a:pt x="245" y="1660"/>
                      </a:lnTo>
                      <a:lnTo>
                        <a:pt x="239" y="1654"/>
                      </a:lnTo>
                      <a:lnTo>
                        <a:pt x="237" y="1650"/>
                      </a:lnTo>
                      <a:lnTo>
                        <a:pt x="231" y="1650"/>
                      </a:lnTo>
                      <a:lnTo>
                        <a:pt x="229" y="1650"/>
                      </a:lnTo>
                      <a:lnTo>
                        <a:pt x="226" y="1650"/>
                      </a:lnTo>
                      <a:lnTo>
                        <a:pt x="222" y="1648"/>
                      </a:lnTo>
                      <a:lnTo>
                        <a:pt x="221" y="1648"/>
                      </a:lnTo>
                      <a:lnTo>
                        <a:pt x="217" y="1648"/>
                      </a:lnTo>
                      <a:lnTo>
                        <a:pt x="214" y="1645"/>
                      </a:lnTo>
                      <a:lnTo>
                        <a:pt x="213" y="1643"/>
                      </a:lnTo>
                      <a:lnTo>
                        <a:pt x="213" y="1639"/>
                      </a:lnTo>
                      <a:lnTo>
                        <a:pt x="213" y="1635"/>
                      </a:lnTo>
                      <a:lnTo>
                        <a:pt x="213" y="1633"/>
                      </a:lnTo>
                      <a:lnTo>
                        <a:pt x="213" y="1630"/>
                      </a:lnTo>
                      <a:lnTo>
                        <a:pt x="206" y="1630"/>
                      </a:lnTo>
                      <a:lnTo>
                        <a:pt x="198" y="1624"/>
                      </a:lnTo>
                      <a:lnTo>
                        <a:pt x="195" y="1624"/>
                      </a:lnTo>
                      <a:lnTo>
                        <a:pt x="193" y="1624"/>
                      </a:lnTo>
                      <a:lnTo>
                        <a:pt x="190" y="1622"/>
                      </a:lnTo>
                      <a:lnTo>
                        <a:pt x="186" y="1622"/>
                      </a:lnTo>
                      <a:lnTo>
                        <a:pt x="190" y="1618"/>
                      </a:lnTo>
                      <a:lnTo>
                        <a:pt x="186" y="1615"/>
                      </a:lnTo>
                      <a:lnTo>
                        <a:pt x="186" y="1613"/>
                      </a:lnTo>
                      <a:lnTo>
                        <a:pt x="186" y="1609"/>
                      </a:lnTo>
                      <a:lnTo>
                        <a:pt x="186" y="1607"/>
                      </a:lnTo>
                      <a:lnTo>
                        <a:pt x="186" y="1603"/>
                      </a:lnTo>
                      <a:lnTo>
                        <a:pt x="186" y="1602"/>
                      </a:lnTo>
                      <a:lnTo>
                        <a:pt x="182" y="1602"/>
                      </a:lnTo>
                      <a:lnTo>
                        <a:pt x="182" y="1598"/>
                      </a:lnTo>
                      <a:lnTo>
                        <a:pt x="182" y="1594"/>
                      </a:lnTo>
                      <a:lnTo>
                        <a:pt x="182" y="1592"/>
                      </a:lnTo>
                      <a:lnTo>
                        <a:pt x="182" y="1588"/>
                      </a:lnTo>
                      <a:lnTo>
                        <a:pt x="185" y="1583"/>
                      </a:lnTo>
                      <a:lnTo>
                        <a:pt x="185" y="1581"/>
                      </a:lnTo>
                      <a:lnTo>
                        <a:pt x="182" y="1581"/>
                      </a:lnTo>
                      <a:lnTo>
                        <a:pt x="182" y="1577"/>
                      </a:lnTo>
                      <a:lnTo>
                        <a:pt x="182" y="1574"/>
                      </a:lnTo>
                      <a:lnTo>
                        <a:pt x="182" y="1572"/>
                      </a:lnTo>
                      <a:lnTo>
                        <a:pt x="182" y="1568"/>
                      </a:lnTo>
                      <a:lnTo>
                        <a:pt x="182" y="1566"/>
                      </a:lnTo>
                      <a:lnTo>
                        <a:pt x="182" y="1562"/>
                      </a:lnTo>
                      <a:lnTo>
                        <a:pt x="182" y="1557"/>
                      </a:lnTo>
                      <a:lnTo>
                        <a:pt x="182" y="1553"/>
                      </a:lnTo>
                      <a:lnTo>
                        <a:pt x="185" y="1547"/>
                      </a:lnTo>
                      <a:lnTo>
                        <a:pt x="186" y="1546"/>
                      </a:lnTo>
                      <a:lnTo>
                        <a:pt x="185" y="1546"/>
                      </a:lnTo>
                      <a:lnTo>
                        <a:pt x="182" y="1538"/>
                      </a:lnTo>
                      <a:lnTo>
                        <a:pt x="178" y="1536"/>
                      </a:lnTo>
                      <a:lnTo>
                        <a:pt x="178" y="1532"/>
                      </a:lnTo>
                      <a:lnTo>
                        <a:pt x="177" y="1532"/>
                      </a:lnTo>
                      <a:lnTo>
                        <a:pt x="173" y="1531"/>
                      </a:lnTo>
                      <a:lnTo>
                        <a:pt x="170" y="1525"/>
                      </a:lnTo>
                      <a:lnTo>
                        <a:pt x="167" y="1517"/>
                      </a:lnTo>
                      <a:lnTo>
                        <a:pt x="165" y="1517"/>
                      </a:lnTo>
                      <a:lnTo>
                        <a:pt x="165" y="1516"/>
                      </a:lnTo>
                      <a:lnTo>
                        <a:pt x="165" y="1512"/>
                      </a:lnTo>
                      <a:lnTo>
                        <a:pt x="165" y="1510"/>
                      </a:lnTo>
                      <a:lnTo>
                        <a:pt x="162" y="1506"/>
                      </a:lnTo>
                      <a:lnTo>
                        <a:pt x="162" y="1501"/>
                      </a:lnTo>
                      <a:lnTo>
                        <a:pt x="157" y="1491"/>
                      </a:lnTo>
                      <a:lnTo>
                        <a:pt x="157" y="1484"/>
                      </a:lnTo>
                      <a:lnTo>
                        <a:pt x="154" y="1476"/>
                      </a:lnTo>
                      <a:lnTo>
                        <a:pt x="154" y="1474"/>
                      </a:lnTo>
                      <a:lnTo>
                        <a:pt x="154" y="1471"/>
                      </a:lnTo>
                      <a:lnTo>
                        <a:pt x="151" y="1469"/>
                      </a:lnTo>
                      <a:lnTo>
                        <a:pt x="149" y="1465"/>
                      </a:lnTo>
                      <a:lnTo>
                        <a:pt x="146" y="1460"/>
                      </a:lnTo>
                      <a:lnTo>
                        <a:pt x="146" y="1456"/>
                      </a:lnTo>
                      <a:lnTo>
                        <a:pt x="146" y="1454"/>
                      </a:lnTo>
                      <a:lnTo>
                        <a:pt x="146" y="1450"/>
                      </a:lnTo>
                      <a:lnTo>
                        <a:pt x="142" y="1448"/>
                      </a:lnTo>
                      <a:lnTo>
                        <a:pt x="141" y="1448"/>
                      </a:lnTo>
                      <a:lnTo>
                        <a:pt x="141" y="1445"/>
                      </a:lnTo>
                      <a:lnTo>
                        <a:pt x="138" y="1441"/>
                      </a:lnTo>
                      <a:lnTo>
                        <a:pt x="138" y="1439"/>
                      </a:lnTo>
                      <a:lnTo>
                        <a:pt x="138" y="1435"/>
                      </a:lnTo>
                      <a:lnTo>
                        <a:pt x="134" y="1433"/>
                      </a:lnTo>
                      <a:lnTo>
                        <a:pt x="133" y="1428"/>
                      </a:lnTo>
                      <a:lnTo>
                        <a:pt x="129" y="1424"/>
                      </a:lnTo>
                      <a:lnTo>
                        <a:pt x="129" y="1420"/>
                      </a:lnTo>
                      <a:lnTo>
                        <a:pt x="126" y="1420"/>
                      </a:lnTo>
                      <a:lnTo>
                        <a:pt x="126" y="1418"/>
                      </a:lnTo>
                      <a:lnTo>
                        <a:pt x="123" y="1415"/>
                      </a:lnTo>
                      <a:lnTo>
                        <a:pt x="121" y="1413"/>
                      </a:lnTo>
                      <a:lnTo>
                        <a:pt x="121" y="1409"/>
                      </a:lnTo>
                      <a:lnTo>
                        <a:pt x="121" y="1407"/>
                      </a:lnTo>
                      <a:lnTo>
                        <a:pt x="121" y="1403"/>
                      </a:lnTo>
                      <a:lnTo>
                        <a:pt x="121" y="1398"/>
                      </a:lnTo>
                      <a:lnTo>
                        <a:pt x="118" y="1394"/>
                      </a:lnTo>
                      <a:lnTo>
                        <a:pt x="118" y="1388"/>
                      </a:lnTo>
                      <a:lnTo>
                        <a:pt x="115" y="1388"/>
                      </a:lnTo>
                      <a:lnTo>
                        <a:pt x="115" y="1387"/>
                      </a:lnTo>
                      <a:lnTo>
                        <a:pt x="113" y="1379"/>
                      </a:lnTo>
                      <a:lnTo>
                        <a:pt x="110" y="1377"/>
                      </a:lnTo>
                      <a:lnTo>
                        <a:pt x="106" y="1374"/>
                      </a:lnTo>
                      <a:lnTo>
                        <a:pt x="105" y="1372"/>
                      </a:lnTo>
                      <a:lnTo>
                        <a:pt x="105" y="1368"/>
                      </a:lnTo>
                      <a:lnTo>
                        <a:pt x="102" y="1368"/>
                      </a:lnTo>
                      <a:lnTo>
                        <a:pt x="98" y="1366"/>
                      </a:lnTo>
                      <a:lnTo>
                        <a:pt x="98" y="1362"/>
                      </a:lnTo>
                      <a:lnTo>
                        <a:pt x="97" y="1359"/>
                      </a:lnTo>
                      <a:lnTo>
                        <a:pt x="93" y="1359"/>
                      </a:lnTo>
                      <a:lnTo>
                        <a:pt x="90" y="1359"/>
                      </a:lnTo>
                      <a:lnTo>
                        <a:pt x="90" y="1357"/>
                      </a:lnTo>
                      <a:lnTo>
                        <a:pt x="89" y="1353"/>
                      </a:lnTo>
                      <a:lnTo>
                        <a:pt x="89" y="1351"/>
                      </a:lnTo>
                      <a:lnTo>
                        <a:pt x="85" y="1347"/>
                      </a:lnTo>
                      <a:lnTo>
                        <a:pt x="85" y="1344"/>
                      </a:lnTo>
                      <a:lnTo>
                        <a:pt x="82" y="1342"/>
                      </a:lnTo>
                      <a:lnTo>
                        <a:pt x="85" y="1336"/>
                      </a:lnTo>
                      <a:lnTo>
                        <a:pt x="85" y="1332"/>
                      </a:lnTo>
                      <a:lnTo>
                        <a:pt x="89" y="1327"/>
                      </a:lnTo>
                      <a:lnTo>
                        <a:pt x="89" y="1323"/>
                      </a:lnTo>
                      <a:lnTo>
                        <a:pt x="97" y="1316"/>
                      </a:lnTo>
                      <a:lnTo>
                        <a:pt x="98" y="1316"/>
                      </a:lnTo>
                      <a:lnTo>
                        <a:pt x="98" y="1310"/>
                      </a:lnTo>
                      <a:lnTo>
                        <a:pt x="98" y="1306"/>
                      </a:lnTo>
                      <a:lnTo>
                        <a:pt x="102" y="1306"/>
                      </a:lnTo>
                      <a:lnTo>
                        <a:pt x="105" y="1303"/>
                      </a:lnTo>
                      <a:lnTo>
                        <a:pt x="105" y="1301"/>
                      </a:lnTo>
                      <a:lnTo>
                        <a:pt x="113" y="1282"/>
                      </a:lnTo>
                      <a:lnTo>
                        <a:pt x="118" y="1265"/>
                      </a:lnTo>
                      <a:lnTo>
                        <a:pt x="129" y="1241"/>
                      </a:lnTo>
                      <a:lnTo>
                        <a:pt x="129" y="1235"/>
                      </a:lnTo>
                      <a:lnTo>
                        <a:pt x="345" y="727"/>
                      </a:lnTo>
                      <a:lnTo>
                        <a:pt x="346" y="717"/>
                      </a:lnTo>
                      <a:lnTo>
                        <a:pt x="346" y="714"/>
                      </a:lnTo>
                      <a:lnTo>
                        <a:pt x="350" y="708"/>
                      </a:lnTo>
                      <a:lnTo>
                        <a:pt x="346" y="706"/>
                      </a:lnTo>
                      <a:lnTo>
                        <a:pt x="345" y="706"/>
                      </a:lnTo>
                      <a:lnTo>
                        <a:pt x="345" y="703"/>
                      </a:lnTo>
                      <a:lnTo>
                        <a:pt x="345" y="699"/>
                      </a:lnTo>
                      <a:lnTo>
                        <a:pt x="345" y="697"/>
                      </a:lnTo>
                      <a:lnTo>
                        <a:pt x="346" y="693"/>
                      </a:lnTo>
                      <a:lnTo>
                        <a:pt x="350" y="693"/>
                      </a:lnTo>
                      <a:lnTo>
                        <a:pt x="353" y="691"/>
                      </a:lnTo>
                      <a:lnTo>
                        <a:pt x="355" y="691"/>
                      </a:lnTo>
                      <a:lnTo>
                        <a:pt x="358" y="691"/>
                      </a:lnTo>
                      <a:lnTo>
                        <a:pt x="361" y="691"/>
                      </a:lnTo>
                      <a:lnTo>
                        <a:pt x="361" y="688"/>
                      </a:lnTo>
                      <a:lnTo>
                        <a:pt x="363" y="688"/>
                      </a:lnTo>
                      <a:lnTo>
                        <a:pt x="366" y="688"/>
                      </a:lnTo>
                      <a:lnTo>
                        <a:pt x="369" y="682"/>
                      </a:lnTo>
                      <a:lnTo>
                        <a:pt x="371" y="682"/>
                      </a:lnTo>
                      <a:lnTo>
                        <a:pt x="371" y="678"/>
                      </a:lnTo>
                      <a:lnTo>
                        <a:pt x="374" y="678"/>
                      </a:lnTo>
                      <a:lnTo>
                        <a:pt x="374" y="676"/>
                      </a:lnTo>
                      <a:lnTo>
                        <a:pt x="377" y="671"/>
                      </a:lnTo>
                      <a:lnTo>
                        <a:pt x="381" y="667"/>
                      </a:lnTo>
                      <a:lnTo>
                        <a:pt x="382" y="665"/>
                      </a:lnTo>
                      <a:lnTo>
                        <a:pt x="382" y="661"/>
                      </a:lnTo>
                      <a:lnTo>
                        <a:pt x="386" y="658"/>
                      </a:lnTo>
                      <a:lnTo>
                        <a:pt x="382" y="656"/>
                      </a:lnTo>
                      <a:lnTo>
                        <a:pt x="381" y="656"/>
                      </a:lnTo>
                      <a:lnTo>
                        <a:pt x="377" y="656"/>
                      </a:lnTo>
                      <a:lnTo>
                        <a:pt x="374" y="658"/>
                      </a:lnTo>
                      <a:lnTo>
                        <a:pt x="371" y="661"/>
                      </a:lnTo>
                      <a:lnTo>
                        <a:pt x="369" y="661"/>
                      </a:lnTo>
                      <a:lnTo>
                        <a:pt x="366" y="661"/>
                      </a:lnTo>
                      <a:lnTo>
                        <a:pt x="363" y="661"/>
                      </a:lnTo>
                      <a:lnTo>
                        <a:pt x="363" y="665"/>
                      </a:lnTo>
                      <a:lnTo>
                        <a:pt x="361" y="665"/>
                      </a:lnTo>
                      <a:lnTo>
                        <a:pt x="358" y="671"/>
                      </a:lnTo>
                      <a:lnTo>
                        <a:pt x="358" y="673"/>
                      </a:lnTo>
                      <a:lnTo>
                        <a:pt x="355" y="676"/>
                      </a:lnTo>
                      <a:lnTo>
                        <a:pt x="355" y="678"/>
                      </a:lnTo>
                      <a:lnTo>
                        <a:pt x="353" y="676"/>
                      </a:lnTo>
                      <a:lnTo>
                        <a:pt x="350" y="676"/>
                      </a:lnTo>
                      <a:lnTo>
                        <a:pt x="346" y="676"/>
                      </a:lnTo>
                      <a:lnTo>
                        <a:pt x="346" y="678"/>
                      </a:lnTo>
                      <a:lnTo>
                        <a:pt x="346" y="682"/>
                      </a:lnTo>
                      <a:lnTo>
                        <a:pt x="345" y="682"/>
                      </a:lnTo>
                      <a:lnTo>
                        <a:pt x="338" y="682"/>
                      </a:lnTo>
                      <a:lnTo>
                        <a:pt x="335" y="682"/>
                      </a:lnTo>
                      <a:lnTo>
                        <a:pt x="333" y="678"/>
                      </a:lnTo>
                      <a:lnTo>
                        <a:pt x="330" y="678"/>
                      </a:lnTo>
                      <a:lnTo>
                        <a:pt x="330" y="676"/>
                      </a:lnTo>
                      <a:lnTo>
                        <a:pt x="327" y="678"/>
                      </a:lnTo>
                      <a:lnTo>
                        <a:pt x="327" y="676"/>
                      </a:lnTo>
                      <a:lnTo>
                        <a:pt x="325" y="678"/>
                      </a:lnTo>
                      <a:lnTo>
                        <a:pt x="322" y="678"/>
                      </a:lnTo>
                      <a:lnTo>
                        <a:pt x="322" y="682"/>
                      </a:lnTo>
                      <a:lnTo>
                        <a:pt x="319" y="682"/>
                      </a:lnTo>
                      <a:lnTo>
                        <a:pt x="317" y="682"/>
                      </a:lnTo>
                      <a:lnTo>
                        <a:pt x="317" y="686"/>
                      </a:lnTo>
                      <a:lnTo>
                        <a:pt x="314" y="688"/>
                      </a:lnTo>
                      <a:lnTo>
                        <a:pt x="311" y="688"/>
                      </a:lnTo>
                      <a:lnTo>
                        <a:pt x="309" y="688"/>
                      </a:lnTo>
                      <a:lnTo>
                        <a:pt x="306" y="688"/>
                      </a:lnTo>
                      <a:lnTo>
                        <a:pt x="306" y="686"/>
                      </a:lnTo>
                      <a:lnTo>
                        <a:pt x="302" y="682"/>
                      </a:lnTo>
                      <a:lnTo>
                        <a:pt x="297" y="682"/>
                      </a:lnTo>
                      <a:lnTo>
                        <a:pt x="294" y="682"/>
                      </a:lnTo>
                      <a:lnTo>
                        <a:pt x="294" y="678"/>
                      </a:lnTo>
                      <a:lnTo>
                        <a:pt x="294" y="676"/>
                      </a:lnTo>
                      <a:lnTo>
                        <a:pt x="297" y="673"/>
                      </a:lnTo>
                      <a:lnTo>
                        <a:pt x="297" y="671"/>
                      </a:lnTo>
                      <a:lnTo>
                        <a:pt x="301" y="671"/>
                      </a:lnTo>
                      <a:lnTo>
                        <a:pt x="301" y="667"/>
                      </a:lnTo>
                      <a:lnTo>
                        <a:pt x="301" y="665"/>
                      </a:lnTo>
                      <a:lnTo>
                        <a:pt x="301" y="661"/>
                      </a:lnTo>
                      <a:lnTo>
                        <a:pt x="297" y="661"/>
                      </a:lnTo>
                      <a:lnTo>
                        <a:pt x="294" y="661"/>
                      </a:lnTo>
                      <a:lnTo>
                        <a:pt x="291" y="661"/>
                      </a:lnTo>
                      <a:lnTo>
                        <a:pt x="289" y="661"/>
                      </a:lnTo>
                      <a:lnTo>
                        <a:pt x="286" y="661"/>
                      </a:lnTo>
                      <a:lnTo>
                        <a:pt x="281" y="658"/>
                      </a:lnTo>
                      <a:lnTo>
                        <a:pt x="281" y="656"/>
                      </a:lnTo>
                      <a:lnTo>
                        <a:pt x="278" y="656"/>
                      </a:lnTo>
                      <a:lnTo>
                        <a:pt x="275" y="652"/>
                      </a:lnTo>
                      <a:lnTo>
                        <a:pt x="273" y="652"/>
                      </a:lnTo>
                      <a:lnTo>
                        <a:pt x="270" y="652"/>
                      </a:lnTo>
                      <a:lnTo>
                        <a:pt x="266" y="650"/>
                      </a:lnTo>
                      <a:lnTo>
                        <a:pt x="266" y="646"/>
                      </a:lnTo>
                      <a:lnTo>
                        <a:pt x="265" y="646"/>
                      </a:lnTo>
                      <a:lnTo>
                        <a:pt x="265" y="645"/>
                      </a:lnTo>
                      <a:lnTo>
                        <a:pt x="262" y="645"/>
                      </a:lnTo>
                      <a:lnTo>
                        <a:pt x="258" y="645"/>
                      </a:lnTo>
                      <a:lnTo>
                        <a:pt x="257" y="645"/>
                      </a:lnTo>
                      <a:lnTo>
                        <a:pt x="253" y="637"/>
                      </a:lnTo>
                      <a:lnTo>
                        <a:pt x="253" y="635"/>
                      </a:lnTo>
                      <a:lnTo>
                        <a:pt x="253" y="632"/>
                      </a:lnTo>
                      <a:lnTo>
                        <a:pt x="250" y="630"/>
                      </a:lnTo>
                      <a:lnTo>
                        <a:pt x="253" y="630"/>
                      </a:lnTo>
                      <a:lnTo>
                        <a:pt x="250" y="626"/>
                      </a:lnTo>
                      <a:lnTo>
                        <a:pt x="247" y="626"/>
                      </a:lnTo>
                      <a:lnTo>
                        <a:pt x="245" y="626"/>
                      </a:lnTo>
                      <a:lnTo>
                        <a:pt x="242" y="626"/>
                      </a:lnTo>
                      <a:lnTo>
                        <a:pt x="242" y="622"/>
                      </a:lnTo>
                      <a:lnTo>
                        <a:pt x="239" y="622"/>
                      </a:lnTo>
                      <a:lnTo>
                        <a:pt x="237" y="622"/>
                      </a:lnTo>
                      <a:lnTo>
                        <a:pt x="237" y="620"/>
                      </a:lnTo>
                      <a:lnTo>
                        <a:pt x="234" y="620"/>
                      </a:lnTo>
                      <a:lnTo>
                        <a:pt x="231" y="622"/>
                      </a:lnTo>
                      <a:lnTo>
                        <a:pt x="229" y="622"/>
                      </a:lnTo>
                      <a:lnTo>
                        <a:pt x="231" y="620"/>
                      </a:lnTo>
                      <a:lnTo>
                        <a:pt x="231" y="617"/>
                      </a:lnTo>
                      <a:lnTo>
                        <a:pt x="231" y="615"/>
                      </a:lnTo>
                      <a:lnTo>
                        <a:pt x="231" y="611"/>
                      </a:lnTo>
                      <a:lnTo>
                        <a:pt x="229" y="615"/>
                      </a:lnTo>
                      <a:lnTo>
                        <a:pt x="229" y="617"/>
                      </a:lnTo>
                      <a:lnTo>
                        <a:pt x="226" y="617"/>
                      </a:lnTo>
                      <a:lnTo>
                        <a:pt x="222" y="617"/>
                      </a:lnTo>
                      <a:lnTo>
                        <a:pt x="221" y="617"/>
                      </a:lnTo>
                      <a:lnTo>
                        <a:pt x="221" y="615"/>
                      </a:lnTo>
                      <a:lnTo>
                        <a:pt x="217" y="617"/>
                      </a:lnTo>
                      <a:lnTo>
                        <a:pt x="214" y="617"/>
                      </a:lnTo>
                      <a:lnTo>
                        <a:pt x="214" y="615"/>
                      </a:lnTo>
                      <a:lnTo>
                        <a:pt x="214" y="611"/>
                      </a:lnTo>
                      <a:lnTo>
                        <a:pt x="213" y="611"/>
                      </a:lnTo>
                      <a:lnTo>
                        <a:pt x="213" y="615"/>
                      </a:lnTo>
                      <a:lnTo>
                        <a:pt x="213" y="617"/>
                      </a:lnTo>
                      <a:lnTo>
                        <a:pt x="209" y="617"/>
                      </a:lnTo>
                      <a:lnTo>
                        <a:pt x="206" y="617"/>
                      </a:lnTo>
                      <a:lnTo>
                        <a:pt x="206" y="620"/>
                      </a:lnTo>
                      <a:lnTo>
                        <a:pt x="203" y="617"/>
                      </a:lnTo>
                      <a:lnTo>
                        <a:pt x="201" y="620"/>
                      </a:lnTo>
                      <a:lnTo>
                        <a:pt x="198" y="620"/>
                      </a:lnTo>
                      <a:lnTo>
                        <a:pt x="195" y="620"/>
                      </a:lnTo>
                      <a:lnTo>
                        <a:pt x="193" y="620"/>
                      </a:lnTo>
                      <a:lnTo>
                        <a:pt x="190" y="620"/>
                      </a:lnTo>
                      <a:lnTo>
                        <a:pt x="190" y="617"/>
                      </a:lnTo>
                      <a:lnTo>
                        <a:pt x="190" y="615"/>
                      </a:lnTo>
                      <a:lnTo>
                        <a:pt x="190" y="611"/>
                      </a:lnTo>
                      <a:lnTo>
                        <a:pt x="186" y="611"/>
                      </a:lnTo>
                      <a:lnTo>
                        <a:pt x="185" y="611"/>
                      </a:lnTo>
                      <a:lnTo>
                        <a:pt x="182" y="609"/>
                      </a:lnTo>
                      <a:lnTo>
                        <a:pt x="178" y="611"/>
                      </a:lnTo>
                      <a:lnTo>
                        <a:pt x="177" y="611"/>
                      </a:lnTo>
                      <a:lnTo>
                        <a:pt x="173" y="611"/>
                      </a:lnTo>
                      <a:lnTo>
                        <a:pt x="170" y="611"/>
                      </a:lnTo>
                      <a:lnTo>
                        <a:pt x="167" y="611"/>
                      </a:lnTo>
                      <a:lnTo>
                        <a:pt x="165" y="611"/>
                      </a:lnTo>
                      <a:lnTo>
                        <a:pt x="165" y="615"/>
                      </a:lnTo>
                      <a:lnTo>
                        <a:pt x="162" y="615"/>
                      </a:lnTo>
                      <a:lnTo>
                        <a:pt x="162" y="611"/>
                      </a:lnTo>
                      <a:lnTo>
                        <a:pt x="165" y="611"/>
                      </a:lnTo>
                      <a:lnTo>
                        <a:pt x="162" y="611"/>
                      </a:lnTo>
                      <a:lnTo>
                        <a:pt x="162" y="609"/>
                      </a:lnTo>
                      <a:lnTo>
                        <a:pt x="157" y="609"/>
                      </a:lnTo>
                      <a:lnTo>
                        <a:pt x="157" y="605"/>
                      </a:lnTo>
                      <a:lnTo>
                        <a:pt x="154" y="605"/>
                      </a:lnTo>
                      <a:lnTo>
                        <a:pt x="151" y="605"/>
                      </a:lnTo>
                      <a:lnTo>
                        <a:pt x="151" y="609"/>
                      </a:lnTo>
                      <a:lnTo>
                        <a:pt x="149" y="605"/>
                      </a:lnTo>
                      <a:lnTo>
                        <a:pt x="149" y="609"/>
                      </a:lnTo>
                      <a:lnTo>
                        <a:pt x="146" y="609"/>
                      </a:lnTo>
                      <a:lnTo>
                        <a:pt x="146" y="605"/>
                      </a:lnTo>
                      <a:lnTo>
                        <a:pt x="146" y="602"/>
                      </a:lnTo>
                      <a:lnTo>
                        <a:pt x="142" y="602"/>
                      </a:lnTo>
                      <a:lnTo>
                        <a:pt x="141" y="602"/>
                      </a:lnTo>
                      <a:lnTo>
                        <a:pt x="141" y="605"/>
                      </a:lnTo>
                      <a:lnTo>
                        <a:pt x="138" y="605"/>
                      </a:lnTo>
                      <a:lnTo>
                        <a:pt x="138" y="609"/>
                      </a:lnTo>
                      <a:lnTo>
                        <a:pt x="134" y="609"/>
                      </a:lnTo>
                      <a:lnTo>
                        <a:pt x="133" y="609"/>
                      </a:lnTo>
                      <a:lnTo>
                        <a:pt x="129" y="609"/>
                      </a:lnTo>
                      <a:lnTo>
                        <a:pt x="129" y="611"/>
                      </a:lnTo>
                      <a:lnTo>
                        <a:pt x="126" y="611"/>
                      </a:lnTo>
                      <a:lnTo>
                        <a:pt x="123" y="611"/>
                      </a:lnTo>
                      <a:lnTo>
                        <a:pt x="123" y="609"/>
                      </a:lnTo>
                      <a:lnTo>
                        <a:pt x="121" y="609"/>
                      </a:lnTo>
                      <a:lnTo>
                        <a:pt x="121" y="605"/>
                      </a:lnTo>
                      <a:lnTo>
                        <a:pt x="121" y="602"/>
                      </a:lnTo>
                      <a:lnTo>
                        <a:pt x="121" y="600"/>
                      </a:lnTo>
                      <a:lnTo>
                        <a:pt x="123" y="600"/>
                      </a:lnTo>
                      <a:lnTo>
                        <a:pt x="121" y="600"/>
                      </a:lnTo>
                      <a:lnTo>
                        <a:pt x="123" y="596"/>
                      </a:lnTo>
                      <a:lnTo>
                        <a:pt x="123" y="594"/>
                      </a:lnTo>
                      <a:lnTo>
                        <a:pt x="121" y="596"/>
                      </a:lnTo>
                      <a:lnTo>
                        <a:pt x="118" y="596"/>
                      </a:lnTo>
                      <a:lnTo>
                        <a:pt x="118" y="594"/>
                      </a:lnTo>
                      <a:lnTo>
                        <a:pt x="115" y="594"/>
                      </a:lnTo>
                      <a:lnTo>
                        <a:pt x="113" y="594"/>
                      </a:lnTo>
                      <a:lnTo>
                        <a:pt x="113" y="590"/>
                      </a:lnTo>
                      <a:lnTo>
                        <a:pt x="110" y="590"/>
                      </a:lnTo>
                      <a:lnTo>
                        <a:pt x="113" y="589"/>
                      </a:lnTo>
                      <a:lnTo>
                        <a:pt x="113" y="585"/>
                      </a:lnTo>
                      <a:lnTo>
                        <a:pt x="106" y="581"/>
                      </a:lnTo>
                      <a:lnTo>
                        <a:pt x="106" y="579"/>
                      </a:lnTo>
                      <a:lnTo>
                        <a:pt x="106" y="575"/>
                      </a:lnTo>
                      <a:lnTo>
                        <a:pt x="105" y="575"/>
                      </a:lnTo>
                      <a:lnTo>
                        <a:pt x="105" y="574"/>
                      </a:lnTo>
                      <a:lnTo>
                        <a:pt x="102" y="574"/>
                      </a:lnTo>
                      <a:lnTo>
                        <a:pt x="102" y="570"/>
                      </a:lnTo>
                      <a:lnTo>
                        <a:pt x="98" y="568"/>
                      </a:lnTo>
                      <a:lnTo>
                        <a:pt x="98" y="564"/>
                      </a:lnTo>
                      <a:lnTo>
                        <a:pt x="97" y="564"/>
                      </a:lnTo>
                      <a:lnTo>
                        <a:pt x="93" y="564"/>
                      </a:lnTo>
                      <a:lnTo>
                        <a:pt x="90" y="564"/>
                      </a:lnTo>
                      <a:lnTo>
                        <a:pt x="90" y="560"/>
                      </a:lnTo>
                      <a:lnTo>
                        <a:pt x="89" y="560"/>
                      </a:lnTo>
                      <a:lnTo>
                        <a:pt x="89" y="559"/>
                      </a:lnTo>
                      <a:lnTo>
                        <a:pt x="85" y="555"/>
                      </a:lnTo>
                      <a:lnTo>
                        <a:pt x="82" y="555"/>
                      </a:lnTo>
                      <a:lnTo>
                        <a:pt x="85" y="549"/>
                      </a:lnTo>
                      <a:lnTo>
                        <a:pt x="82" y="547"/>
                      </a:lnTo>
                      <a:lnTo>
                        <a:pt x="85" y="540"/>
                      </a:lnTo>
                      <a:lnTo>
                        <a:pt x="82" y="540"/>
                      </a:lnTo>
                      <a:lnTo>
                        <a:pt x="82" y="538"/>
                      </a:lnTo>
                      <a:lnTo>
                        <a:pt x="79" y="538"/>
                      </a:lnTo>
                      <a:lnTo>
                        <a:pt x="79" y="534"/>
                      </a:lnTo>
                      <a:lnTo>
                        <a:pt x="79" y="532"/>
                      </a:lnTo>
                      <a:lnTo>
                        <a:pt x="79" y="529"/>
                      </a:lnTo>
                      <a:lnTo>
                        <a:pt x="79" y="527"/>
                      </a:lnTo>
                      <a:lnTo>
                        <a:pt x="79" y="523"/>
                      </a:lnTo>
                      <a:lnTo>
                        <a:pt x="77" y="523"/>
                      </a:lnTo>
                      <a:lnTo>
                        <a:pt x="74" y="519"/>
                      </a:lnTo>
                      <a:lnTo>
                        <a:pt x="71" y="519"/>
                      </a:lnTo>
                      <a:lnTo>
                        <a:pt x="69" y="519"/>
                      </a:lnTo>
                      <a:lnTo>
                        <a:pt x="71" y="517"/>
                      </a:lnTo>
                      <a:lnTo>
                        <a:pt x="71" y="514"/>
                      </a:lnTo>
                      <a:lnTo>
                        <a:pt x="71" y="512"/>
                      </a:lnTo>
                      <a:lnTo>
                        <a:pt x="71" y="508"/>
                      </a:lnTo>
                      <a:lnTo>
                        <a:pt x="66" y="504"/>
                      </a:lnTo>
                      <a:lnTo>
                        <a:pt x="66" y="503"/>
                      </a:lnTo>
                      <a:lnTo>
                        <a:pt x="69" y="503"/>
                      </a:lnTo>
                      <a:lnTo>
                        <a:pt x="66" y="503"/>
                      </a:lnTo>
                      <a:lnTo>
                        <a:pt x="69" y="503"/>
                      </a:lnTo>
                      <a:lnTo>
                        <a:pt x="66" y="503"/>
                      </a:lnTo>
                      <a:lnTo>
                        <a:pt x="66" y="499"/>
                      </a:lnTo>
                      <a:lnTo>
                        <a:pt x="69" y="499"/>
                      </a:lnTo>
                      <a:lnTo>
                        <a:pt x="71" y="499"/>
                      </a:lnTo>
                      <a:lnTo>
                        <a:pt x="71" y="497"/>
                      </a:lnTo>
                      <a:lnTo>
                        <a:pt x="69" y="497"/>
                      </a:lnTo>
                      <a:lnTo>
                        <a:pt x="66" y="497"/>
                      </a:lnTo>
                      <a:lnTo>
                        <a:pt x="62" y="497"/>
                      </a:lnTo>
                      <a:lnTo>
                        <a:pt x="62" y="493"/>
                      </a:lnTo>
                      <a:lnTo>
                        <a:pt x="62" y="491"/>
                      </a:lnTo>
                      <a:lnTo>
                        <a:pt x="61" y="491"/>
                      </a:lnTo>
                      <a:lnTo>
                        <a:pt x="61" y="493"/>
                      </a:lnTo>
                      <a:lnTo>
                        <a:pt x="61" y="491"/>
                      </a:lnTo>
                      <a:lnTo>
                        <a:pt x="61" y="493"/>
                      </a:lnTo>
                      <a:lnTo>
                        <a:pt x="61" y="491"/>
                      </a:lnTo>
                      <a:lnTo>
                        <a:pt x="58" y="491"/>
                      </a:lnTo>
                      <a:lnTo>
                        <a:pt x="58" y="493"/>
                      </a:lnTo>
                      <a:lnTo>
                        <a:pt x="58" y="491"/>
                      </a:lnTo>
                      <a:lnTo>
                        <a:pt x="54" y="491"/>
                      </a:lnTo>
                      <a:lnTo>
                        <a:pt x="54" y="488"/>
                      </a:lnTo>
                      <a:lnTo>
                        <a:pt x="53" y="488"/>
                      </a:lnTo>
                      <a:lnTo>
                        <a:pt x="53" y="484"/>
                      </a:lnTo>
                      <a:lnTo>
                        <a:pt x="49" y="484"/>
                      </a:lnTo>
                      <a:lnTo>
                        <a:pt x="49" y="482"/>
                      </a:lnTo>
                      <a:lnTo>
                        <a:pt x="46" y="478"/>
                      </a:lnTo>
                      <a:lnTo>
                        <a:pt x="44" y="478"/>
                      </a:lnTo>
                      <a:lnTo>
                        <a:pt x="41" y="476"/>
                      </a:lnTo>
                      <a:lnTo>
                        <a:pt x="38" y="476"/>
                      </a:lnTo>
                      <a:lnTo>
                        <a:pt x="38" y="471"/>
                      </a:lnTo>
                      <a:lnTo>
                        <a:pt x="33" y="471"/>
                      </a:lnTo>
                      <a:lnTo>
                        <a:pt x="35" y="471"/>
                      </a:lnTo>
                      <a:lnTo>
                        <a:pt x="33" y="467"/>
                      </a:lnTo>
                      <a:lnTo>
                        <a:pt x="33" y="463"/>
                      </a:lnTo>
                      <a:lnTo>
                        <a:pt x="33" y="461"/>
                      </a:lnTo>
                      <a:lnTo>
                        <a:pt x="27" y="405"/>
                      </a:lnTo>
                      <a:lnTo>
                        <a:pt x="25" y="390"/>
                      </a:lnTo>
                      <a:lnTo>
                        <a:pt x="22" y="374"/>
                      </a:lnTo>
                      <a:lnTo>
                        <a:pt x="22" y="370"/>
                      </a:lnTo>
                      <a:lnTo>
                        <a:pt x="22" y="366"/>
                      </a:lnTo>
                      <a:lnTo>
                        <a:pt x="18" y="353"/>
                      </a:lnTo>
                      <a:lnTo>
                        <a:pt x="18" y="346"/>
                      </a:lnTo>
                      <a:lnTo>
                        <a:pt x="17" y="340"/>
                      </a:lnTo>
                      <a:lnTo>
                        <a:pt x="17" y="338"/>
                      </a:lnTo>
                      <a:lnTo>
                        <a:pt x="17" y="334"/>
                      </a:lnTo>
                      <a:lnTo>
                        <a:pt x="17" y="329"/>
                      </a:lnTo>
                      <a:lnTo>
                        <a:pt x="17" y="325"/>
                      </a:lnTo>
                      <a:lnTo>
                        <a:pt x="17" y="323"/>
                      </a:lnTo>
                      <a:lnTo>
                        <a:pt x="17" y="310"/>
                      </a:lnTo>
                      <a:lnTo>
                        <a:pt x="13" y="308"/>
                      </a:lnTo>
                      <a:lnTo>
                        <a:pt x="13" y="303"/>
                      </a:lnTo>
                      <a:lnTo>
                        <a:pt x="13" y="289"/>
                      </a:lnTo>
                      <a:lnTo>
                        <a:pt x="13" y="288"/>
                      </a:lnTo>
                      <a:lnTo>
                        <a:pt x="10" y="282"/>
                      </a:lnTo>
                      <a:lnTo>
                        <a:pt x="10" y="276"/>
                      </a:lnTo>
                      <a:lnTo>
                        <a:pt x="9" y="267"/>
                      </a:lnTo>
                      <a:lnTo>
                        <a:pt x="9" y="263"/>
                      </a:lnTo>
                      <a:lnTo>
                        <a:pt x="9" y="246"/>
                      </a:lnTo>
                      <a:lnTo>
                        <a:pt x="9" y="241"/>
                      </a:lnTo>
                      <a:lnTo>
                        <a:pt x="5" y="237"/>
                      </a:lnTo>
                      <a:lnTo>
                        <a:pt x="5" y="228"/>
                      </a:lnTo>
                      <a:lnTo>
                        <a:pt x="5" y="226"/>
                      </a:lnTo>
                      <a:lnTo>
                        <a:pt x="5" y="222"/>
                      </a:lnTo>
                      <a:lnTo>
                        <a:pt x="5" y="220"/>
                      </a:lnTo>
                      <a:lnTo>
                        <a:pt x="5" y="215"/>
                      </a:lnTo>
                      <a:lnTo>
                        <a:pt x="2" y="215"/>
                      </a:lnTo>
                      <a:lnTo>
                        <a:pt x="5" y="211"/>
                      </a:lnTo>
                      <a:lnTo>
                        <a:pt x="2" y="211"/>
                      </a:lnTo>
                      <a:lnTo>
                        <a:pt x="2" y="202"/>
                      </a:lnTo>
                      <a:lnTo>
                        <a:pt x="2" y="196"/>
                      </a:lnTo>
                      <a:lnTo>
                        <a:pt x="0" y="192"/>
                      </a:lnTo>
                      <a:lnTo>
                        <a:pt x="0" y="187"/>
                      </a:lnTo>
                      <a:lnTo>
                        <a:pt x="0" y="185"/>
                      </a:lnTo>
                      <a:lnTo>
                        <a:pt x="2" y="185"/>
                      </a:lnTo>
                      <a:lnTo>
                        <a:pt x="5" y="185"/>
                      </a:lnTo>
                      <a:lnTo>
                        <a:pt x="5" y="187"/>
                      </a:lnTo>
                      <a:lnTo>
                        <a:pt x="9" y="187"/>
                      </a:lnTo>
                      <a:lnTo>
                        <a:pt x="10" y="190"/>
                      </a:lnTo>
                      <a:lnTo>
                        <a:pt x="10" y="192"/>
                      </a:lnTo>
                      <a:lnTo>
                        <a:pt x="9" y="196"/>
                      </a:lnTo>
                      <a:lnTo>
                        <a:pt x="10" y="196"/>
                      </a:lnTo>
                      <a:lnTo>
                        <a:pt x="13" y="200"/>
                      </a:lnTo>
                      <a:lnTo>
                        <a:pt x="13" y="202"/>
                      </a:lnTo>
                      <a:lnTo>
                        <a:pt x="17" y="202"/>
                      </a:lnTo>
                      <a:lnTo>
                        <a:pt x="18" y="202"/>
                      </a:lnTo>
                      <a:lnTo>
                        <a:pt x="22" y="205"/>
                      </a:lnTo>
                      <a:lnTo>
                        <a:pt x="25" y="205"/>
                      </a:lnTo>
                      <a:lnTo>
                        <a:pt x="30" y="202"/>
                      </a:lnTo>
                      <a:lnTo>
                        <a:pt x="33" y="202"/>
                      </a:lnTo>
                      <a:lnTo>
                        <a:pt x="33" y="200"/>
                      </a:lnTo>
                      <a:lnTo>
                        <a:pt x="33" y="196"/>
                      </a:lnTo>
                      <a:lnTo>
                        <a:pt x="33" y="192"/>
                      </a:lnTo>
                      <a:lnTo>
                        <a:pt x="35" y="192"/>
                      </a:lnTo>
                      <a:lnTo>
                        <a:pt x="35" y="190"/>
                      </a:lnTo>
                      <a:lnTo>
                        <a:pt x="35" y="187"/>
                      </a:lnTo>
                      <a:lnTo>
                        <a:pt x="38" y="187"/>
                      </a:lnTo>
                      <a:lnTo>
                        <a:pt x="41" y="187"/>
                      </a:lnTo>
                      <a:lnTo>
                        <a:pt x="41" y="190"/>
                      </a:lnTo>
                      <a:lnTo>
                        <a:pt x="44" y="190"/>
                      </a:lnTo>
                      <a:lnTo>
                        <a:pt x="46" y="190"/>
                      </a:lnTo>
                      <a:lnTo>
                        <a:pt x="49" y="190"/>
                      </a:lnTo>
                      <a:lnTo>
                        <a:pt x="53" y="192"/>
                      </a:lnTo>
                      <a:lnTo>
                        <a:pt x="53" y="190"/>
                      </a:lnTo>
                      <a:lnTo>
                        <a:pt x="54" y="190"/>
                      </a:lnTo>
                      <a:lnTo>
                        <a:pt x="54" y="187"/>
                      </a:lnTo>
                      <a:lnTo>
                        <a:pt x="58" y="187"/>
                      </a:lnTo>
                      <a:lnTo>
                        <a:pt x="58" y="190"/>
                      </a:lnTo>
                      <a:lnTo>
                        <a:pt x="58" y="192"/>
                      </a:lnTo>
                      <a:lnTo>
                        <a:pt x="61" y="192"/>
                      </a:lnTo>
                      <a:lnTo>
                        <a:pt x="62" y="192"/>
                      </a:lnTo>
                      <a:lnTo>
                        <a:pt x="66" y="187"/>
                      </a:lnTo>
                      <a:lnTo>
                        <a:pt x="66" y="185"/>
                      </a:lnTo>
                      <a:lnTo>
                        <a:pt x="66" y="179"/>
                      </a:lnTo>
                      <a:lnTo>
                        <a:pt x="66" y="175"/>
                      </a:lnTo>
                      <a:lnTo>
                        <a:pt x="62" y="170"/>
                      </a:lnTo>
                      <a:lnTo>
                        <a:pt x="62" y="166"/>
                      </a:lnTo>
                      <a:lnTo>
                        <a:pt x="62" y="164"/>
                      </a:lnTo>
                      <a:lnTo>
                        <a:pt x="66" y="164"/>
                      </a:lnTo>
                      <a:lnTo>
                        <a:pt x="69" y="164"/>
                      </a:lnTo>
                      <a:lnTo>
                        <a:pt x="71" y="164"/>
                      </a:lnTo>
                      <a:lnTo>
                        <a:pt x="74" y="164"/>
                      </a:lnTo>
                      <a:lnTo>
                        <a:pt x="79" y="164"/>
                      </a:lnTo>
                      <a:lnTo>
                        <a:pt x="79" y="160"/>
                      </a:lnTo>
                      <a:lnTo>
                        <a:pt x="79" y="159"/>
                      </a:lnTo>
                      <a:lnTo>
                        <a:pt x="79" y="155"/>
                      </a:lnTo>
                      <a:lnTo>
                        <a:pt x="79" y="151"/>
                      </a:lnTo>
                      <a:lnTo>
                        <a:pt x="82" y="151"/>
                      </a:lnTo>
                      <a:lnTo>
                        <a:pt x="82" y="149"/>
                      </a:lnTo>
                      <a:lnTo>
                        <a:pt x="85" y="149"/>
                      </a:lnTo>
                      <a:lnTo>
                        <a:pt x="89" y="146"/>
                      </a:lnTo>
                      <a:lnTo>
                        <a:pt x="90" y="149"/>
                      </a:lnTo>
                      <a:lnTo>
                        <a:pt x="93" y="149"/>
                      </a:lnTo>
                      <a:lnTo>
                        <a:pt x="97" y="151"/>
                      </a:lnTo>
                      <a:lnTo>
                        <a:pt x="98" y="151"/>
                      </a:lnTo>
                      <a:lnTo>
                        <a:pt x="102" y="151"/>
                      </a:lnTo>
                      <a:lnTo>
                        <a:pt x="105" y="149"/>
                      </a:lnTo>
                      <a:lnTo>
                        <a:pt x="106" y="149"/>
                      </a:lnTo>
                      <a:lnTo>
                        <a:pt x="106" y="151"/>
                      </a:lnTo>
                      <a:lnTo>
                        <a:pt x="110" y="151"/>
                      </a:lnTo>
                      <a:lnTo>
                        <a:pt x="110" y="155"/>
                      </a:lnTo>
                      <a:lnTo>
                        <a:pt x="110" y="159"/>
                      </a:lnTo>
                      <a:lnTo>
                        <a:pt x="113" y="159"/>
                      </a:lnTo>
                      <a:lnTo>
                        <a:pt x="115" y="159"/>
                      </a:lnTo>
                      <a:lnTo>
                        <a:pt x="121" y="159"/>
                      </a:lnTo>
                      <a:lnTo>
                        <a:pt x="123" y="159"/>
                      </a:lnTo>
                      <a:lnTo>
                        <a:pt x="126" y="159"/>
                      </a:lnTo>
                      <a:lnTo>
                        <a:pt x="129" y="159"/>
                      </a:lnTo>
                      <a:lnTo>
                        <a:pt x="129" y="155"/>
                      </a:lnTo>
                      <a:lnTo>
                        <a:pt x="129" y="151"/>
                      </a:lnTo>
                      <a:lnTo>
                        <a:pt x="129" y="134"/>
                      </a:lnTo>
                      <a:lnTo>
                        <a:pt x="134" y="134"/>
                      </a:lnTo>
                      <a:lnTo>
                        <a:pt x="138" y="138"/>
                      </a:lnTo>
                      <a:lnTo>
                        <a:pt x="141" y="138"/>
                      </a:lnTo>
                      <a:lnTo>
                        <a:pt x="142" y="138"/>
                      </a:lnTo>
                      <a:lnTo>
                        <a:pt x="146" y="134"/>
                      </a:lnTo>
                      <a:lnTo>
                        <a:pt x="149" y="134"/>
                      </a:lnTo>
                      <a:lnTo>
                        <a:pt x="151" y="134"/>
                      </a:lnTo>
                      <a:lnTo>
                        <a:pt x="154" y="134"/>
                      </a:lnTo>
                      <a:lnTo>
                        <a:pt x="154" y="131"/>
                      </a:lnTo>
                      <a:lnTo>
                        <a:pt x="157" y="131"/>
                      </a:lnTo>
                      <a:lnTo>
                        <a:pt x="157" y="129"/>
                      </a:lnTo>
                      <a:lnTo>
                        <a:pt x="159" y="129"/>
                      </a:lnTo>
                      <a:lnTo>
                        <a:pt x="162" y="129"/>
                      </a:lnTo>
                      <a:lnTo>
                        <a:pt x="165" y="129"/>
                      </a:lnTo>
                      <a:lnTo>
                        <a:pt x="170" y="129"/>
                      </a:lnTo>
                      <a:lnTo>
                        <a:pt x="173" y="129"/>
                      </a:lnTo>
                      <a:lnTo>
                        <a:pt x="177" y="131"/>
                      </a:lnTo>
                      <a:lnTo>
                        <a:pt x="178" y="131"/>
                      </a:lnTo>
                      <a:lnTo>
                        <a:pt x="182" y="131"/>
                      </a:lnTo>
                      <a:lnTo>
                        <a:pt x="185" y="131"/>
                      </a:lnTo>
                      <a:lnTo>
                        <a:pt x="186" y="131"/>
                      </a:lnTo>
                      <a:lnTo>
                        <a:pt x="190" y="131"/>
                      </a:lnTo>
                      <a:lnTo>
                        <a:pt x="193" y="129"/>
                      </a:lnTo>
                      <a:lnTo>
                        <a:pt x="195" y="125"/>
                      </a:lnTo>
                      <a:lnTo>
                        <a:pt x="195" y="123"/>
                      </a:lnTo>
                      <a:lnTo>
                        <a:pt x="198" y="119"/>
                      </a:lnTo>
                      <a:lnTo>
                        <a:pt x="198" y="117"/>
                      </a:lnTo>
                      <a:lnTo>
                        <a:pt x="201" y="114"/>
                      </a:lnTo>
                      <a:lnTo>
                        <a:pt x="203" y="114"/>
                      </a:lnTo>
                      <a:lnTo>
                        <a:pt x="203" y="110"/>
                      </a:lnTo>
                      <a:lnTo>
                        <a:pt x="203" y="108"/>
                      </a:lnTo>
                      <a:lnTo>
                        <a:pt x="203" y="104"/>
                      </a:lnTo>
                      <a:lnTo>
                        <a:pt x="206" y="103"/>
                      </a:lnTo>
                      <a:lnTo>
                        <a:pt x="213" y="99"/>
                      </a:lnTo>
                      <a:lnTo>
                        <a:pt x="214" y="99"/>
                      </a:lnTo>
                      <a:lnTo>
                        <a:pt x="214" y="95"/>
                      </a:lnTo>
                      <a:lnTo>
                        <a:pt x="214" y="93"/>
                      </a:lnTo>
                      <a:lnTo>
                        <a:pt x="217" y="93"/>
                      </a:lnTo>
                      <a:lnTo>
                        <a:pt x="217" y="89"/>
                      </a:lnTo>
                      <a:lnTo>
                        <a:pt x="221" y="89"/>
                      </a:lnTo>
                      <a:lnTo>
                        <a:pt x="222" y="89"/>
                      </a:lnTo>
                      <a:lnTo>
                        <a:pt x="226" y="89"/>
                      </a:lnTo>
                      <a:lnTo>
                        <a:pt x="229" y="89"/>
                      </a:lnTo>
                      <a:lnTo>
                        <a:pt x="229" y="95"/>
                      </a:lnTo>
                      <a:lnTo>
                        <a:pt x="231" y="95"/>
                      </a:lnTo>
                      <a:lnTo>
                        <a:pt x="234" y="95"/>
                      </a:lnTo>
                      <a:lnTo>
                        <a:pt x="237" y="89"/>
                      </a:lnTo>
                      <a:lnTo>
                        <a:pt x="239" y="89"/>
                      </a:lnTo>
                      <a:lnTo>
                        <a:pt x="242" y="89"/>
                      </a:lnTo>
                      <a:lnTo>
                        <a:pt x="245" y="88"/>
                      </a:lnTo>
                      <a:lnTo>
                        <a:pt x="247" y="88"/>
                      </a:lnTo>
                      <a:lnTo>
                        <a:pt x="250" y="84"/>
                      </a:lnTo>
                      <a:lnTo>
                        <a:pt x="253" y="84"/>
                      </a:lnTo>
                      <a:lnTo>
                        <a:pt x="253" y="88"/>
                      </a:lnTo>
                      <a:lnTo>
                        <a:pt x="257" y="89"/>
                      </a:lnTo>
                      <a:lnTo>
                        <a:pt x="257" y="93"/>
                      </a:lnTo>
                      <a:lnTo>
                        <a:pt x="257" y="95"/>
                      </a:lnTo>
                      <a:lnTo>
                        <a:pt x="258" y="95"/>
                      </a:lnTo>
                      <a:lnTo>
                        <a:pt x="262" y="99"/>
                      </a:lnTo>
                      <a:lnTo>
                        <a:pt x="265" y="99"/>
                      </a:lnTo>
                      <a:lnTo>
                        <a:pt x="266" y="99"/>
                      </a:lnTo>
                      <a:lnTo>
                        <a:pt x="273" y="99"/>
                      </a:lnTo>
                      <a:lnTo>
                        <a:pt x="275" y="99"/>
                      </a:lnTo>
                      <a:lnTo>
                        <a:pt x="278" y="99"/>
                      </a:lnTo>
                      <a:lnTo>
                        <a:pt x="281" y="104"/>
                      </a:lnTo>
                      <a:lnTo>
                        <a:pt x="286" y="104"/>
                      </a:lnTo>
                      <a:lnTo>
                        <a:pt x="289" y="104"/>
                      </a:lnTo>
                      <a:lnTo>
                        <a:pt x="289" y="108"/>
                      </a:lnTo>
                      <a:lnTo>
                        <a:pt x="291" y="108"/>
                      </a:lnTo>
                      <a:lnTo>
                        <a:pt x="294" y="108"/>
                      </a:lnTo>
                      <a:lnTo>
                        <a:pt x="294" y="104"/>
                      </a:lnTo>
                      <a:lnTo>
                        <a:pt x="297" y="104"/>
                      </a:lnTo>
                      <a:lnTo>
                        <a:pt x="297" y="103"/>
                      </a:lnTo>
                      <a:lnTo>
                        <a:pt x="301" y="99"/>
                      </a:lnTo>
                      <a:lnTo>
                        <a:pt x="302" y="99"/>
                      </a:lnTo>
                      <a:lnTo>
                        <a:pt x="306" y="99"/>
                      </a:lnTo>
                      <a:lnTo>
                        <a:pt x="311" y="99"/>
                      </a:lnTo>
                      <a:lnTo>
                        <a:pt x="311" y="95"/>
                      </a:lnTo>
                      <a:lnTo>
                        <a:pt x="314" y="95"/>
                      </a:lnTo>
                      <a:lnTo>
                        <a:pt x="317" y="99"/>
                      </a:lnTo>
                      <a:lnTo>
                        <a:pt x="319" y="99"/>
                      </a:lnTo>
                      <a:lnTo>
                        <a:pt x="322" y="99"/>
                      </a:lnTo>
                      <a:lnTo>
                        <a:pt x="327" y="99"/>
                      </a:lnTo>
                      <a:lnTo>
                        <a:pt x="330" y="99"/>
                      </a:lnTo>
                      <a:lnTo>
                        <a:pt x="330" y="95"/>
                      </a:lnTo>
                      <a:lnTo>
                        <a:pt x="333" y="95"/>
                      </a:lnTo>
                      <a:lnTo>
                        <a:pt x="335" y="95"/>
                      </a:lnTo>
                      <a:lnTo>
                        <a:pt x="338" y="95"/>
                      </a:lnTo>
                      <a:lnTo>
                        <a:pt x="342" y="99"/>
                      </a:lnTo>
                      <a:lnTo>
                        <a:pt x="345" y="99"/>
                      </a:lnTo>
                      <a:lnTo>
                        <a:pt x="346" y="99"/>
                      </a:lnTo>
                      <a:lnTo>
                        <a:pt x="350" y="95"/>
                      </a:lnTo>
                      <a:lnTo>
                        <a:pt x="353" y="95"/>
                      </a:lnTo>
                      <a:lnTo>
                        <a:pt x="355" y="99"/>
                      </a:lnTo>
                      <a:lnTo>
                        <a:pt x="358" y="99"/>
                      </a:lnTo>
                      <a:lnTo>
                        <a:pt x="361" y="103"/>
                      </a:lnTo>
                      <a:lnTo>
                        <a:pt x="361" y="104"/>
                      </a:lnTo>
                      <a:lnTo>
                        <a:pt x="363" y="104"/>
                      </a:lnTo>
                      <a:lnTo>
                        <a:pt x="366" y="104"/>
                      </a:lnTo>
                      <a:lnTo>
                        <a:pt x="369" y="103"/>
                      </a:lnTo>
                      <a:lnTo>
                        <a:pt x="371" y="104"/>
                      </a:lnTo>
                      <a:lnTo>
                        <a:pt x="374" y="104"/>
                      </a:lnTo>
                      <a:lnTo>
                        <a:pt x="377" y="104"/>
                      </a:lnTo>
                      <a:lnTo>
                        <a:pt x="382" y="108"/>
                      </a:lnTo>
                      <a:lnTo>
                        <a:pt x="386" y="108"/>
                      </a:lnTo>
                      <a:lnTo>
                        <a:pt x="389" y="108"/>
                      </a:lnTo>
                      <a:lnTo>
                        <a:pt x="394" y="110"/>
                      </a:lnTo>
                      <a:lnTo>
                        <a:pt x="397" y="110"/>
                      </a:lnTo>
                      <a:lnTo>
                        <a:pt x="402" y="110"/>
                      </a:lnTo>
                      <a:lnTo>
                        <a:pt x="402" y="108"/>
                      </a:lnTo>
                      <a:lnTo>
                        <a:pt x="405" y="108"/>
                      </a:lnTo>
                      <a:lnTo>
                        <a:pt x="407" y="104"/>
                      </a:lnTo>
                      <a:lnTo>
                        <a:pt x="410" y="104"/>
                      </a:lnTo>
                      <a:lnTo>
                        <a:pt x="410" y="99"/>
                      </a:lnTo>
                      <a:lnTo>
                        <a:pt x="410" y="95"/>
                      </a:lnTo>
                      <a:lnTo>
                        <a:pt x="407" y="89"/>
                      </a:lnTo>
                      <a:lnTo>
                        <a:pt x="407" y="88"/>
                      </a:lnTo>
                      <a:lnTo>
                        <a:pt x="410" y="88"/>
                      </a:lnTo>
                      <a:lnTo>
                        <a:pt x="410" y="84"/>
                      </a:lnTo>
                      <a:lnTo>
                        <a:pt x="410" y="82"/>
                      </a:lnTo>
                      <a:lnTo>
                        <a:pt x="407" y="78"/>
                      </a:lnTo>
                      <a:lnTo>
                        <a:pt x="405" y="78"/>
                      </a:lnTo>
                      <a:lnTo>
                        <a:pt x="405" y="75"/>
                      </a:lnTo>
                      <a:lnTo>
                        <a:pt x="402" y="73"/>
                      </a:lnTo>
                      <a:lnTo>
                        <a:pt x="402" y="69"/>
                      </a:lnTo>
                      <a:lnTo>
                        <a:pt x="399" y="69"/>
                      </a:lnTo>
                      <a:lnTo>
                        <a:pt x="397" y="67"/>
                      </a:lnTo>
                      <a:lnTo>
                        <a:pt x="397" y="63"/>
                      </a:lnTo>
                      <a:lnTo>
                        <a:pt x="394" y="63"/>
                      </a:lnTo>
                      <a:lnTo>
                        <a:pt x="391" y="63"/>
                      </a:lnTo>
                      <a:lnTo>
                        <a:pt x="391" y="61"/>
                      </a:lnTo>
                      <a:lnTo>
                        <a:pt x="394" y="58"/>
                      </a:lnTo>
                      <a:lnTo>
                        <a:pt x="391" y="54"/>
                      </a:lnTo>
                      <a:lnTo>
                        <a:pt x="389" y="54"/>
                      </a:lnTo>
                      <a:lnTo>
                        <a:pt x="386" y="52"/>
                      </a:lnTo>
                      <a:lnTo>
                        <a:pt x="381" y="52"/>
                      </a:lnTo>
                      <a:lnTo>
                        <a:pt x="381" y="48"/>
                      </a:lnTo>
                      <a:lnTo>
                        <a:pt x="382" y="43"/>
                      </a:lnTo>
                      <a:lnTo>
                        <a:pt x="386" y="41"/>
                      </a:lnTo>
                      <a:lnTo>
                        <a:pt x="386" y="37"/>
                      </a:lnTo>
                      <a:lnTo>
                        <a:pt x="389" y="37"/>
                      </a:lnTo>
                      <a:lnTo>
                        <a:pt x="391" y="37"/>
                      </a:lnTo>
                      <a:lnTo>
                        <a:pt x="394" y="37"/>
                      </a:lnTo>
                      <a:lnTo>
                        <a:pt x="394" y="33"/>
                      </a:lnTo>
                      <a:lnTo>
                        <a:pt x="397" y="33"/>
                      </a:lnTo>
                      <a:lnTo>
                        <a:pt x="397" y="32"/>
                      </a:lnTo>
                      <a:lnTo>
                        <a:pt x="397" y="28"/>
                      </a:lnTo>
                      <a:lnTo>
                        <a:pt x="399" y="28"/>
                      </a:lnTo>
                      <a:lnTo>
                        <a:pt x="397" y="26"/>
                      </a:lnTo>
                      <a:lnTo>
                        <a:pt x="397" y="22"/>
                      </a:lnTo>
                      <a:lnTo>
                        <a:pt x="399" y="20"/>
                      </a:lnTo>
                      <a:lnTo>
                        <a:pt x="399" y="17"/>
                      </a:lnTo>
                      <a:lnTo>
                        <a:pt x="399" y="13"/>
                      </a:lnTo>
                      <a:lnTo>
                        <a:pt x="402" y="13"/>
                      </a:lnTo>
                      <a:lnTo>
                        <a:pt x="405" y="11"/>
                      </a:lnTo>
                      <a:lnTo>
                        <a:pt x="407" y="13"/>
                      </a:lnTo>
                      <a:lnTo>
                        <a:pt x="410" y="17"/>
                      </a:lnTo>
                      <a:lnTo>
                        <a:pt x="413" y="17"/>
                      </a:lnTo>
                      <a:lnTo>
                        <a:pt x="415" y="20"/>
                      </a:lnTo>
                      <a:lnTo>
                        <a:pt x="418" y="20"/>
                      </a:lnTo>
                      <a:lnTo>
                        <a:pt x="422" y="22"/>
                      </a:lnTo>
                      <a:lnTo>
                        <a:pt x="426" y="22"/>
                      </a:lnTo>
                      <a:lnTo>
                        <a:pt x="430" y="26"/>
                      </a:lnTo>
                      <a:lnTo>
                        <a:pt x="430" y="28"/>
                      </a:lnTo>
                      <a:lnTo>
                        <a:pt x="433" y="32"/>
                      </a:lnTo>
                      <a:lnTo>
                        <a:pt x="435" y="32"/>
                      </a:lnTo>
                      <a:lnTo>
                        <a:pt x="438" y="28"/>
                      </a:lnTo>
                      <a:lnTo>
                        <a:pt x="441" y="28"/>
                      </a:lnTo>
                      <a:lnTo>
                        <a:pt x="443" y="28"/>
                      </a:lnTo>
                      <a:lnTo>
                        <a:pt x="446" y="28"/>
                      </a:lnTo>
                      <a:lnTo>
                        <a:pt x="449" y="28"/>
                      </a:lnTo>
                      <a:lnTo>
                        <a:pt x="451" y="26"/>
                      </a:lnTo>
                      <a:lnTo>
                        <a:pt x="454" y="26"/>
                      </a:lnTo>
                      <a:lnTo>
                        <a:pt x="459" y="26"/>
                      </a:lnTo>
                      <a:lnTo>
                        <a:pt x="462" y="26"/>
                      </a:lnTo>
                      <a:lnTo>
                        <a:pt x="469" y="26"/>
                      </a:lnTo>
                      <a:lnTo>
                        <a:pt x="470" y="26"/>
                      </a:lnTo>
                      <a:lnTo>
                        <a:pt x="474" y="26"/>
                      </a:lnTo>
                      <a:lnTo>
                        <a:pt x="477" y="26"/>
                      </a:lnTo>
                      <a:lnTo>
                        <a:pt x="477" y="28"/>
                      </a:lnTo>
                      <a:lnTo>
                        <a:pt x="479" y="28"/>
                      </a:lnTo>
                      <a:lnTo>
                        <a:pt x="482" y="28"/>
                      </a:lnTo>
                      <a:lnTo>
                        <a:pt x="482" y="26"/>
                      </a:lnTo>
                      <a:lnTo>
                        <a:pt x="485" y="26"/>
                      </a:lnTo>
                      <a:lnTo>
                        <a:pt x="485" y="20"/>
                      </a:lnTo>
                      <a:lnTo>
                        <a:pt x="485" y="17"/>
                      </a:lnTo>
                      <a:lnTo>
                        <a:pt x="487" y="13"/>
                      </a:lnTo>
                      <a:lnTo>
                        <a:pt x="490" y="13"/>
                      </a:lnTo>
                      <a:lnTo>
                        <a:pt x="493" y="13"/>
                      </a:lnTo>
                      <a:lnTo>
                        <a:pt x="493" y="17"/>
                      </a:lnTo>
                      <a:lnTo>
                        <a:pt x="495" y="17"/>
                      </a:lnTo>
                      <a:lnTo>
                        <a:pt x="498" y="17"/>
                      </a:lnTo>
                      <a:lnTo>
                        <a:pt x="501" y="17"/>
                      </a:lnTo>
                      <a:lnTo>
                        <a:pt x="503" y="17"/>
                      </a:lnTo>
                      <a:lnTo>
                        <a:pt x="506" y="7"/>
                      </a:lnTo>
                      <a:lnTo>
                        <a:pt x="510" y="7"/>
                      </a:lnTo>
                      <a:lnTo>
                        <a:pt x="513" y="7"/>
                      </a:lnTo>
                      <a:lnTo>
                        <a:pt x="515" y="11"/>
                      </a:lnTo>
                      <a:lnTo>
                        <a:pt x="515" y="13"/>
                      </a:lnTo>
                      <a:lnTo>
                        <a:pt x="518" y="13"/>
                      </a:lnTo>
                      <a:lnTo>
                        <a:pt x="521" y="11"/>
                      </a:lnTo>
                      <a:lnTo>
                        <a:pt x="523" y="11"/>
                      </a:lnTo>
                      <a:lnTo>
                        <a:pt x="526" y="7"/>
                      </a:lnTo>
                      <a:lnTo>
                        <a:pt x="529" y="5"/>
                      </a:lnTo>
                      <a:lnTo>
                        <a:pt x="531" y="2"/>
                      </a:lnTo>
                      <a:lnTo>
                        <a:pt x="534" y="2"/>
                      </a:lnTo>
                      <a:lnTo>
                        <a:pt x="537" y="0"/>
                      </a:lnTo>
                      <a:lnTo>
                        <a:pt x="539" y="0"/>
                      </a:lnTo>
                      <a:lnTo>
                        <a:pt x="539" y="2"/>
                      </a:lnTo>
                      <a:lnTo>
                        <a:pt x="537" y="2"/>
                      </a:lnTo>
                      <a:lnTo>
                        <a:pt x="534" y="7"/>
                      </a:lnTo>
                      <a:lnTo>
                        <a:pt x="537" y="11"/>
                      </a:lnTo>
                      <a:lnTo>
                        <a:pt x="539" y="17"/>
                      </a:lnTo>
                      <a:lnTo>
                        <a:pt x="546" y="20"/>
                      </a:lnTo>
                      <a:lnTo>
                        <a:pt x="546" y="22"/>
                      </a:lnTo>
                      <a:lnTo>
                        <a:pt x="549" y="26"/>
                      </a:lnTo>
                      <a:lnTo>
                        <a:pt x="550" y="26"/>
                      </a:lnTo>
                      <a:lnTo>
                        <a:pt x="554" y="26"/>
                      </a:lnTo>
                      <a:lnTo>
                        <a:pt x="557" y="26"/>
                      </a:lnTo>
                      <a:lnTo>
                        <a:pt x="559" y="26"/>
                      </a:lnTo>
                      <a:lnTo>
                        <a:pt x="559" y="22"/>
                      </a:lnTo>
                      <a:lnTo>
                        <a:pt x="562" y="22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3341046" y="900256"/>
                  <a:ext cx="456845" cy="532123"/>
                </a:xfrm>
                <a:custGeom>
                  <a:rect b="b" l="l" r="r" t="t"/>
                  <a:pathLst>
                    <a:path extrusionOk="0" h="959" w="776">
                      <a:moveTo>
                        <a:pt x="523" y="11"/>
                      </a:moveTo>
                      <a:lnTo>
                        <a:pt x="523" y="8"/>
                      </a:lnTo>
                      <a:lnTo>
                        <a:pt x="527" y="8"/>
                      </a:lnTo>
                      <a:lnTo>
                        <a:pt x="530" y="8"/>
                      </a:lnTo>
                      <a:lnTo>
                        <a:pt x="532" y="8"/>
                      </a:lnTo>
                      <a:lnTo>
                        <a:pt x="535" y="8"/>
                      </a:lnTo>
                      <a:lnTo>
                        <a:pt x="538" y="8"/>
                      </a:lnTo>
                      <a:lnTo>
                        <a:pt x="541" y="8"/>
                      </a:lnTo>
                      <a:lnTo>
                        <a:pt x="543" y="11"/>
                      </a:lnTo>
                      <a:lnTo>
                        <a:pt x="546" y="11"/>
                      </a:lnTo>
                      <a:lnTo>
                        <a:pt x="550" y="11"/>
                      </a:lnTo>
                      <a:lnTo>
                        <a:pt x="551" y="8"/>
                      </a:lnTo>
                      <a:lnTo>
                        <a:pt x="554" y="8"/>
                      </a:lnTo>
                      <a:lnTo>
                        <a:pt x="558" y="11"/>
                      </a:lnTo>
                      <a:lnTo>
                        <a:pt x="559" y="11"/>
                      </a:lnTo>
                      <a:lnTo>
                        <a:pt x="563" y="13"/>
                      </a:lnTo>
                      <a:lnTo>
                        <a:pt x="566" y="13"/>
                      </a:lnTo>
                      <a:lnTo>
                        <a:pt x="568" y="8"/>
                      </a:lnTo>
                      <a:lnTo>
                        <a:pt x="571" y="8"/>
                      </a:lnTo>
                      <a:lnTo>
                        <a:pt x="574" y="8"/>
                      </a:lnTo>
                      <a:lnTo>
                        <a:pt x="577" y="11"/>
                      </a:lnTo>
                      <a:lnTo>
                        <a:pt x="577" y="8"/>
                      </a:lnTo>
                      <a:lnTo>
                        <a:pt x="579" y="8"/>
                      </a:lnTo>
                      <a:lnTo>
                        <a:pt x="582" y="8"/>
                      </a:lnTo>
                      <a:lnTo>
                        <a:pt x="582" y="6"/>
                      </a:lnTo>
                      <a:lnTo>
                        <a:pt x="585" y="6"/>
                      </a:lnTo>
                      <a:lnTo>
                        <a:pt x="587" y="6"/>
                      </a:lnTo>
                      <a:lnTo>
                        <a:pt x="590" y="2"/>
                      </a:lnTo>
                      <a:lnTo>
                        <a:pt x="594" y="0"/>
                      </a:lnTo>
                      <a:lnTo>
                        <a:pt x="595" y="0"/>
                      </a:lnTo>
                      <a:lnTo>
                        <a:pt x="595" y="2"/>
                      </a:lnTo>
                      <a:lnTo>
                        <a:pt x="599" y="6"/>
                      </a:lnTo>
                      <a:lnTo>
                        <a:pt x="602" y="6"/>
                      </a:lnTo>
                      <a:lnTo>
                        <a:pt x="603" y="6"/>
                      </a:lnTo>
                      <a:lnTo>
                        <a:pt x="607" y="6"/>
                      </a:lnTo>
                      <a:lnTo>
                        <a:pt x="607" y="8"/>
                      </a:lnTo>
                      <a:lnTo>
                        <a:pt x="610" y="11"/>
                      </a:lnTo>
                      <a:lnTo>
                        <a:pt x="610" y="13"/>
                      </a:lnTo>
                      <a:lnTo>
                        <a:pt x="610" y="17"/>
                      </a:lnTo>
                      <a:lnTo>
                        <a:pt x="615" y="21"/>
                      </a:lnTo>
                      <a:lnTo>
                        <a:pt x="615" y="23"/>
                      </a:lnTo>
                      <a:lnTo>
                        <a:pt x="618" y="23"/>
                      </a:lnTo>
                      <a:lnTo>
                        <a:pt x="618" y="26"/>
                      </a:lnTo>
                      <a:lnTo>
                        <a:pt x="621" y="26"/>
                      </a:lnTo>
                      <a:lnTo>
                        <a:pt x="623" y="26"/>
                      </a:lnTo>
                      <a:lnTo>
                        <a:pt x="626" y="26"/>
                      </a:lnTo>
                      <a:lnTo>
                        <a:pt x="626" y="28"/>
                      </a:lnTo>
                      <a:lnTo>
                        <a:pt x="626" y="32"/>
                      </a:lnTo>
                      <a:lnTo>
                        <a:pt x="623" y="34"/>
                      </a:lnTo>
                      <a:lnTo>
                        <a:pt x="623" y="38"/>
                      </a:lnTo>
                      <a:lnTo>
                        <a:pt x="623" y="41"/>
                      </a:lnTo>
                      <a:lnTo>
                        <a:pt x="623" y="43"/>
                      </a:lnTo>
                      <a:lnTo>
                        <a:pt x="623" y="47"/>
                      </a:lnTo>
                      <a:lnTo>
                        <a:pt x="623" y="49"/>
                      </a:lnTo>
                      <a:lnTo>
                        <a:pt x="621" y="49"/>
                      </a:lnTo>
                      <a:lnTo>
                        <a:pt x="621" y="53"/>
                      </a:lnTo>
                      <a:lnTo>
                        <a:pt x="621" y="54"/>
                      </a:lnTo>
                      <a:lnTo>
                        <a:pt x="621" y="58"/>
                      </a:lnTo>
                      <a:lnTo>
                        <a:pt x="618" y="62"/>
                      </a:lnTo>
                      <a:lnTo>
                        <a:pt x="618" y="64"/>
                      </a:lnTo>
                      <a:lnTo>
                        <a:pt x="618" y="68"/>
                      </a:lnTo>
                      <a:lnTo>
                        <a:pt x="618" y="69"/>
                      </a:lnTo>
                      <a:lnTo>
                        <a:pt x="618" y="73"/>
                      </a:lnTo>
                      <a:lnTo>
                        <a:pt x="618" y="75"/>
                      </a:lnTo>
                      <a:lnTo>
                        <a:pt x="618" y="79"/>
                      </a:lnTo>
                      <a:lnTo>
                        <a:pt x="618" y="82"/>
                      </a:lnTo>
                      <a:lnTo>
                        <a:pt x="615" y="82"/>
                      </a:lnTo>
                      <a:lnTo>
                        <a:pt x="615" y="84"/>
                      </a:lnTo>
                      <a:lnTo>
                        <a:pt x="613" y="88"/>
                      </a:lnTo>
                      <a:lnTo>
                        <a:pt x="610" y="88"/>
                      </a:lnTo>
                      <a:lnTo>
                        <a:pt x="610" y="90"/>
                      </a:lnTo>
                      <a:lnTo>
                        <a:pt x="610" y="94"/>
                      </a:lnTo>
                      <a:lnTo>
                        <a:pt x="610" y="96"/>
                      </a:lnTo>
                      <a:lnTo>
                        <a:pt x="607" y="96"/>
                      </a:lnTo>
                      <a:lnTo>
                        <a:pt x="603" y="96"/>
                      </a:lnTo>
                      <a:lnTo>
                        <a:pt x="603" y="99"/>
                      </a:lnTo>
                      <a:lnTo>
                        <a:pt x="602" y="99"/>
                      </a:lnTo>
                      <a:lnTo>
                        <a:pt x="602" y="105"/>
                      </a:lnTo>
                      <a:lnTo>
                        <a:pt x="599" y="105"/>
                      </a:lnTo>
                      <a:lnTo>
                        <a:pt x="602" y="105"/>
                      </a:lnTo>
                      <a:lnTo>
                        <a:pt x="602" y="109"/>
                      </a:lnTo>
                      <a:lnTo>
                        <a:pt x="603" y="109"/>
                      </a:lnTo>
                      <a:lnTo>
                        <a:pt x="607" y="109"/>
                      </a:lnTo>
                      <a:lnTo>
                        <a:pt x="610" y="109"/>
                      </a:lnTo>
                      <a:lnTo>
                        <a:pt x="610" y="105"/>
                      </a:lnTo>
                      <a:lnTo>
                        <a:pt x="613" y="105"/>
                      </a:lnTo>
                      <a:lnTo>
                        <a:pt x="613" y="109"/>
                      </a:lnTo>
                      <a:lnTo>
                        <a:pt x="613" y="111"/>
                      </a:lnTo>
                      <a:lnTo>
                        <a:pt x="615" y="111"/>
                      </a:lnTo>
                      <a:lnTo>
                        <a:pt x="618" y="111"/>
                      </a:lnTo>
                      <a:lnTo>
                        <a:pt x="621" y="111"/>
                      </a:lnTo>
                      <a:lnTo>
                        <a:pt x="623" y="111"/>
                      </a:lnTo>
                      <a:lnTo>
                        <a:pt x="626" y="111"/>
                      </a:lnTo>
                      <a:lnTo>
                        <a:pt x="626" y="109"/>
                      </a:lnTo>
                      <a:lnTo>
                        <a:pt x="630" y="109"/>
                      </a:lnTo>
                      <a:lnTo>
                        <a:pt x="630" y="111"/>
                      </a:lnTo>
                      <a:lnTo>
                        <a:pt x="631" y="111"/>
                      </a:lnTo>
                      <a:lnTo>
                        <a:pt x="631" y="109"/>
                      </a:lnTo>
                      <a:lnTo>
                        <a:pt x="631" y="111"/>
                      </a:lnTo>
                      <a:lnTo>
                        <a:pt x="634" y="111"/>
                      </a:lnTo>
                      <a:lnTo>
                        <a:pt x="634" y="114"/>
                      </a:lnTo>
                      <a:lnTo>
                        <a:pt x="638" y="111"/>
                      </a:lnTo>
                      <a:lnTo>
                        <a:pt x="639" y="111"/>
                      </a:lnTo>
                      <a:lnTo>
                        <a:pt x="639" y="114"/>
                      </a:lnTo>
                      <a:lnTo>
                        <a:pt x="643" y="114"/>
                      </a:lnTo>
                      <a:lnTo>
                        <a:pt x="646" y="114"/>
                      </a:lnTo>
                      <a:lnTo>
                        <a:pt x="646" y="116"/>
                      </a:lnTo>
                      <a:lnTo>
                        <a:pt x="649" y="116"/>
                      </a:lnTo>
                      <a:lnTo>
                        <a:pt x="649" y="114"/>
                      </a:lnTo>
                      <a:lnTo>
                        <a:pt x="649" y="116"/>
                      </a:lnTo>
                      <a:lnTo>
                        <a:pt x="651" y="116"/>
                      </a:lnTo>
                      <a:lnTo>
                        <a:pt x="651" y="120"/>
                      </a:lnTo>
                      <a:lnTo>
                        <a:pt x="654" y="120"/>
                      </a:lnTo>
                      <a:lnTo>
                        <a:pt x="657" y="120"/>
                      </a:lnTo>
                      <a:lnTo>
                        <a:pt x="657" y="124"/>
                      </a:lnTo>
                      <a:lnTo>
                        <a:pt x="659" y="124"/>
                      </a:lnTo>
                      <a:lnTo>
                        <a:pt x="659" y="125"/>
                      </a:lnTo>
                      <a:lnTo>
                        <a:pt x="662" y="125"/>
                      </a:lnTo>
                      <a:lnTo>
                        <a:pt x="665" y="125"/>
                      </a:lnTo>
                      <a:lnTo>
                        <a:pt x="665" y="129"/>
                      </a:lnTo>
                      <a:lnTo>
                        <a:pt x="665" y="131"/>
                      </a:lnTo>
                      <a:lnTo>
                        <a:pt x="662" y="135"/>
                      </a:lnTo>
                      <a:lnTo>
                        <a:pt x="662" y="137"/>
                      </a:lnTo>
                      <a:lnTo>
                        <a:pt x="659" y="137"/>
                      </a:lnTo>
                      <a:lnTo>
                        <a:pt x="659" y="140"/>
                      </a:lnTo>
                      <a:lnTo>
                        <a:pt x="659" y="144"/>
                      </a:lnTo>
                      <a:lnTo>
                        <a:pt x="659" y="146"/>
                      </a:lnTo>
                      <a:lnTo>
                        <a:pt x="657" y="146"/>
                      </a:lnTo>
                      <a:lnTo>
                        <a:pt x="657" y="150"/>
                      </a:lnTo>
                      <a:lnTo>
                        <a:pt x="657" y="152"/>
                      </a:lnTo>
                      <a:lnTo>
                        <a:pt x="659" y="155"/>
                      </a:lnTo>
                      <a:lnTo>
                        <a:pt x="659" y="157"/>
                      </a:lnTo>
                      <a:lnTo>
                        <a:pt x="662" y="157"/>
                      </a:lnTo>
                      <a:lnTo>
                        <a:pt x="665" y="157"/>
                      </a:lnTo>
                      <a:lnTo>
                        <a:pt x="667" y="157"/>
                      </a:lnTo>
                      <a:lnTo>
                        <a:pt x="670" y="157"/>
                      </a:lnTo>
                      <a:lnTo>
                        <a:pt x="674" y="161"/>
                      </a:lnTo>
                      <a:lnTo>
                        <a:pt x="674" y="165"/>
                      </a:lnTo>
                      <a:lnTo>
                        <a:pt x="670" y="165"/>
                      </a:lnTo>
                      <a:lnTo>
                        <a:pt x="674" y="165"/>
                      </a:lnTo>
                      <a:lnTo>
                        <a:pt x="670" y="165"/>
                      </a:lnTo>
                      <a:lnTo>
                        <a:pt x="670" y="167"/>
                      </a:lnTo>
                      <a:lnTo>
                        <a:pt x="667" y="167"/>
                      </a:lnTo>
                      <a:lnTo>
                        <a:pt x="667" y="170"/>
                      </a:lnTo>
                      <a:lnTo>
                        <a:pt x="670" y="170"/>
                      </a:lnTo>
                      <a:lnTo>
                        <a:pt x="670" y="172"/>
                      </a:lnTo>
                      <a:lnTo>
                        <a:pt x="674" y="172"/>
                      </a:lnTo>
                      <a:lnTo>
                        <a:pt x="674" y="176"/>
                      </a:lnTo>
                      <a:lnTo>
                        <a:pt x="674" y="178"/>
                      </a:lnTo>
                      <a:lnTo>
                        <a:pt x="677" y="178"/>
                      </a:lnTo>
                      <a:lnTo>
                        <a:pt x="677" y="182"/>
                      </a:lnTo>
                      <a:lnTo>
                        <a:pt x="679" y="182"/>
                      </a:lnTo>
                      <a:lnTo>
                        <a:pt x="679" y="185"/>
                      </a:lnTo>
                      <a:lnTo>
                        <a:pt x="677" y="185"/>
                      </a:lnTo>
                      <a:lnTo>
                        <a:pt x="679" y="185"/>
                      </a:lnTo>
                      <a:lnTo>
                        <a:pt x="682" y="185"/>
                      </a:lnTo>
                      <a:lnTo>
                        <a:pt x="685" y="185"/>
                      </a:lnTo>
                      <a:lnTo>
                        <a:pt x="685" y="187"/>
                      </a:lnTo>
                      <a:lnTo>
                        <a:pt x="685" y="191"/>
                      </a:lnTo>
                      <a:lnTo>
                        <a:pt x="687" y="191"/>
                      </a:lnTo>
                      <a:lnTo>
                        <a:pt x="685" y="191"/>
                      </a:lnTo>
                      <a:lnTo>
                        <a:pt x="682" y="191"/>
                      </a:lnTo>
                      <a:lnTo>
                        <a:pt x="685" y="191"/>
                      </a:lnTo>
                      <a:lnTo>
                        <a:pt x="682" y="193"/>
                      </a:lnTo>
                      <a:lnTo>
                        <a:pt x="679" y="193"/>
                      </a:lnTo>
                      <a:lnTo>
                        <a:pt x="677" y="193"/>
                      </a:lnTo>
                      <a:lnTo>
                        <a:pt x="679" y="196"/>
                      </a:lnTo>
                      <a:lnTo>
                        <a:pt x="677" y="196"/>
                      </a:lnTo>
                      <a:lnTo>
                        <a:pt x="677" y="200"/>
                      </a:lnTo>
                      <a:lnTo>
                        <a:pt x="677" y="202"/>
                      </a:lnTo>
                      <a:lnTo>
                        <a:pt x="679" y="202"/>
                      </a:lnTo>
                      <a:lnTo>
                        <a:pt x="679" y="206"/>
                      </a:lnTo>
                      <a:lnTo>
                        <a:pt x="677" y="208"/>
                      </a:lnTo>
                      <a:lnTo>
                        <a:pt x="674" y="208"/>
                      </a:lnTo>
                      <a:lnTo>
                        <a:pt x="674" y="211"/>
                      </a:lnTo>
                      <a:lnTo>
                        <a:pt x="674" y="208"/>
                      </a:lnTo>
                      <a:lnTo>
                        <a:pt x="670" y="211"/>
                      </a:lnTo>
                      <a:lnTo>
                        <a:pt x="667" y="211"/>
                      </a:lnTo>
                      <a:lnTo>
                        <a:pt x="665" y="213"/>
                      </a:lnTo>
                      <a:lnTo>
                        <a:pt x="665" y="217"/>
                      </a:lnTo>
                      <a:lnTo>
                        <a:pt x="667" y="217"/>
                      </a:lnTo>
                      <a:lnTo>
                        <a:pt x="665" y="221"/>
                      </a:lnTo>
                      <a:lnTo>
                        <a:pt x="667" y="221"/>
                      </a:lnTo>
                      <a:lnTo>
                        <a:pt x="667" y="223"/>
                      </a:lnTo>
                      <a:lnTo>
                        <a:pt x="665" y="223"/>
                      </a:lnTo>
                      <a:lnTo>
                        <a:pt x="665" y="226"/>
                      </a:lnTo>
                      <a:lnTo>
                        <a:pt x="662" y="226"/>
                      </a:lnTo>
                      <a:lnTo>
                        <a:pt x="659" y="226"/>
                      </a:lnTo>
                      <a:lnTo>
                        <a:pt x="659" y="228"/>
                      </a:lnTo>
                      <a:lnTo>
                        <a:pt x="657" y="228"/>
                      </a:lnTo>
                      <a:lnTo>
                        <a:pt x="654" y="232"/>
                      </a:lnTo>
                      <a:lnTo>
                        <a:pt x="654" y="234"/>
                      </a:lnTo>
                      <a:lnTo>
                        <a:pt x="651" y="234"/>
                      </a:lnTo>
                      <a:lnTo>
                        <a:pt x="649" y="234"/>
                      </a:lnTo>
                      <a:lnTo>
                        <a:pt x="646" y="234"/>
                      </a:lnTo>
                      <a:lnTo>
                        <a:pt x="643" y="238"/>
                      </a:lnTo>
                      <a:lnTo>
                        <a:pt x="639" y="238"/>
                      </a:lnTo>
                      <a:lnTo>
                        <a:pt x="639" y="241"/>
                      </a:lnTo>
                      <a:lnTo>
                        <a:pt x="639" y="243"/>
                      </a:lnTo>
                      <a:lnTo>
                        <a:pt x="643" y="247"/>
                      </a:lnTo>
                      <a:lnTo>
                        <a:pt x="646" y="249"/>
                      </a:lnTo>
                      <a:lnTo>
                        <a:pt x="649" y="249"/>
                      </a:lnTo>
                      <a:lnTo>
                        <a:pt x="649" y="253"/>
                      </a:lnTo>
                      <a:lnTo>
                        <a:pt x="646" y="254"/>
                      </a:lnTo>
                      <a:lnTo>
                        <a:pt x="643" y="254"/>
                      </a:lnTo>
                      <a:lnTo>
                        <a:pt x="646" y="254"/>
                      </a:lnTo>
                      <a:lnTo>
                        <a:pt x="649" y="254"/>
                      </a:lnTo>
                      <a:lnTo>
                        <a:pt x="646" y="254"/>
                      </a:lnTo>
                      <a:lnTo>
                        <a:pt x="646" y="258"/>
                      </a:lnTo>
                      <a:lnTo>
                        <a:pt x="643" y="262"/>
                      </a:lnTo>
                      <a:lnTo>
                        <a:pt x="646" y="262"/>
                      </a:lnTo>
                      <a:lnTo>
                        <a:pt x="649" y="262"/>
                      </a:lnTo>
                      <a:lnTo>
                        <a:pt x="649" y="264"/>
                      </a:lnTo>
                      <a:lnTo>
                        <a:pt x="646" y="264"/>
                      </a:lnTo>
                      <a:lnTo>
                        <a:pt x="649" y="268"/>
                      </a:lnTo>
                      <a:lnTo>
                        <a:pt x="649" y="269"/>
                      </a:lnTo>
                      <a:lnTo>
                        <a:pt x="649" y="273"/>
                      </a:lnTo>
                      <a:lnTo>
                        <a:pt x="646" y="273"/>
                      </a:lnTo>
                      <a:lnTo>
                        <a:pt x="643" y="273"/>
                      </a:lnTo>
                      <a:lnTo>
                        <a:pt x="646" y="275"/>
                      </a:lnTo>
                      <a:lnTo>
                        <a:pt x="643" y="279"/>
                      </a:lnTo>
                      <a:lnTo>
                        <a:pt x="639" y="282"/>
                      </a:lnTo>
                      <a:lnTo>
                        <a:pt x="639" y="284"/>
                      </a:lnTo>
                      <a:lnTo>
                        <a:pt x="639" y="288"/>
                      </a:lnTo>
                      <a:lnTo>
                        <a:pt x="638" y="288"/>
                      </a:lnTo>
                      <a:lnTo>
                        <a:pt x="638" y="290"/>
                      </a:lnTo>
                      <a:lnTo>
                        <a:pt x="639" y="290"/>
                      </a:lnTo>
                      <a:lnTo>
                        <a:pt x="638" y="290"/>
                      </a:lnTo>
                      <a:lnTo>
                        <a:pt x="634" y="290"/>
                      </a:lnTo>
                      <a:lnTo>
                        <a:pt x="634" y="294"/>
                      </a:lnTo>
                      <a:lnTo>
                        <a:pt x="634" y="296"/>
                      </a:lnTo>
                      <a:lnTo>
                        <a:pt x="634" y="299"/>
                      </a:lnTo>
                      <a:lnTo>
                        <a:pt x="631" y="299"/>
                      </a:lnTo>
                      <a:lnTo>
                        <a:pt x="634" y="303"/>
                      </a:lnTo>
                      <a:lnTo>
                        <a:pt x="634" y="305"/>
                      </a:lnTo>
                      <a:lnTo>
                        <a:pt x="631" y="305"/>
                      </a:lnTo>
                      <a:lnTo>
                        <a:pt x="631" y="309"/>
                      </a:lnTo>
                      <a:lnTo>
                        <a:pt x="630" y="309"/>
                      </a:lnTo>
                      <a:lnTo>
                        <a:pt x="630" y="310"/>
                      </a:lnTo>
                      <a:lnTo>
                        <a:pt x="626" y="314"/>
                      </a:lnTo>
                      <a:lnTo>
                        <a:pt x="626" y="316"/>
                      </a:lnTo>
                      <a:lnTo>
                        <a:pt x="626" y="320"/>
                      </a:lnTo>
                      <a:lnTo>
                        <a:pt x="626" y="324"/>
                      </a:lnTo>
                      <a:lnTo>
                        <a:pt x="626" y="325"/>
                      </a:lnTo>
                      <a:lnTo>
                        <a:pt x="626" y="329"/>
                      </a:lnTo>
                      <a:lnTo>
                        <a:pt x="626" y="331"/>
                      </a:lnTo>
                      <a:lnTo>
                        <a:pt x="623" y="331"/>
                      </a:lnTo>
                      <a:lnTo>
                        <a:pt x="623" y="335"/>
                      </a:lnTo>
                      <a:lnTo>
                        <a:pt x="623" y="337"/>
                      </a:lnTo>
                      <a:lnTo>
                        <a:pt x="623" y="340"/>
                      </a:lnTo>
                      <a:lnTo>
                        <a:pt x="623" y="344"/>
                      </a:lnTo>
                      <a:lnTo>
                        <a:pt x="623" y="346"/>
                      </a:lnTo>
                      <a:lnTo>
                        <a:pt x="623" y="350"/>
                      </a:lnTo>
                      <a:lnTo>
                        <a:pt x="623" y="352"/>
                      </a:lnTo>
                      <a:lnTo>
                        <a:pt x="623" y="357"/>
                      </a:lnTo>
                      <a:lnTo>
                        <a:pt x="623" y="361"/>
                      </a:lnTo>
                      <a:lnTo>
                        <a:pt x="623" y="365"/>
                      </a:lnTo>
                      <a:lnTo>
                        <a:pt x="623" y="367"/>
                      </a:lnTo>
                      <a:lnTo>
                        <a:pt x="623" y="370"/>
                      </a:lnTo>
                      <a:lnTo>
                        <a:pt x="626" y="370"/>
                      </a:lnTo>
                      <a:lnTo>
                        <a:pt x="626" y="372"/>
                      </a:lnTo>
                      <a:lnTo>
                        <a:pt x="626" y="376"/>
                      </a:lnTo>
                      <a:lnTo>
                        <a:pt x="626" y="378"/>
                      </a:lnTo>
                      <a:lnTo>
                        <a:pt x="626" y="382"/>
                      </a:lnTo>
                      <a:lnTo>
                        <a:pt x="630" y="382"/>
                      </a:lnTo>
                      <a:lnTo>
                        <a:pt x="630" y="385"/>
                      </a:lnTo>
                      <a:lnTo>
                        <a:pt x="631" y="385"/>
                      </a:lnTo>
                      <a:lnTo>
                        <a:pt x="631" y="387"/>
                      </a:lnTo>
                      <a:lnTo>
                        <a:pt x="630" y="387"/>
                      </a:lnTo>
                      <a:lnTo>
                        <a:pt x="631" y="391"/>
                      </a:lnTo>
                      <a:lnTo>
                        <a:pt x="631" y="393"/>
                      </a:lnTo>
                      <a:lnTo>
                        <a:pt x="634" y="393"/>
                      </a:lnTo>
                      <a:lnTo>
                        <a:pt x="634" y="396"/>
                      </a:lnTo>
                      <a:lnTo>
                        <a:pt x="634" y="400"/>
                      </a:lnTo>
                      <a:lnTo>
                        <a:pt x="634" y="402"/>
                      </a:lnTo>
                      <a:lnTo>
                        <a:pt x="634" y="406"/>
                      </a:lnTo>
                      <a:lnTo>
                        <a:pt x="634" y="408"/>
                      </a:lnTo>
                      <a:lnTo>
                        <a:pt x="634" y="411"/>
                      </a:lnTo>
                      <a:lnTo>
                        <a:pt x="634" y="413"/>
                      </a:lnTo>
                      <a:lnTo>
                        <a:pt x="638" y="413"/>
                      </a:lnTo>
                      <a:lnTo>
                        <a:pt x="639" y="413"/>
                      </a:lnTo>
                      <a:lnTo>
                        <a:pt x="639" y="417"/>
                      </a:lnTo>
                      <a:lnTo>
                        <a:pt x="643" y="421"/>
                      </a:lnTo>
                      <a:lnTo>
                        <a:pt x="646" y="421"/>
                      </a:lnTo>
                      <a:lnTo>
                        <a:pt x="649" y="421"/>
                      </a:lnTo>
                      <a:lnTo>
                        <a:pt x="649" y="423"/>
                      </a:lnTo>
                      <a:lnTo>
                        <a:pt x="651" y="423"/>
                      </a:lnTo>
                      <a:lnTo>
                        <a:pt x="654" y="423"/>
                      </a:lnTo>
                      <a:lnTo>
                        <a:pt x="657" y="423"/>
                      </a:lnTo>
                      <a:lnTo>
                        <a:pt x="659" y="423"/>
                      </a:lnTo>
                      <a:lnTo>
                        <a:pt x="659" y="426"/>
                      </a:lnTo>
                      <a:lnTo>
                        <a:pt x="657" y="428"/>
                      </a:lnTo>
                      <a:lnTo>
                        <a:pt x="659" y="428"/>
                      </a:lnTo>
                      <a:lnTo>
                        <a:pt x="659" y="432"/>
                      </a:lnTo>
                      <a:lnTo>
                        <a:pt x="659" y="434"/>
                      </a:lnTo>
                      <a:lnTo>
                        <a:pt x="657" y="434"/>
                      </a:lnTo>
                      <a:lnTo>
                        <a:pt x="657" y="438"/>
                      </a:lnTo>
                      <a:lnTo>
                        <a:pt x="657" y="441"/>
                      </a:lnTo>
                      <a:lnTo>
                        <a:pt x="657" y="443"/>
                      </a:lnTo>
                      <a:lnTo>
                        <a:pt x="657" y="447"/>
                      </a:lnTo>
                      <a:lnTo>
                        <a:pt x="659" y="447"/>
                      </a:lnTo>
                      <a:lnTo>
                        <a:pt x="659" y="449"/>
                      </a:lnTo>
                      <a:lnTo>
                        <a:pt x="657" y="453"/>
                      </a:lnTo>
                      <a:lnTo>
                        <a:pt x="657" y="454"/>
                      </a:lnTo>
                      <a:lnTo>
                        <a:pt x="657" y="458"/>
                      </a:lnTo>
                      <a:lnTo>
                        <a:pt x="659" y="458"/>
                      </a:lnTo>
                      <a:lnTo>
                        <a:pt x="659" y="462"/>
                      </a:lnTo>
                      <a:lnTo>
                        <a:pt x="657" y="464"/>
                      </a:lnTo>
                      <a:lnTo>
                        <a:pt x="657" y="468"/>
                      </a:lnTo>
                      <a:lnTo>
                        <a:pt x="657" y="469"/>
                      </a:lnTo>
                      <a:lnTo>
                        <a:pt x="657" y="473"/>
                      </a:lnTo>
                      <a:lnTo>
                        <a:pt x="657" y="475"/>
                      </a:lnTo>
                      <a:lnTo>
                        <a:pt x="654" y="475"/>
                      </a:lnTo>
                      <a:lnTo>
                        <a:pt x="657" y="475"/>
                      </a:lnTo>
                      <a:lnTo>
                        <a:pt x="654" y="479"/>
                      </a:lnTo>
                      <a:lnTo>
                        <a:pt x="657" y="482"/>
                      </a:lnTo>
                      <a:lnTo>
                        <a:pt x="657" y="484"/>
                      </a:lnTo>
                      <a:lnTo>
                        <a:pt x="654" y="484"/>
                      </a:lnTo>
                      <a:lnTo>
                        <a:pt x="657" y="484"/>
                      </a:lnTo>
                      <a:lnTo>
                        <a:pt x="659" y="488"/>
                      </a:lnTo>
                      <a:lnTo>
                        <a:pt x="659" y="484"/>
                      </a:lnTo>
                      <a:lnTo>
                        <a:pt x="662" y="484"/>
                      </a:lnTo>
                      <a:lnTo>
                        <a:pt x="665" y="488"/>
                      </a:lnTo>
                      <a:lnTo>
                        <a:pt x="667" y="488"/>
                      </a:lnTo>
                      <a:lnTo>
                        <a:pt x="667" y="484"/>
                      </a:lnTo>
                      <a:lnTo>
                        <a:pt x="667" y="488"/>
                      </a:lnTo>
                      <a:lnTo>
                        <a:pt x="670" y="490"/>
                      </a:lnTo>
                      <a:lnTo>
                        <a:pt x="667" y="490"/>
                      </a:lnTo>
                      <a:lnTo>
                        <a:pt x="665" y="494"/>
                      </a:lnTo>
                      <a:lnTo>
                        <a:pt x="665" y="496"/>
                      </a:lnTo>
                      <a:lnTo>
                        <a:pt x="665" y="499"/>
                      </a:lnTo>
                      <a:lnTo>
                        <a:pt x="667" y="499"/>
                      </a:lnTo>
                      <a:lnTo>
                        <a:pt x="667" y="503"/>
                      </a:lnTo>
                      <a:lnTo>
                        <a:pt x="670" y="503"/>
                      </a:lnTo>
                      <a:lnTo>
                        <a:pt x="674" y="503"/>
                      </a:lnTo>
                      <a:lnTo>
                        <a:pt x="677" y="503"/>
                      </a:lnTo>
                      <a:lnTo>
                        <a:pt x="679" y="503"/>
                      </a:lnTo>
                      <a:lnTo>
                        <a:pt x="682" y="503"/>
                      </a:lnTo>
                      <a:lnTo>
                        <a:pt x="685" y="503"/>
                      </a:lnTo>
                      <a:lnTo>
                        <a:pt x="685" y="509"/>
                      </a:lnTo>
                      <a:lnTo>
                        <a:pt x="687" y="510"/>
                      </a:lnTo>
                      <a:lnTo>
                        <a:pt x="690" y="514"/>
                      </a:lnTo>
                      <a:lnTo>
                        <a:pt x="690" y="516"/>
                      </a:lnTo>
                      <a:lnTo>
                        <a:pt x="693" y="516"/>
                      </a:lnTo>
                      <a:lnTo>
                        <a:pt x="698" y="520"/>
                      </a:lnTo>
                      <a:lnTo>
                        <a:pt x="698" y="524"/>
                      </a:lnTo>
                      <a:lnTo>
                        <a:pt x="701" y="525"/>
                      </a:lnTo>
                      <a:lnTo>
                        <a:pt x="701" y="529"/>
                      </a:lnTo>
                      <a:lnTo>
                        <a:pt x="703" y="531"/>
                      </a:lnTo>
                      <a:lnTo>
                        <a:pt x="706" y="535"/>
                      </a:lnTo>
                      <a:lnTo>
                        <a:pt x="710" y="535"/>
                      </a:lnTo>
                      <a:lnTo>
                        <a:pt x="713" y="535"/>
                      </a:lnTo>
                      <a:lnTo>
                        <a:pt x="714" y="537"/>
                      </a:lnTo>
                      <a:lnTo>
                        <a:pt x="714" y="540"/>
                      </a:lnTo>
                      <a:lnTo>
                        <a:pt x="718" y="540"/>
                      </a:lnTo>
                      <a:lnTo>
                        <a:pt x="718" y="544"/>
                      </a:lnTo>
                      <a:lnTo>
                        <a:pt x="718" y="546"/>
                      </a:lnTo>
                      <a:lnTo>
                        <a:pt x="721" y="546"/>
                      </a:lnTo>
                      <a:lnTo>
                        <a:pt x="721" y="550"/>
                      </a:lnTo>
                      <a:lnTo>
                        <a:pt x="723" y="550"/>
                      </a:lnTo>
                      <a:lnTo>
                        <a:pt x="723" y="552"/>
                      </a:lnTo>
                      <a:lnTo>
                        <a:pt x="726" y="552"/>
                      </a:lnTo>
                      <a:lnTo>
                        <a:pt x="729" y="552"/>
                      </a:lnTo>
                      <a:lnTo>
                        <a:pt x="731" y="555"/>
                      </a:lnTo>
                      <a:lnTo>
                        <a:pt x="734" y="555"/>
                      </a:lnTo>
                      <a:lnTo>
                        <a:pt x="739" y="557"/>
                      </a:lnTo>
                      <a:lnTo>
                        <a:pt x="742" y="557"/>
                      </a:lnTo>
                      <a:lnTo>
                        <a:pt x="745" y="561"/>
                      </a:lnTo>
                      <a:lnTo>
                        <a:pt x="749" y="561"/>
                      </a:lnTo>
                      <a:lnTo>
                        <a:pt x="750" y="561"/>
                      </a:lnTo>
                      <a:lnTo>
                        <a:pt x="754" y="561"/>
                      </a:lnTo>
                      <a:lnTo>
                        <a:pt x="757" y="561"/>
                      </a:lnTo>
                      <a:lnTo>
                        <a:pt x="758" y="561"/>
                      </a:lnTo>
                      <a:lnTo>
                        <a:pt x="758" y="565"/>
                      </a:lnTo>
                      <a:lnTo>
                        <a:pt x="758" y="570"/>
                      </a:lnTo>
                      <a:lnTo>
                        <a:pt x="762" y="572"/>
                      </a:lnTo>
                      <a:lnTo>
                        <a:pt x="762" y="580"/>
                      </a:lnTo>
                      <a:lnTo>
                        <a:pt x="762" y="587"/>
                      </a:lnTo>
                      <a:lnTo>
                        <a:pt x="765" y="587"/>
                      </a:lnTo>
                      <a:lnTo>
                        <a:pt x="762" y="591"/>
                      </a:lnTo>
                      <a:lnTo>
                        <a:pt x="765" y="591"/>
                      </a:lnTo>
                      <a:lnTo>
                        <a:pt x="765" y="596"/>
                      </a:lnTo>
                      <a:lnTo>
                        <a:pt x="765" y="600"/>
                      </a:lnTo>
                      <a:lnTo>
                        <a:pt x="765" y="602"/>
                      </a:lnTo>
                      <a:lnTo>
                        <a:pt x="765" y="606"/>
                      </a:lnTo>
                      <a:lnTo>
                        <a:pt x="765" y="613"/>
                      </a:lnTo>
                      <a:lnTo>
                        <a:pt x="767" y="617"/>
                      </a:lnTo>
                      <a:lnTo>
                        <a:pt x="767" y="623"/>
                      </a:lnTo>
                      <a:lnTo>
                        <a:pt x="767" y="641"/>
                      </a:lnTo>
                      <a:lnTo>
                        <a:pt x="767" y="643"/>
                      </a:lnTo>
                      <a:lnTo>
                        <a:pt x="770" y="653"/>
                      </a:lnTo>
                      <a:lnTo>
                        <a:pt x="770" y="658"/>
                      </a:lnTo>
                      <a:lnTo>
                        <a:pt x="773" y="664"/>
                      </a:lnTo>
                      <a:lnTo>
                        <a:pt x="773" y="667"/>
                      </a:lnTo>
                      <a:lnTo>
                        <a:pt x="773" y="679"/>
                      </a:lnTo>
                      <a:lnTo>
                        <a:pt x="773" y="684"/>
                      </a:lnTo>
                      <a:lnTo>
                        <a:pt x="776" y="688"/>
                      </a:lnTo>
                      <a:lnTo>
                        <a:pt x="776" y="699"/>
                      </a:lnTo>
                      <a:lnTo>
                        <a:pt x="776" y="703"/>
                      </a:lnTo>
                      <a:lnTo>
                        <a:pt x="776" y="705"/>
                      </a:lnTo>
                      <a:lnTo>
                        <a:pt x="776" y="710"/>
                      </a:lnTo>
                      <a:lnTo>
                        <a:pt x="776" y="714"/>
                      </a:lnTo>
                      <a:lnTo>
                        <a:pt x="776" y="716"/>
                      </a:lnTo>
                      <a:lnTo>
                        <a:pt x="773" y="716"/>
                      </a:lnTo>
                      <a:lnTo>
                        <a:pt x="770" y="714"/>
                      </a:lnTo>
                      <a:lnTo>
                        <a:pt x="767" y="716"/>
                      </a:lnTo>
                      <a:lnTo>
                        <a:pt x="758" y="716"/>
                      </a:lnTo>
                      <a:lnTo>
                        <a:pt x="757" y="716"/>
                      </a:lnTo>
                      <a:lnTo>
                        <a:pt x="754" y="716"/>
                      </a:lnTo>
                      <a:lnTo>
                        <a:pt x="750" y="716"/>
                      </a:lnTo>
                      <a:lnTo>
                        <a:pt x="749" y="716"/>
                      </a:lnTo>
                      <a:lnTo>
                        <a:pt x="742" y="716"/>
                      </a:lnTo>
                      <a:lnTo>
                        <a:pt x="734" y="716"/>
                      </a:lnTo>
                      <a:lnTo>
                        <a:pt x="731" y="716"/>
                      </a:lnTo>
                      <a:lnTo>
                        <a:pt x="729" y="716"/>
                      </a:lnTo>
                      <a:lnTo>
                        <a:pt x="726" y="716"/>
                      </a:lnTo>
                      <a:lnTo>
                        <a:pt x="723" y="716"/>
                      </a:lnTo>
                      <a:lnTo>
                        <a:pt x="721" y="716"/>
                      </a:lnTo>
                      <a:lnTo>
                        <a:pt x="714" y="716"/>
                      </a:lnTo>
                      <a:lnTo>
                        <a:pt x="713" y="716"/>
                      </a:lnTo>
                      <a:lnTo>
                        <a:pt x="710" y="716"/>
                      </a:lnTo>
                      <a:lnTo>
                        <a:pt x="706" y="716"/>
                      </a:lnTo>
                      <a:lnTo>
                        <a:pt x="701" y="716"/>
                      </a:lnTo>
                      <a:lnTo>
                        <a:pt x="693" y="716"/>
                      </a:lnTo>
                      <a:lnTo>
                        <a:pt x="690" y="716"/>
                      </a:lnTo>
                      <a:lnTo>
                        <a:pt x="682" y="716"/>
                      </a:lnTo>
                      <a:lnTo>
                        <a:pt x="677" y="716"/>
                      </a:lnTo>
                      <a:lnTo>
                        <a:pt x="674" y="716"/>
                      </a:lnTo>
                      <a:lnTo>
                        <a:pt x="670" y="716"/>
                      </a:lnTo>
                      <a:lnTo>
                        <a:pt x="667" y="716"/>
                      </a:lnTo>
                      <a:lnTo>
                        <a:pt x="665" y="716"/>
                      </a:lnTo>
                      <a:lnTo>
                        <a:pt x="662" y="716"/>
                      </a:lnTo>
                      <a:lnTo>
                        <a:pt x="659" y="716"/>
                      </a:lnTo>
                      <a:lnTo>
                        <a:pt x="654" y="716"/>
                      </a:lnTo>
                      <a:lnTo>
                        <a:pt x="651" y="716"/>
                      </a:lnTo>
                      <a:lnTo>
                        <a:pt x="646" y="716"/>
                      </a:lnTo>
                      <a:lnTo>
                        <a:pt x="643" y="716"/>
                      </a:lnTo>
                      <a:lnTo>
                        <a:pt x="643" y="720"/>
                      </a:lnTo>
                      <a:lnTo>
                        <a:pt x="639" y="720"/>
                      </a:lnTo>
                      <a:lnTo>
                        <a:pt x="639" y="724"/>
                      </a:lnTo>
                      <a:lnTo>
                        <a:pt x="638" y="724"/>
                      </a:lnTo>
                      <a:lnTo>
                        <a:pt x="638" y="725"/>
                      </a:lnTo>
                      <a:lnTo>
                        <a:pt x="638" y="729"/>
                      </a:lnTo>
                      <a:lnTo>
                        <a:pt x="634" y="729"/>
                      </a:lnTo>
                      <a:lnTo>
                        <a:pt x="634" y="731"/>
                      </a:lnTo>
                      <a:lnTo>
                        <a:pt x="631" y="731"/>
                      </a:lnTo>
                      <a:lnTo>
                        <a:pt x="631" y="735"/>
                      </a:lnTo>
                      <a:lnTo>
                        <a:pt x="630" y="735"/>
                      </a:lnTo>
                      <a:lnTo>
                        <a:pt x="626" y="737"/>
                      </a:lnTo>
                      <a:lnTo>
                        <a:pt x="623" y="740"/>
                      </a:lnTo>
                      <a:lnTo>
                        <a:pt x="621" y="740"/>
                      </a:lnTo>
                      <a:lnTo>
                        <a:pt x="618" y="744"/>
                      </a:lnTo>
                      <a:lnTo>
                        <a:pt x="618" y="746"/>
                      </a:lnTo>
                      <a:lnTo>
                        <a:pt x="618" y="750"/>
                      </a:lnTo>
                      <a:lnTo>
                        <a:pt x="615" y="750"/>
                      </a:lnTo>
                      <a:lnTo>
                        <a:pt x="615" y="752"/>
                      </a:lnTo>
                      <a:lnTo>
                        <a:pt x="618" y="755"/>
                      </a:lnTo>
                      <a:lnTo>
                        <a:pt x="618" y="757"/>
                      </a:lnTo>
                      <a:lnTo>
                        <a:pt x="615" y="757"/>
                      </a:lnTo>
                      <a:lnTo>
                        <a:pt x="615" y="761"/>
                      </a:lnTo>
                      <a:lnTo>
                        <a:pt x="615" y="765"/>
                      </a:lnTo>
                      <a:lnTo>
                        <a:pt x="615" y="767"/>
                      </a:lnTo>
                      <a:lnTo>
                        <a:pt x="618" y="767"/>
                      </a:lnTo>
                      <a:lnTo>
                        <a:pt x="618" y="770"/>
                      </a:lnTo>
                      <a:lnTo>
                        <a:pt x="618" y="772"/>
                      </a:lnTo>
                      <a:lnTo>
                        <a:pt x="615" y="772"/>
                      </a:lnTo>
                      <a:lnTo>
                        <a:pt x="615" y="776"/>
                      </a:lnTo>
                      <a:lnTo>
                        <a:pt x="613" y="776"/>
                      </a:lnTo>
                      <a:lnTo>
                        <a:pt x="610" y="780"/>
                      </a:lnTo>
                      <a:lnTo>
                        <a:pt x="610" y="782"/>
                      </a:lnTo>
                      <a:lnTo>
                        <a:pt x="607" y="782"/>
                      </a:lnTo>
                      <a:lnTo>
                        <a:pt x="603" y="785"/>
                      </a:lnTo>
                      <a:lnTo>
                        <a:pt x="602" y="791"/>
                      </a:lnTo>
                      <a:lnTo>
                        <a:pt x="599" y="791"/>
                      </a:lnTo>
                      <a:lnTo>
                        <a:pt x="599" y="796"/>
                      </a:lnTo>
                      <a:lnTo>
                        <a:pt x="594" y="800"/>
                      </a:lnTo>
                      <a:lnTo>
                        <a:pt x="590" y="800"/>
                      </a:lnTo>
                      <a:lnTo>
                        <a:pt x="587" y="800"/>
                      </a:lnTo>
                      <a:lnTo>
                        <a:pt x="585" y="802"/>
                      </a:lnTo>
                      <a:lnTo>
                        <a:pt x="582" y="802"/>
                      </a:lnTo>
                      <a:lnTo>
                        <a:pt x="579" y="806"/>
                      </a:lnTo>
                      <a:lnTo>
                        <a:pt x="577" y="808"/>
                      </a:lnTo>
                      <a:lnTo>
                        <a:pt x="574" y="811"/>
                      </a:lnTo>
                      <a:lnTo>
                        <a:pt x="574" y="813"/>
                      </a:lnTo>
                      <a:lnTo>
                        <a:pt x="571" y="821"/>
                      </a:lnTo>
                      <a:lnTo>
                        <a:pt x="571" y="826"/>
                      </a:lnTo>
                      <a:lnTo>
                        <a:pt x="574" y="826"/>
                      </a:lnTo>
                      <a:lnTo>
                        <a:pt x="574" y="828"/>
                      </a:lnTo>
                      <a:lnTo>
                        <a:pt x="577" y="834"/>
                      </a:lnTo>
                      <a:lnTo>
                        <a:pt x="582" y="834"/>
                      </a:lnTo>
                      <a:lnTo>
                        <a:pt x="582" y="838"/>
                      </a:lnTo>
                      <a:lnTo>
                        <a:pt x="582" y="843"/>
                      </a:lnTo>
                      <a:lnTo>
                        <a:pt x="582" y="847"/>
                      </a:lnTo>
                      <a:lnTo>
                        <a:pt x="577" y="849"/>
                      </a:lnTo>
                      <a:lnTo>
                        <a:pt x="574" y="849"/>
                      </a:lnTo>
                      <a:lnTo>
                        <a:pt x="574" y="853"/>
                      </a:lnTo>
                      <a:lnTo>
                        <a:pt x="566" y="854"/>
                      </a:lnTo>
                      <a:lnTo>
                        <a:pt x="559" y="854"/>
                      </a:lnTo>
                      <a:lnTo>
                        <a:pt x="558" y="854"/>
                      </a:lnTo>
                      <a:lnTo>
                        <a:pt x="558" y="858"/>
                      </a:lnTo>
                      <a:lnTo>
                        <a:pt x="558" y="862"/>
                      </a:lnTo>
                      <a:lnTo>
                        <a:pt x="558" y="864"/>
                      </a:lnTo>
                      <a:lnTo>
                        <a:pt x="554" y="867"/>
                      </a:lnTo>
                      <a:lnTo>
                        <a:pt x="554" y="869"/>
                      </a:lnTo>
                      <a:lnTo>
                        <a:pt x="551" y="869"/>
                      </a:lnTo>
                      <a:lnTo>
                        <a:pt x="550" y="867"/>
                      </a:lnTo>
                      <a:lnTo>
                        <a:pt x="546" y="867"/>
                      </a:lnTo>
                      <a:lnTo>
                        <a:pt x="543" y="867"/>
                      </a:lnTo>
                      <a:lnTo>
                        <a:pt x="543" y="869"/>
                      </a:lnTo>
                      <a:lnTo>
                        <a:pt x="541" y="867"/>
                      </a:lnTo>
                      <a:lnTo>
                        <a:pt x="541" y="869"/>
                      </a:lnTo>
                      <a:lnTo>
                        <a:pt x="538" y="869"/>
                      </a:lnTo>
                      <a:lnTo>
                        <a:pt x="535" y="873"/>
                      </a:lnTo>
                      <a:lnTo>
                        <a:pt x="535" y="869"/>
                      </a:lnTo>
                      <a:lnTo>
                        <a:pt x="532" y="869"/>
                      </a:lnTo>
                      <a:lnTo>
                        <a:pt x="527" y="869"/>
                      </a:lnTo>
                      <a:lnTo>
                        <a:pt x="527" y="867"/>
                      </a:lnTo>
                      <a:lnTo>
                        <a:pt x="523" y="869"/>
                      </a:lnTo>
                      <a:lnTo>
                        <a:pt x="522" y="867"/>
                      </a:lnTo>
                      <a:lnTo>
                        <a:pt x="522" y="864"/>
                      </a:lnTo>
                      <a:lnTo>
                        <a:pt x="522" y="858"/>
                      </a:lnTo>
                      <a:lnTo>
                        <a:pt x="519" y="858"/>
                      </a:lnTo>
                      <a:lnTo>
                        <a:pt x="519" y="854"/>
                      </a:lnTo>
                      <a:lnTo>
                        <a:pt x="519" y="853"/>
                      </a:lnTo>
                      <a:lnTo>
                        <a:pt x="515" y="853"/>
                      </a:lnTo>
                      <a:lnTo>
                        <a:pt x="515" y="849"/>
                      </a:lnTo>
                      <a:lnTo>
                        <a:pt x="515" y="847"/>
                      </a:lnTo>
                      <a:lnTo>
                        <a:pt x="515" y="843"/>
                      </a:lnTo>
                      <a:lnTo>
                        <a:pt x="510" y="843"/>
                      </a:lnTo>
                      <a:lnTo>
                        <a:pt x="507" y="843"/>
                      </a:lnTo>
                      <a:lnTo>
                        <a:pt x="507" y="838"/>
                      </a:lnTo>
                      <a:lnTo>
                        <a:pt x="504" y="838"/>
                      </a:lnTo>
                      <a:lnTo>
                        <a:pt x="502" y="838"/>
                      </a:lnTo>
                      <a:lnTo>
                        <a:pt x="499" y="834"/>
                      </a:lnTo>
                      <a:lnTo>
                        <a:pt x="499" y="828"/>
                      </a:lnTo>
                      <a:lnTo>
                        <a:pt x="499" y="826"/>
                      </a:lnTo>
                      <a:lnTo>
                        <a:pt x="496" y="826"/>
                      </a:lnTo>
                      <a:lnTo>
                        <a:pt x="494" y="826"/>
                      </a:lnTo>
                      <a:lnTo>
                        <a:pt x="491" y="826"/>
                      </a:lnTo>
                      <a:lnTo>
                        <a:pt x="488" y="826"/>
                      </a:lnTo>
                      <a:lnTo>
                        <a:pt x="486" y="826"/>
                      </a:lnTo>
                      <a:lnTo>
                        <a:pt x="483" y="826"/>
                      </a:lnTo>
                      <a:lnTo>
                        <a:pt x="479" y="823"/>
                      </a:lnTo>
                      <a:lnTo>
                        <a:pt x="479" y="821"/>
                      </a:lnTo>
                      <a:lnTo>
                        <a:pt x="478" y="821"/>
                      </a:lnTo>
                      <a:lnTo>
                        <a:pt x="474" y="817"/>
                      </a:lnTo>
                      <a:lnTo>
                        <a:pt x="474" y="821"/>
                      </a:lnTo>
                      <a:lnTo>
                        <a:pt x="468" y="817"/>
                      </a:lnTo>
                      <a:lnTo>
                        <a:pt x="466" y="817"/>
                      </a:lnTo>
                      <a:lnTo>
                        <a:pt x="466" y="821"/>
                      </a:lnTo>
                      <a:lnTo>
                        <a:pt x="463" y="821"/>
                      </a:lnTo>
                      <a:lnTo>
                        <a:pt x="460" y="821"/>
                      </a:lnTo>
                      <a:lnTo>
                        <a:pt x="460" y="817"/>
                      </a:lnTo>
                      <a:lnTo>
                        <a:pt x="458" y="821"/>
                      </a:lnTo>
                      <a:lnTo>
                        <a:pt x="458" y="823"/>
                      </a:lnTo>
                      <a:lnTo>
                        <a:pt x="458" y="826"/>
                      </a:lnTo>
                      <a:lnTo>
                        <a:pt x="458" y="828"/>
                      </a:lnTo>
                      <a:lnTo>
                        <a:pt x="452" y="828"/>
                      </a:lnTo>
                      <a:lnTo>
                        <a:pt x="450" y="828"/>
                      </a:lnTo>
                      <a:lnTo>
                        <a:pt x="447" y="828"/>
                      </a:lnTo>
                      <a:lnTo>
                        <a:pt x="443" y="832"/>
                      </a:lnTo>
                      <a:lnTo>
                        <a:pt x="443" y="834"/>
                      </a:lnTo>
                      <a:lnTo>
                        <a:pt x="442" y="832"/>
                      </a:lnTo>
                      <a:lnTo>
                        <a:pt x="442" y="834"/>
                      </a:lnTo>
                      <a:lnTo>
                        <a:pt x="435" y="834"/>
                      </a:lnTo>
                      <a:lnTo>
                        <a:pt x="432" y="838"/>
                      </a:lnTo>
                      <a:lnTo>
                        <a:pt x="430" y="838"/>
                      </a:lnTo>
                      <a:lnTo>
                        <a:pt x="427" y="841"/>
                      </a:lnTo>
                      <a:lnTo>
                        <a:pt x="424" y="841"/>
                      </a:lnTo>
                      <a:lnTo>
                        <a:pt x="424" y="847"/>
                      </a:lnTo>
                      <a:lnTo>
                        <a:pt x="424" y="849"/>
                      </a:lnTo>
                      <a:lnTo>
                        <a:pt x="422" y="853"/>
                      </a:lnTo>
                      <a:lnTo>
                        <a:pt x="419" y="853"/>
                      </a:lnTo>
                      <a:lnTo>
                        <a:pt x="419" y="854"/>
                      </a:lnTo>
                      <a:lnTo>
                        <a:pt x="416" y="862"/>
                      </a:lnTo>
                      <a:lnTo>
                        <a:pt x="416" y="864"/>
                      </a:lnTo>
                      <a:lnTo>
                        <a:pt x="416" y="867"/>
                      </a:lnTo>
                      <a:lnTo>
                        <a:pt x="416" y="869"/>
                      </a:lnTo>
                      <a:lnTo>
                        <a:pt x="416" y="873"/>
                      </a:lnTo>
                      <a:lnTo>
                        <a:pt x="414" y="875"/>
                      </a:lnTo>
                      <a:lnTo>
                        <a:pt x="411" y="882"/>
                      </a:lnTo>
                      <a:lnTo>
                        <a:pt x="414" y="888"/>
                      </a:lnTo>
                      <a:lnTo>
                        <a:pt x="416" y="890"/>
                      </a:lnTo>
                      <a:lnTo>
                        <a:pt x="416" y="896"/>
                      </a:lnTo>
                      <a:lnTo>
                        <a:pt x="416" y="899"/>
                      </a:lnTo>
                      <a:lnTo>
                        <a:pt x="411" y="899"/>
                      </a:lnTo>
                      <a:lnTo>
                        <a:pt x="411" y="903"/>
                      </a:lnTo>
                      <a:lnTo>
                        <a:pt x="411" y="905"/>
                      </a:lnTo>
                      <a:lnTo>
                        <a:pt x="414" y="909"/>
                      </a:lnTo>
                      <a:lnTo>
                        <a:pt x="411" y="909"/>
                      </a:lnTo>
                      <a:lnTo>
                        <a:pt x="411" y="914"/>
                      </a:lnTo>
                      <a:lnTo>
                        <a:pt x="411" y="916"/>
                      </a:lnTo>
                      <a:lnTo>
                        <a:pt x="408" y="924"/>
                      </a:lnTo>
                      <a:lnTo>
                        <a:pt x="408" y="925"/>
                      </a:lnTo>
                      <a:lnTo>
                        <a:pt x="408" y="931"/>
                      </a:lnTo>
                      <a:lnTo>
                        <a:pt x="406" y="931"/>
                      </a:lnTo>
                      <a:lnTo>
                        <a:pt x="408" y="935"/>
                      </a:lnTo>
                      <a:lnTo>
                        <a:pt x="406" y="937"/>
                      </a:lnTo>
                      <a:lnTo>
                        <a:pt x="408" y="940"/>
                      </a:lnTo>
                      <a:lnTo>
                        <a:pt x="408" y="944"/>
                      </a:lnTo>
                      <a:lnTo>
                        <a:pt x="408" y="950"/>
                      </a:lnTo>
                      <a:lnTo>
                        <a:pt x="411" y="950"/>
                      </a:lnTo>
                      <a:lnTo>
                        <a:pt x="411" y="952"/>
                      </a:lnTo>
                      <a:lnTo>
                        <a:pt x="411" y="955"/>
                      </a:lnTo>
                      <a:lnTo>
                        <a:pt x="411" y="959"/>
                      </a:lnTo>
                      <a:lnTo>
                        <a:pt x="408" y="955"/>
                      </a:lnTo>
                      <a:lnTo>
                        <a:pt x="408" y="952"/>
                      </a:lnTo>
                      <a:lnTo>
                        <a:pt x="394" y="950"/>
                      </a:lnTo>
                      <a:lnTo>
                        <a:pt x="391" y="946"/>
                      </a:lnTo>
                      <a:lnTo>
                        <a:pt x="388" y="946"/>
                      </a:lnTo>
                      <a:lnTo>
                        <a:pt x="378" y="946"/>
                      </a:lnTo>
                      <a:lnTo>
                        <a:pt x="368" y="950"/>
                      </a:lnTo>
                      <a:lnTo>
                        <a:pt x="368" y="946"/>
                      </a:lnTo>
                      <a:lnTo>
                        <a:pt x="367" y="944"/>
                      </a:lnTo>
                      <a:lnTo>
                        <a:pt x="367" y="940"/>
                      </a:lnTo>
                      <a:lnTo>
                        <a:pt x="367" y="937"/>
                      </a:lnTo>
                      <a:lnTo>
                        <a:pt x="360" y="931"/>
                      </a:lnTo>
                      <a:lnTo>
                        <a:pt x="359" y="925"/>
                      </a:lnTo>
                      <a:lnTo>
                        <a:pt x="359" y="924"/>
                      </a:lnTo>
                      <a:lnTo>
                        <a:pt x="359" y="920"/>
                      </a:lnTo>
                      <a:lnTo>
                        <a:pt x="352" y="916"/>
                      </a:lnTo>
                      <a:lnTo>
                        <a:pt x="352" y="914"/>
                      </a:lnTo>
                      <a:lnTo>
                        <a:pt x="350" y="910"/>
                      </a:lnTo>
                      <a:lnTo>
                        <a:pt x="350" y="909"/>
                      </a:lnTo>
                      <a:lnTo>
                        <a:pt x="347" y="909"/>
                      </a:lnTo>
                      <a:lnTo>
                        <a:pt x="342" y="903"/>
                      </a:lnTo>
                      <a:lnTo>
                        <a:pt x="332" y="899"/>
                      </a:lnTo>
                      <a:lnTo>
                        <a:pt x="328" y="899"/>
                      </a:lnTo>
                      <a:lnTo>
                        <a:pt x="328" y="896"/>
                      </a:lnTo>
                      <a:lnTo>
                        <a:pt x="324" y="890"/>
                      </a:lnTo>
                      <a:lnTo>
                        <a:pt x="324" y="888"/>
                      </a:lnTo>
                      <a:lnTo>
                        <a:pt x="323" y="888"/>
                      </a:lnTo>
                      <a:lnTo>
                        <a:pt x="319" y="888"/>
                      </a:lnTo>
                      <a:lnTo>
                        <a:pt x="311" y="879"/>
                      </a:lnTo>
                      <a:lnTo>
                        <a:pt x="308" y="875"/>
                      </a:lnTo>
                      <a:lnTo>
                        <a:pt x="303" y="869"/>
                      </a:lnTo>
                      <a:lnTo>
                        <a:pt x="303" y="867"/>
                      </a:lnTo>
                      <a:lnTo>
                        <a:pt x="300" y="864"/>
                      </a:lnTo>
                      <a:lnTo>
                        <a:pt x="297" y="864"/>
                      </a:lnTo>
                      <a:lnTo>
                        <a:pt x="295" y="862"/>
                      </a:lnTo>
                      <a:lnTo>
                        <a:pt x="292" y="862"/>
                      </a:lnTo>
                      <a:lnTo>
                        <a:pt x="287" y="862"/>
                      </a:lnTo>
                      <a:lnTo>
                        <a:pt x="287" y="858"/>
                      </a:lnTo>
                      <a:lnTo>
                        <a:pt x="287" y="854"/>
                      </a:lnTo>
                      <a:lnTo>
                        <a:pt x="287" y="853"/>
                      </a:lnTo>
                      <a:lnTo>
                        <a:pt x="287" y="849"/>
                      </a:lnTo>
                      <a:lnTo>
                        <a:pt x="288" y="847"/>
                      </a:lnTo>
                      <a:lnTo>
                        <a:pt x="288" y="843"/>
                      </a:lnTo>
                      <a:lnTo>
                        <a:pt x="292" y="847"/>
                      </a:lnTo>
                      <a:lnTo>
                        <a:pt x="295" y="847"/>
                      </a:lnTo>
                      <a:lnTo>
                        <a:pt x="297" y="847"/>
                      </a:lnTo>
                      <a:lnTo>
                        <a:pt x="300" y="849"/>
                      </a:lnTo>
                      <a:lnTo>
                        <a:pt x="303" y="849"/>
                      </a:lnTo>
                      <a:lnTo>
                        <a:pt x="303" y="847"/>
                      </a:lnTo>
                      <a:lnTo>
                        <a:pt x="306" y="847"/>
                      </a:lnTo>
                      <a:lnTo>
                        <a:pt x="303" y="847"/>
                      </a:lnTo>
                      <a:lnTo>
                        <a:pt x="303" y="843"/>
                      </a:lnTo>
                      <a:lnTo>
                        <a:pt x="306" y="843"/>
                      </a:lnTo>
                      <a:lnTo>
                        <a:pt x="308" y="843"/>
                      </a:lnTo>
                      <a:lnTo>
                        <a:pt x="311" y="841"/>
                      </a:lnTo>
                      <a:lnTo>
                        <a:pt x="315" y="843"/>
                      </a:lnTo>
                      <a:lnTo>
                        <a:pt x="316" y="838"/>
                      </a:lnTo>
                      <a:lnTo>
                        <a:pt x="316" y="834"/>
                      </a:lnTo>
                      <a:lnTo>
                        <a:pt x="315" y="826"/>
                      </a:lnTo>
                      <a:lnTo>
                        <a:pt x="315" y="823"/>
                      </a:lnTo>
                      <a:lnTo>
                        <a:pt x="311" y="821"/>
                      </a:lnTo>
                      <a:lnTo>
                        <a:pt x="311" y="817"/>
                      </a:lnTo>
                      <a:lnTo>
                        <a:pt x="308" y="817"/>
                      </a:lnTo>
                      <a:lnTo>
                        <a:pt x="308" y="811"/>
                      </a:lnTo>
                      <a:lnTo>
                        <a:pt x="306" y="811"/>
                      </a:lnTo>
                      <a:lnTo>
                        <a:pt x="303" y="811"/>
                      </a:lnTo>
                      <a:lnTo>
                        <a:pt x="306" y="811"/>
                      </a:lnTo>
                      <a:lnTo>
                        <a:pt x="306" y="808"/>
                      </a:lnTo>
                      <a:lnTo>
                        <a:pt x="308" y="806"/>
                      </a:lnTo>
                      <a:lnTo>
                        <a:pt x="306" y="800"/>
                      </a:lnTo>
                      <a:lnTo>
                        <a:pt x="306" y="796"/>
                      </a:lnTo>
                      <a:lnTo>
                        <a:pt x="303" y="796"/>
                      </a:lnTo>
                      <a:lnTo>
                        <a:pt x="303" y="793"/>
                      </a:lnTo>
                      <a:lnTo>
                        <a:pt x="306" y="793"/>
                      </a:lnTo>
                      <a:lnTo>
                        <a:pt x="306" y="791"/>
                      </a:lnTo>
                      <a:lnTo>
                        <a:pt x="303" y="787"/>
                      </a:lnTo>
                      <a:lnTo>
                        <a:pt x="300" y="785"/>
                      </a:lnTo>
                      <a:lnTo>
                        <a:pt x="297" y="785"/>
                      </a:lnTo>
                      <a:lnTo>
                        <a:pt x="297" y="782"/>
                      </a:lnTo>
                      <a:lnTo>
                        <a:pt x="300" y="770"/>
                      </a:lnTo>
                      <a:lnTo>
                        <a:pt x="300" y="765"/>
                      </a:lnTo>
                      <a:lnTo>
                        <a:pt x="300" y="755"/>
                      </a:lnTo>
                      <a:lnTo>
                        <a:pt x="300" y="750"/>
                      </a:lnTo>
                      <a:lnTo>
                        <a:pt x="300" y="746"/>
                      </a:lnTo>
                      <a:lnTo>
                        <a:pt x="300" y="744"/>
                      </a:lnTo>
                      <a:lnTo>
                        <a:pt x="300" y="740"/>
                      </a:lnTo>
                      <a:lnTo>
                        <a:pt x="297" y="737"/>
                      </a:lnTo>
                      <a:lnTo>
                        <a:pt x="295" y="735"/>
                      </a:lnTo>
                      <a:lnTo>
                        <a:pt x="292" y="725"/>
                      </a:lnTo>
                      <a:lnTo>
                        <a:pt x="292" y="724"/>
                      </a:lnTo>
                      <a:lnTo>
                        <a:pt x="292" y="720"/>
                      </a:lnTo>
                      <a:lnTo>
                        <a:pt x="292" y="714"/>
                      </a:lnTo>
                      <a:lnTo>
                        <a:pt x="288" y="710"/>
                      </a:lnTo>
                      <a:lnTo>
                        <a:pt x="288" y="709"/>
                      </a:lnTo>
                      <a:lnTo>
                        <a:pt x="287" y="703"/>
                      </a:lnTo>
                      <a:lnTo>
                        <a:pt x="287" y="699"/>
                      </a:lnTo>
                      <a:lnTo>
                        <a:pt x="287" y="696"/>
                      </a:lnTo>
                      <a:lnTo>
                        <a:pt x="287" y="694"/>
                      </a:lnTo>
                      <a:lnTo>
                        <a:pt x="287" y="690"/>
                      </a:lnTo>
                      <a:lnTo>
                        <a:pt x="287" y="684"/>
                      </a:lnTo>
                      <a:lnTo>
                        <a:pt x="287" y="682"/>
                      </a:lnTo>
                      <a:lnTo>
                        <a:pt x="287" y="675"/>
                      </a:lnTo>
                      <a:lnTo>
                        <a:pt x="287" y="673"/>
                      </a:lnTo>
                      <a:lnTo>
                        <a:pt x="287" y="669"/>
                      </a:lnTo>
                      <a:lnTo>
                        <a:pt x="287" y="667"/>
                      </a:lnTo>
                      <a:lnTo>
                        <a:pt x="287" y="662"/>
                      </a:lnTo>
                      <a:lnTo>
                        <a:pt x="287" y="654"/>
                      </a:lnTo>
                      <a:lnTo>
                        <a:pt x="287" y="653"/>
                      </a:lnTo>
                      <a:lnTo>
                        <a:pt x="287" y="649"/>
                      </a:lnTo>
                      <a:lnTo>
                        <a:pt x="287" y="643"/>
                      </a:lnTo>
                      <a:lnTo>
                        <a:pt x="287" y="641"/>
                      </a:lnTo>
                      <a:lnTo>
                        <a:pt x="288" y="634"/>
                      </a:lnTo>
                      <a:lnTo>
                        <a:pt x="288" y="632"/>
                      </a:lnTo>
                      <a:lnTo>
                        <a:pt x="288" y="626"/>
                      </a:lnTo>
                      <a:lnTo>
                        <a:pt x="287" y="621"/>
                      </a:lnTo>
                      <a:lnTo>
                        <a:pt x="287" y="617"/>
                      </a:lnTo>
                      <a:lnTo>
                        <a:pt x="287" y="613"/>
                      </a:lnTo>
                      <a:lnTo>
                        <a:pt x="284" y="611"/>
                      </a:lnTo>
                      <a:lnTo>
                        <a:pt x="284" y="608"/>
                      </a:lnTo>
                      <a:lnTo>
                        <a:pt x="284" y="606"/>
                      </a:lnTo>
                      <a:lnTo>
                        <a:pt x="279" y="600"/>
                      </a:lnTo>
                      <a:lnTo>
                        <a:pt x="275" y="596"/>
                      </a:lnTo>
                      <a:lnTo>
                        <a:pt x="272" y="593"/>
                      </a:lnTo>
                      <a:lnTo>
                        <a:pt x="270" y="591"/>
                      </a:lnTo>
                      <a:lnTo>
                        <a:pt x="270" y="587"/>
                      </a:lnTo>
                      <a:lnTo>
                        <a:pt x="270" y="582"/>
                      </a:lnTo>
                      <a:lnTo>
                        <a:pt x="267" y="582"/>
                      </a:lnTo>
                      <a:lnTo>
                        <a:pt x="267" y="580"/>
                      </a:lnTo>
                      <a:lnTo>
                        <a:pt x="267" y="572"/>
                      </a:lnTo>
                      <a:lnTo>
                        <a:pt x="264" y="570"/>
                      </a:lnTo>
                      <a:lnTo>
                        <a:pt x="261" y="570"/>
                      </a:lnTo>
                      <a:lnTo>
                        <a:pt x="261" y="565"/>
                      </a:lnTo>
                      <a:lnTo>
                        <a:pt x="259" y="565"/>
                      </a:lnTo>
                      <a:lnTo>
                        <a:pt x="259" y="561"/>
                      </a:lnTo>
                      <a:lnTo>
                        <a:pt x="256" y="557"/>
                      </a:lnTo>
                      <a:lnTo>
                        <a:pt x="252" y="555"/>
                      </a:lnTo>
                      <a:lnTo>
                        <a:pt x="251" y="552"/>
                      </a:lnTo>
                      <a:lnTo>
                        <a:pt x="251" y="546"/>
                      </a:lnTo>
                      <a:lnTo>
                        <a:pt x="248" y="546"/>
                      </a:lnTo>
                      <a:lnTo>
                        <a:pt x="244" y="544"/>
                      </a:lnTo>
                      <a:lnTo>
                        <a:pt x="243" y="537"/>
                      </a:lnTo>
                      <a:lnTo>
                        <a:pt x="243" y="535"/>
                      </a:lnTo>
                      <a:lnTo>
                        <a:pt x="236" y="529"/>
                      </a:lnTo>
                      <a:lnTo>
                        <a:pt x="236" y="525"/>
                      </a:lnTo>
                      <a:lnTo>
                        <a:pt x="233" y="516"/>
                      </a:lnTo>
                      <a:lnTo>
                        <a:pt x="233" y="514"/>
                      </a:lnTo>
                      <a:lnTo>
                        <a:pt x="231" y="510"/>
                      </a:lnTo>
                      <a:lnTo>
                        <a:pt x="231" y="509"/>
                      </a:lnTo>
                      <a:lnTo>
                        <a:pt x="228" y="509"/>
                      </a:lnTo>
                      <a:lnTo>
                        <a:pt x="228" y="503"/>
                      </a:lnTo>
                      <a:lnTo>
                        <a:pt x="225" y="499"/>
                      </a:lnTo>
                      <a:lnTo>
                        <a:pt x="225" y="494"/>
                      </a:lnTo>
                      <a:lnTo>
                        <a:pt x="225" y="490"/>
                      </a:lnTo>
                      <a:lnTo>
                        <a:pt x="225" y="488"/>
                      </a:lnTo>
                      <a:lnTo>
                        <a:pt x="225" y="484"/>
                      </a:lnTo>
                      <a:lnTo>
                        <a:pt x="225" y="482"/>
                      </a:lnTo>
                      <a:lnTo>
                        <a:pt x="223" y="475"/>
                      </a:lnTo>
                      <a:lnTo>
                        <a:pt x="223" y="473"/>
                      </a:lnTo>
                      <a:lnTo>
                        <a:pt x="220" y="468"/>
                      </a:lnTo>
                      <a:lnTo>
                        <a:pt x="220" y="464"/>
                      </a:lnTo>
                      <a:lnTo>
                        <a:pt x="217" y="462"/>
                      </a:lnTo>
                      <a:lnTo>
                        <a:pt x="217" y="458"/>
                      </a:lnTo>
                      <a:lnTo>
                        <a:pt x="212" y="453"/>
                      </a:lnTo>
                      <a:lnTo>
                        <a:pt x="208" y="449"/>
                      </a:lnTo>
                      <a:lnTo>
                        <a:pt x="208" y="447"/>
                      </a:lnTo>
                      <a:lnTo>
                        <a:pt x="207" y="447"/>
                      </a:lnTo>
                      <a:lnTo>
                        <a:pt x="204" y="443"/>
                      </a:lnTo>
                      <a:lnTo>
                        <a:pt x="200" y="441"/>
                      </a:lnTo>
                      <a:lnTo>
                        <a:pt x="195" y="441"/>
                      </a:lnTo>
                      <a:lnTo>
                        <a:pt x="195" y="443"/>
                      </a:lnTo>
                      <a:lnTo>
                        <a:pt x="192" y="443"/>
                      </a:lnTo>
                      <a:lnTo>
                        <a:pt x="192" y="447"/>
                      </a:lnTo>
                      <a:lnTo>
                        <a:pt x="189" y="449"/>
                      </a:lnTo>
                      <a:lnTo>
                        <a:pt x="187" y="449"/>
                      </a:lnTo>
                      <a:lnTo>
                        <a:pt x="184" y="453"/>
                      </a:lnTo>
                      <a:lnTo>
                        <a:pt x="181" y="449"/>
                      </a:lnTo>
                      <a:lnTo>
                        <a:pt x="179" y="449"/>
                      </a:lnTo>
                      <a:lnTo>
                        <a:pt x="176" y="447"/>
                      </a:lnTo>
                      <a:lnTo>
                        <a:pt x="173" y="447"/>
                      </a:lnTo>
                      <a:lnTo>
                        <a:pt x="171" y="443"/>
                      </a:lnTo>
                      <a:lnTo>
                        <a:pt x="171" y="441"/>
                      </a:lnTo>
                      <a:lnTo>
                        <a:pt x="168" y="438"/>
                      </a:lnTo>
                      <a:lnTo>
                        <a:pt x="168" y="432"/>
                      </a:lnTo>
                      <a:lnTo>
                        <a:pt x="171" y="432"/>
                      </a:lnTo>
                      <a:lnTo>
                        <a:pt x="171" y="428"/>
                      </a:lnTo>
                      <a:lnTo>
                        <a:pt x="171" y="426"/>
                      </a:lnTo>
                      <a:lnTo>
                        <a:pt x="171" y="423"/>
                      </a:lnTo>
                      <a:lnTo>
                        <a:pt x="171" y="421"/>
                      </a:lnTo>
                      <a:lnTo>
                        <a:pt x="171" y="413"/>
                      </a:lnTo>
                      <a:lnTo>
                        <a:pt x="171" y="411"/>
                      </a:lnTo>
                      <a:lnTo>
                        <a:pt x="171" y="408"/>
                      </a:lnTo>
                      <a:lnTo>
                        <a:pt x="171" y="406"/>
                      </a:lnTo>
                      <a:lnTo>
                        <a:pt x="168" y="406"/>
                      </a:lnTo>
                      <a:lnTo>
                        <a:pt x="164" y="406"/>
                      </a:lnTo>
                      <a:lnTo>
                        <a:pt x="161" y="406"/>
                      </a:lnTo>
                      <a:lnTo>
                        <a:pt x="159" y="406"/>
                      </a:lnTo>
                      <a:lnTo>
                        <a:pt x="153" y="406"/>
                      </a:lnTo>
                      <a:lnTo>
                        <a:pt x="151" y="406"/>
                      </a:lnTo>
                      <a:lnTo>
                        <a:pt x="148" y="406"/>
                      </a:lnTo>
                      <a:lnTo>
                        <a:pt x="145" y="406"/>
                      </a:lnTo>
                      <a:lnTo>
                        <a:pt x="143" y="408"/>
                      </a:lnTo>
                      <a:lnTo>
                        <a:pt x="140" y="411"/>
                      </a:lnTo>
                      <a:lnTo>
                        <a:pt x="137" y="411"/>
                      </a:lnTo>
                      <a:lnTo>
                        <a:pt x="132" y="413"/>
                      </a:lnTo>
                      <a:lnTo>
                        <a:pt x="128" y="413"/>
                      </a:lnTo>
                      <a:lnTo>
                        <a:pt x="125" y="413"/>
                      </a:lnTo>
                      <a:lnTo>
                        <a:pt x="124" y="413"/>
                      </a:lnTo>
                      <a:lnTo>
                        <a:pt x="120" y="417"/>
                      </a:lnTo>
                      <a:lnTo>
                        <a:pt x="120" y="421"/>
                      </a:lnTo>
                      <a:lnTo>
                        <a:pt x="117" y="421"/>
                      </a:lnTo>
                      <a:lnTo>
                        <a:pt x="115" y="421"/>
                      </a:lnTo>
                      <a:lnTo>
                        <a:pt x="112" y="421"/>
                      </a:lnTo>
                      <a:lnTo>
                        <a:pt x="109" y="421"/>
                      </a:lnTo>
                      <a:lnTo>
                        <a:pt x="107" y="421"/>
                      </a:lnTo>
                      <a:lnTo>
                        <a:pt x="104" y="417"/>
                      </a:lnTo>
                      <a:lnTo>
                        <a:pt x="101" y="417"/>
                      </a:lnTo>
                      <a:lnTo>
                        <a:pt x="101" y="413"/>
                      </a:lnTo>
                      <a:lnTo>
                        <a:pt x="96" y="413"/>
                      </a:lnTo>
                      <a:lnTo>
                        <a:pt x="96" y="411"/>
                      </a:lnTo>
                      <a:lnTo>
                        <a:pt x="93" y="411"/>
                      </a:lnTo>
                      <a:lnTo>
                        <a:pt x="89" y="411"/>
                      </a:lnTo>
                      <a:lnTo>
                        <a:pt x="88" y="408"/>
                      </a:lnTo>
                      <a:lnTo>
                        <a:pt x="84" y="406"/>
                      </a:lnTo>
                      <a:lnTo>
                        <a:pt x="81" y="406"/>
                      </a:lnTo>
                      <a:lnTo>
                        <a:pt x="79" y="406"/>
                      </a:lnTo>
                      <a:lnTo>
                        <a:pt x="79" y="402"/>
                      </a:lnTo>
                      <a:lnTo>
                        <a:pt x="76" y="402"/>
                      </a:lnTo>
                      <a:lnTo>
                        <a:pt x="73" y="402"/>
                      </a:lnTo>
                      <a:lnTo>
                        <a:pt x="71" y="402"/>
                      </a:lnTo>
                      <a:lnTo>
                        <a:pt x="68" y="402"/>
                      </a:lnTo>
                      <a:lnTo>
                        <a:pt x="65" y="402"/>
                      </a:lnTo>
                      <a:lnTo>
                        <a:pt x="62" y="402"/>
                      </a:lnTo>
                      <a:lnTo>
                        <a:pt x="60" y="402"/>
                      </a:lnTo>
                      <a:lnTo>
                        <a:pt x="60" y="400"/>
                      </a:lnTo>
                      <a:lnTo>
                        <a:pt x="57" y="400"/>
                      </a:lnTo>
                      <a:lnTo>
                        <a:pt x="53" y="396"/>
                      </a:lnTo>
                      <a:lnTo>
                        <a:pt x="53" y="393"/>
                      </a:lnTo>
                      <a:lnTo>
                        <a:pt x="52" y="391"/>
                      </a:lnTo>
                      <a:lnTo>
                        <a:pt x="52" y="387"/>
                      </a:lnTo>
                      <a:lnTo>
                        <a:pt x="52" y="385"/>
                      </a:lnTo>
                      <a:lnTo>
                        <a:pt x="52" y="382"/>
                      </a:lnTo>
                      <a:lnTo>
                        <a:pt x="53" y="382"/>
                      </a:lnTo>
                      <a:lnTo>
                        <a:pt x="53" y="378"/>
                      </a:lnTo>
                      <a:lnTo>
                        <a:pt x="53" y="376"/>
                      </a:lnTo>
                      <a:lnTo>
                        <a:pt x="53" y="370"/>
                      </a:lnTo>
                      <a:lnTo>
                        <a:pt x="53" y="367"/>
                      </a:lnTo>
                      <a:lnTo>
                        <a:pt x="53" y="365"/>
                      </a:lnTo>
                      <a:lnTo>
                        <a:pt x="53" y="361"/>
                      </a:lnTo>
                      <a:lnTo>
                        <a:pt x="57" y="361"/>
                      </a:lnTo>
                      <a:lnTo>
                        <a:pt x="53" y="361"/>
                      </a:lnTo>
                      <a:lnTo>
                        <a:pt x="53" y="357"/>
                      </a:lnTo>
                      <a:lnTo>
                        <a:pt x="53" y="355"/>
                      </a:lnTo>
                      <a:lnTo>
                        <a:pt x="53" y="352"/>
                      </a:lnTo>
                      <a:lnTo>
                        <a:pt x="53" y="350"/>
                      </a:lnTo>
                      <a:lnTo>
                        <a:pt x="52" y="344"/>
                      </a:lnTo>
                      <a:lnTo>
                        <a:pt x="52" y="340"/>
                      </a:lnTo>
                      <a:lnTo>
                        <a:pt x="52" y="337"/>
                      </a:lnTo>
                      <a:lnTo>
                        <a:pt x="52" y="335"/>
                      </a:lnTo>
                      <a:lnTo>
                        <a:pt x="52" y="331"/>
                      </a:lnTo>
                      <a:lnTo>
                        <a:pt x="48" y="325"/>
                      </a:lnTo>
                      <a:lnTo>
                        <a:pt x="45" y="324"/>
                      </a:lnTo>
                      <a:lnTo>
                        <a:pt x="45" y="320"/>
                      </a:lnTo>
                      <a:lnTo>
                        <a:pt x="45" y="316"/>
                      </a:lnTo>
                      <a:lnTo>
                        <a:pt x="45" y="314"/>
                      </a:lnTo>
                      <a:lnTo>
                        <a:pt x="45" y="310"/>
                      </a:lnTo>
                      <a:lnTo>
                        <a:pt x="45" y="309"/>
                      </a:lnTo>
                      <a:lnTo>
                        <a:pt x="45" y="305"/>
                      </a:lnTo>
                      <a:lnTo>
                        <a:pt x="45" y="299"/>
                      </a:lnTo>
                      <a:lnTo>
                        <a:pt x="45" y="296"/>
                      </a:lnTo>
                      <a:lnTo>
                        <a:pt x="48" y="294"/>
                      </a:lnTo>
                      <a:lnTo>
                        <a:pt x="52" y="288"/>
                      </a:lnTo>
                      <a:lnTo>
                        <a:pt x="53" y="288"/>
                      </a:lnTo>
                      <a:lnTo>
                        <a:pt x="57" y="284"/>
                      </a:lnTo>
                      <a:lnTo>
                        <a:pt x="60" y="282"/>
                      </a:lnTo>
                      <a:lnTo>
                        <a:pt x="62" y="279"/>
                      </a:lnTo>
                      <a:lnTo>
                        <a:pt x="62" y="275"/>
                      </a:lnTo>
                      <a:lnTo>
                        <a:pt x="68" y="273"/>
                      </a:lnTo>
                      <a:lnTo>
                        <a:pt x="68" y="269"/>
                      </a:lnTo>
                      <a:lnTo>
                        <a:pt x="68" y="264"/>
                      </a:lnTo>
                      <a:lnTo>
                        <a:pt x="71" y="264"/>
                      </a:lnTo>
                      <a:lnTo>
                        <a:pt x="71" y="262"/>
                      </a:lnTo>
                      <a:lnTo>
                        <a:pt x="71" y="258"/>
                      </a:lnTo>
                      <a:lnTo>
                        <a:pt x="71" y="253"/>
                      </a:lnTo>
                      <a:lnTo>
                        <a:pt x="71" y="249"/>
                      </a:lnTo>
                      <a:lnTo>
                        <a:pt x="71" y="247"/>
                      </a:lnTo>
                      <a:lnTo>
                        <a:pt x="73" y="243"/>
                      </a:lnTo>
                      <a:lnTo>
                        <a:pt x="73" y="241"/>
                      </a:lnTo>
                      <a:lnTo>
                        <a:pt x="73" y="238"/>
                      </a:lnTo>
                      <a:lnTo>
                        <a:pt x="71" y="228"/>
                      </a:lnTo>
                      <a:lnTo>
                        <a:pt x="71" y="226"/>
                      </a:lnTo>
                      <a:lnTo>
                        <a:pt x="71" y="223"/>
                      </a:lnTo>
                      <a:lnTo>
                        <a:pt x="71" y="221"/>
                      </a:lnTo>
                      <a:lnTo>
                        <a:pt x="68" y="217"/>
                      </a:lnTo>
                      <a:lnTo>
                        <a:pt x="68" y="211"/>
                      </a:lnTo>
                      <a:lnTo>
                        <a:pt x="65" y="208"/>
                      </a:lnTo>
                      <a:lnTo>
                        <a:pt x="65" y="206"/>
                      </a:lnTo>
                      <a:lnTo>
                        <a:pt x="62" y="202"/>
                      </a:lnTo>
                      <a:lnTo>
                        <a:pt x="62" y="200"/>
                      </a:lnTo>
                      <a:lnTo>
                        <a:pt x="60" y="193"/>
                      </a:lnTo>
                      <a:lnTo>
                        <a:pt x="57" y="193"/>
                      </a:lnTo>
                      <a:lnTo>
                        <a:pt x="53" y="191"/>
                      </a:lnTo>
                      <a:lnTo>
                        <a:pt x="52" y="191"/>
                      </a:lnTo>
                      <a:lnTo>
                        <a:pt x="48" y="191"/>
                      </a:lnTo>
                      <a:lnTo>
                        <a:pt x="45" y="191"/>
                      </a:lnTo>
                      <a:lnTo>
                        <a:pt x="45" y="187"/>
                      </a:lnTo>
                      <a:lnTo>
                        <a:pt x="40" y="187"/>
                      </a:lnTo>
                      <a:lnTo>
                        <a:pt x="37" y="187"/>
                      </a:lnTo>
                      <a:lnTo>
                        <a:pt x="35" y="187"/>
                      </a:lnTo>
                      <a:lnTo>
                        <a:pt x="32" y="187"/>
                      </a:lnTo>
                      <a:lnTo>
                        <a:pt x="29" y="187"/>
                      </a:lnTo>
                      <a:lnTo>
                        <a:pt x="26" y="187"/>
                      </a:lnTo>
                      <a:lnTo>
                        <a:pt x="21" y="185"/>
                      </a:lnTo>
                      <a:lnTo>
                        <a:pt x="17" y="182"/>
                      </a:lnTo>
                      <a:lnTo>
                        <a:pt x="16" y="182"/>
                      </a:lnTo>
                      <a:lnTo>
                        <a:pt x="13" y="178"/>
                      </a:lnTo>
                      <a:lnTo>
                        <a:pt x="9" y="176"/>
                      </a:lnTo>
                      <a:lnTo>
                        <a:pt x="8" y="176"/>
                      </a:lnTo>
                      <a:lnTo>
                        <a:pt x="4" y="176"/>
                      </a:lnTo>
                      <a:lnTo>
                        <a:pt x="4" y="172"/>
                      </a:lnTo>
                      <a:lnTo>
                        <a:pt x="1" y="172"/>
                      </a:lnTo>
                      <a:lnTo>
                        <a:pt x="1" y="170"/>
                      </a:lnTo>
                      <a:lnTo>
                        <a:pt x="1" y="167"/>
                      </a:lnTo>
                      <a:lnTo>
                        <a:pt x="1" y="165"/>
                      </a:lnTo>
                      <a:lnTo>
                        <a:pt x="1" y="161"/>
                      </a:lnTo>
                      <a:lnTo>
                        <a:pt x="0" y="157"/>
                      </a:lnTo>
                      <a:lnTo>
                        <a:pt x="1" y="155"/>
                      </a:lnTo>
                      <a:lnTo>
                        <a:pt x="0" y="152"/>
                      </a:lnTo>
                      <a:lnTo>
                        <a:pt x="0" y="150"/>
                      </a:lnTo>
                      <a:lnTo>
                        <a:pt x="1" y="150"/>
                      </a:lnTo>
                      <a:lnTo>
                        <a:pt x="1" y="146"/>
                      </a:lnTo>
                      <a:lnTo>
                        <a:pt x="4" y="146"/>
                      </a:lnTo>
                      <a:lnTo>
                        <a:pt x="8" y="146"/>
                      </a:lnTo>
                      <a:lnTo>
                        <a:pt x="9" y="146"/>
                      </a:lnTo>
                      <a:lnTo>
                        <a:pt x="13" y="150"/>
                      </a:lnTo>
                      <a:lnTo>
                        <a:pt x="16" y="150"/>
                      </a:lnTo>
                      <a:lnTo>
                        <a:pt x="17" y="150"/>
                      </a:lnTo>
                      <a:lnTo>
                        <a:pt x="21" y="146"/>
                      </a:lnTo>
                      <a:lnTo>
                        <a:pt x="24" y="146"/>
                      </a:lnTo>
                      <a:lnTo>
                        <a:pt x="26" y="150"/>
                      </a:lnTo>
                      <a:lnTo>
                        <a:pt x="32" y="150"/>
                      </a:lnTo>
                      <a:lnTo>
                        <a:pt x="35" y="150"/>
                      </a:lnTo>
                      <a:lnTo>
                        <a:pt x="37" y="150"/>
                      </a:lnTo>
                      <a:lnTo>
                        <a:pt x="37" y="152"/>
                      </a:lnTo>
                      <a:lnTo>
                        <a:pt x="40" y="152"/>
                      </a:lnTo>
                      <a:lnTo>
                        <a:pt x="44" y="150"/>
                      </a:lnTo>
                      <a:lnTo>
                        <a:pt x="45" y="146"/>
                      </a:lnTo>
                      <a:lnTo>
                        <a:pt x="48" y="146"/>
                      </a:lnTo>
                      <a:lnTo>
                        <a:pt x="52" y="146"/>
                      </a:lnTo>
                      <a:lnTo>
                        <a:pt x="60" y="146"/>
                      </a:lnTo>
                      <a:lnTo>
                        <a:pt x="62" y="146"/>
                      </a:lnTo>
                      <a:lnTo>
                        <a:pt x="62" y="150"/>
                      </a:lnTo>
                      <a:lnTo>
                        <a:pt x="65" y="150"/>
                      </a:lnTo>
                      <a:lnTo>
                        <a:pt x="68" y="152"/>
                      </a:lnTo>
                      <a:lnTo>
                        <a:pt x="71" y="155"/>
                      </a:lnTo>
                      <a:lnTo>
                        <a:pt x="71" y="157"/>
                      </a:lnTo>
                      <a:lnTo>
                        <a:pt x="76" y="165"/>
                      </a:lnTo>
                      <a:lnTo>
                        <a:pt x="81" y="170"/>
                      </a:lnTo>
                      <a:lnTo>
                        <a:pt x="84" y="172"/>
                      </a:lnTo>
                      <a:lnTo>
                        <a:pt x="88" y="172"/>
                      </a:lnTo>
                      <a:lnTo>
                        <a:pt x="88" y="176"/>
                      </a:lnTo>
                      <a:lnTo>
                        <a:pt x="89" y="176"/>
                      </a:lnTo>
                      <a:lnTo>
                        <a:pt x="93" y="176"/>
                      </a:lnTo>
                      <a:lnTo>
                        <a:pt x="96" y="176"/>
                      </a:lnTo>
                      <a:lnTo>
                        <a:pt x="101" y="176"/>
                      </a:lnTo>
                      <a:lnTo>
                        <a:pt x="104" y="176"/>
                      </a:lnTo>
                      <a:lnTo>
                        <a:pt x="109" y="176"/>
                      </a:lnTo>
                      <a:lnTo>
                        <a:pt x="112" y="176"/>
                      </a:lnTo>
                      <a:lnTo>
                        <a:pt x="115" y="178"/>
                      </a:lnTo>
                      <a:lnTo>
                        <a:pt x="117" y="178"/>
                      </a:lnTo>
                      <a:lnTo>
                        <a:pt x="117" y="182"/>
                      </a:lnTo>
                      <a:lnTo>
                        <a:pt x="120" y="182"/>
                      </a:lnTo>
                      <a:lnTo>
                        <a:pt x="125" y="182"/>
                      </a:lnTo>
                      <a:lnTo>
                        <a:pt x="125" y="185"/>
                      </a:lnTo>
                      <a:lnTo>
                        <a:pt x="128" y="187"/>
                      </a:lnTo>
                      <a:lnTo>
                        <a:pt x="132" y="187"/>
                      </a:lnTo>
                      <a:lnTo>
                        <a:pt x="135" y="187"/>
                      </a:lnTo>
                      <a:lnTo>
                        <a:pt x="135" y="191"/>
                      </a:lnTo>
                      <a:lnTo>
                        <a:pt x="137" y="191"/>
                      </a:lnTo>
                      <a:lnTo>
                        <a:pt x="137" y="187"/>
                      </a:lnTo>
                      <a:lnTo>
                        <a:pt x="140" y="187"/>
                      </a:lnTo>
                      <a:lnTo>
                        <a:pt x="143" y="187"/>
                      </a:lnTo>
                      <a:lnTo>
                        <a:pt x="145" y="187"/>
                      </a:lnTo>
                      <a:lnTo>
                        <a:pt x="145" y="185"/>
                      </a:lnTo>
                      <a:lnTo>
                        <a:pt x="148" y="187"/>
                      </a:lnTo>
                      <a:lnTo>
                        <a:pt x="151" y="187"/>
                      </a:lnTo>
                      <a:lnTo>
                        <a:pt x="151" y="191"/>
                      </a:lnTo>
                      <a:lnTo>
                        <a:pt x="153" y="191"/>
                      </a:lnTo>
                      <a:lnTo>
                        <a:pt x="153" y="193"/>
                      </a:lnTo>
                      <a:lnTo>
                        <a:pt x="156" y="193"/>
                      </a:lnTo>
                      <a:lnTo>
                        <a:pt x="159" y="193"/>
                      </a:lnTo>
                      <a:lnTo>
                        <a:pt x="161" y="193"/>
                      </a:lnTo>
                      <a:lnTo>
                        <a:pt x="164" y="193"/>
                      </a:lnTo>
                      <a:lnTo>
                        <a:pt x="164" y="191"/>
                      </a:lnTo>
                      <a:lnTo>
                        <a:pt x="168" y="191"/>
                      </a:lnTo>
                      <a:lnTo>
                        <a:pt x="168" y="187"/>
                      </a:lnTo>
                      <a:lnTo>
                        <a:pt x="171" y="187"/>
                      </a:lnTo>
                      <a:lnTo>
                        <a:pt x="171" y="185"/>
                      </a:lnTo>
                      <a:lnTo>
                        <a:pt x="173" y="185"/>
                      </a:lnTo>
                      <a:lnTo>
                        <a:pt x="176" y="185"/>
                      </a:lnTo>
                      <a:lnTo>
                        <a:pt x="179" y="187"/>
                      </a:lnTo>
                      <a:lnTo>
                        <a:pt x="181" y="191"/>
                      </a:lnTo>
                      <a:lnTo>
                        <a:pt x="184" y="191"/>
                      </a:lnTo>
                      <a:lnTo>
                        <a:pt x="187" y="191"/>
                      </a:lnTo>
                      <a:lnTo>
                        <a:pt x="192" y="193"/>
                      </a:lnTo>
                      <a:lnTo>
                        <a:pt x="195" y="193"/>
                      </a:lnTo>
                      <a:lnTo>
                        <a:pt x="200" y="193"/>
                      </a:lnTo>
                      <a:lnTo>
                        <a:pt x="200" y="200"/>
                      </a:lnTo>
                      <a:lnTo>
                        <a:pt x="204" y="200"/>
                      </a:lnTo>
                      <a:lnTo>
                        <a:pt x="204" y="202"/>
                      </a:lnTo>
                      <a:lnTo>
                        <a:pt x="204" y="208"/>
                      </a:lnTo>
                      <a:lnTo>
                        <a:pt x="204" y="211"/>
                      </a:lnTo>
                      <a:lnTo>
                        <a:pt x="204" y="213"/>
                      </a:lnTo>
                      <a:lnTo>
                        <a:pt x="207" y="217"/>
                      </a:lnTo>
                      <a:lnTo>
                        <a:pt x="207" y="221"/>
                      </a:lnTo>
                      <a:lnTo>
                        <a:pt x="208" y="221"/>
                      </a:lnTo>
                      <a:lnTo>
                        <a:pt x="212" y="221"/>
                      </a:lnTo>
                      <a:lnTo>
                        <a:pt x="212" y="223"/>
                      </a:lnTo>
                      <a:lnTo>
                        <a:pt x="215" y="223"/>
                      </a:lnTo>
                      <a:lnTo>
                        <a:pt x="217" y="226"/>
                      </a:lnTo>
                      <a:lnTo>
                        <a:pt x="220" y="226"/>
                      </a:lnTo>
                      <a:lnTo>
                        <a:pt x="223" y="226"/>
                      </a:lnTo>
                      <a:lnTo>
                        <a:pt x="225" y="226"/>
                      </a:lnTo>
                      <a:lnTo>
                        <a:pt x="228" y="226"/>
                      </a:lnTo>
                      <a:lnTo>
                        <a:pt x="231" y="226"/>
                      </a:lnTo>
                      <a:lnTo>
                        <a:pt x="231" y="223"/>
                      </a:lnTo>
                      <a:lnTo>
                        <a:pt x="233" y="221"/>
                      </a:lnTo>
                      <a:lnTo>
                        <a:pt x="236" y="221"/>
                      </a:lnTo>
                      <a:lnTo>
                        <a:pt x="239" y="221"/>
                      </a:lnTo>
                      <a:lnTo>
                        <a:pt x="243" y="223"/>
                      </a:lnTo>
                      <a:lnTo>
                        <a:pt x="243" y="226"/>
                      </a:lnTo>
                      <a:lnTo>
                        <a:pt x="244" y="226"/>
                      </a:lnTo>
                      <a:lnTo>
                        <a:pt x="248" y="226"/>
                      </a:lnTo>
                      <a:lnTo>
                        <a:pt x="251" y="226"/>
                      </a:lnTo>
                      <a:lnTo>
                        <a:pt x="252" y="226"/>
                      </a:lnTo>
                      <a:lnTo>
                        <a:pt x="256" y="223"/>
                      </a:lnTo>
                      <a:lnTo>
                        <a:pt x="256" y="221"/>
                      </a:lnTo>
                      <a:lnTo>
                        <a:pt x="252" y="221"/>
                      </a:lnTo>
                      <a:lnTo>
                        <a:pt x="252" y="217"/>
                      </a:lnTo>
                      <a:lnTo>
                        <a:pt x="252" y="213"/>
                      </a:lnTo>
                      <a:lnTo>
                        <a:pt x="252" y="211"/>
                      </a:lnTo>
                      <a:lnTo>
                        <a:pt x="252" y="208"/>
                      </a:lnTo>
                      <a:lnTo>
                        <a:pt x="251" y="206"/>
                      </a:lnTo>
                      <a:lnTo>
                        <a:pt x="251" y="202"/>
                      </a:lnTo>
                      <a:lnTo>
                        <a:pt x="251" y="200"/>
                      </a:lnTo>
                      <a:lnTo>
                        <a:pt x="248" y="196"/>
                      </a:lnTo>
                      <a:lnTo>
                        <a:pt x="248" y="193"/>
                      </a:lnTo>
                      <a:lnTo>
                        <a:pt x="248" y="191"/>
                      </a:lnTo>
                      <a:lnTo>
                        <a:pt x="251" y="191"/>
                      </a:lnTo>
                      <a:lnTo>
                        <a:pt x="252" y="185"/>
                      </a:lnTo>
                      <a:lnTo>
                        <a:pt x="251" y="182"/>
                      </a:lnTo>
                      <a:lnTo>
                        <a:pt x="251" y="178"/>
                      </a:lnTo>
                      <a:lnTo>
                        <a:pt x="252" y="176"/>
                      </a:lnTo>
                      <a:lnTo>
                        <a:pt x="256" y="176"/>
                      </a:lnTo>
                      <a:lnTo>
                        <a:pt x="259" y="176"/>
                      </a:lnTo>
                      <a:lnTo>
                        <a:pt x="261" y="176"/>
                      </a:lnTo>
                      <a:lnTo>
                        <a:pt x="264" y="176"/>
                      </a:lnTo>
                      <a:lnTo>
                        <a:pt x="267" y="172"/>
                      </a:lnTo>
                      <a:lnTo>
                        <a:pt x="270" y="172"/>
                      </a:lnTo>
                      <a:lnTo>
                        <a:pt x="272" y="172"/>
                      </a:lnTo>
                      <a:lnTo>
                        <a:pt x="272" y="176"/>
                      </a:lnTo>
                      <a:lnTo>
                        <a:pt x="275" y="176"/>
                      </a:lnTo>
                      <a:lnTo>
                        <a:pt x="279" y="176"/>
                      </a:lnTo>
                      <a:lnTo>
                        <a:pt x="280" y="176"/>
                      </a:lnTo>
                      <a:lnTo>
                        <a:pt x="284" y="172"/>
                      </a:lnTo>
                      <a:lnTo>
                        <a:pt x="284" y="170"/>
                      </a:lnTo>
                      <a:lnTo>
                        <a:pt x="284" y="167"/>
                      </a:lnTo>
                      <a:lnTo>
                        <a:pt x="287" y="167"/>
                      </a:lnTo>
                      <a:lnTo>
                        <a:pt x="288" y="167"/>
                      </a:lnTo>
                      <a:lnTo>
                        <a:pt x="292" y="167"/>
                      </a:lnTo>
                      <a:lnTo>
                        <a:pt x="295" y="165"/>
                      </a:lnTo>
                      <a:lnTo>
                        <a:pt x="297" y="165"/>
                      </a:lnTo>
                      <a:lnTo>
                        <a:pt x="300" y="165"/>
                      </a:lnTo>
                      <a:lnTo>
                        <a:pt x="303" y="161"/>
                      </a:lnTo>
                      <a:lnTo>
                        <a:pt x="303" y="157"/>
                      </a:lnTo>
                      <a:lnTo>
                        <a:pt x="306" y="157"/>
                      </a:lnTo>
                      <a:lnTo>
                        <a:pt x="308" y="161"/>
                      </a:lnTo>
                      <a:lnTo>
                        <a:pt x="311" y="161"/>
                      </a:lnTo>
                      <a:lnTo>
                        <a:pt x="315" y="161"/>
                      </a:lnTo>
                      <a:lnTo>
                        <a:pt x="316" y="161"/>
                      </a:lnTo>
                      <a:lnTo>
                        <a:pt x="319" y="161"/>
                      </a:lnTo>
                      <a:lnTo>
                        <a:pt x="323" y="165"/>
                      </a:lnTo>
                      <a:lnTo>
                        <a:pt x="324" y="165"/>
                      </a:lnTo>
                      <a:lnTo>
                        <a:pt x="328" y="167"/>
                      </a:lnTo>
                      <a:lnTo>
                        <a:pt x="331" y="167"/>
                      </a:lnTo>
                      <a:lnTo>
                        <a:pt x="332" y="167"/>
                      </a:lnTo>
                      <a:lnTo>
                        <a:pt x="336" y="167"/>
                      </a:lnTo>
                      <a:lnTo>
                        <a:pt x="339" y="165"/>
                      </a:lnTo>
                      <a:lnTo>
                        <a:pt x="342" y="165"/>
                      </a:lnTo>
                      <a:lnTo>
                        <a:pt x="344" y="161"/>
                      </a:lnTo>
                      <a:lnTo>
                        <a:pt x="344" y="157"/>
                      </a:lnTo>
                      <a:lnTo>
                        <a:pt x="350" y="157"/>
                      </a:lnTo>
                      <a:lnTo>
                        <a:pt x="352" y="157"/>
                      </a:lnTo>
                      <a:lnTo>
                        <a:pt x="355" y="157"/>
                      </a:lnTo>
                      <a:lnTo>
                        <a:pt x="355" y="161"/>
                      </a:lnTo>
                      <a:lnTo>
                        <a:pt x="355" y="165"/>
                      </a:lnTo>
                      <a:lnTo>
                        <a:pt x="359" y="165"/>
                      </a:lnTo>
                      <a:lnTo>
                        <a:pt x="360" y="165"/>
                      </a:lnTo>
                      <a:lnTo>
                        <a:pt x="363" y="165"/>
                      </a:lnTo>
                      <a:lnTo>
                        <a:pt x="363" y="161"/>
                      </a:lnTo>
                      <a:lnTo>
                        <a:pt x="367" y="157"/>
                      </a:lnTo>
                      <a:lnTo>
                        <a:pt x="367" y="155"/>
                      </a:lnTo>
                      <a:lnTo>
                        <a:pt x="368" y="155"/>
                      </a:lnTo>
                      <a:lnTo>
                        <a:pt x="375" y="155"/>
                      </a:lnTo>
                      <a:lnTo>
                        <a:pt x="378" y="150"/>
                      </a:lnTo>
                      <a:lnTo>
                        <a:pt x="380" y="150"/>
                      </a:lnTo>
                      <a:lnTo>
                        <a:pt x="383" y="150"/>
                      </a:lnTo>
                      <a:lnTo>
                        <a:pt x="383" y="146"/>
                      </a:lnTo>
                      <a:lnTo>
                        <a:pt x="386" y="146"/>
                      </a:lnTo>
                      <a:lnTo>
                        <a:pt x="386" y="144"/>
                      </a:lnTo>
                      <a:lnTo>
                        <a:pt x="388" y="144"/>
                      </a:lnTo>
                      <a:lnTo>
                        <a:pt x="391" y="146"/>
                      </a:lnTo>
                      <a:lnTo>
                        <a:pt x="394" y="144"/>
                      </a:lnTo>
                      <a:lnTo>
                        <a:pt x="396" y="144"/>
                      </a:lnTo>
                      <a:lnTo>
                        <a:pt x="399" y="144"/>
                      </a:lnTo>
                      <a:lnTo>
                        <a:pt x="399" y="146"/>
                      </a:lnTo>
                      <a:lnTo>
                        <a:pt x="403" y="146"/>
                      </a:lnTo>
                      <a:lnTo>
                        <a:pt x="406" y="146"/>
                      </a:lnTo>
                      <a:lnTo>
                        <a:pt x="408" y="146"/>
                      </a:lnTo>
                      <a:lnTo>
                        <a:pt x="411" y="144"/>
                      </a:lnTo>
                      <a:lnTo>
                        <a:pt x="414" y="140"/>
                      </a:lnTo>
                      <a:lnTo>
                        <a:pt x="416" y="140"/>
                      </a:lnTo>
                      <a:lnTo>
                        <a:pt x="419" y="140"/>
                      </a:lnTo>
                      <a:lnTo>
                        <a:pt x="416" y="137"/>
                      </a:lnTo>
                      <a:lnTo>
                        <a:pt x="416" y="131"/>
                      </a:lnTo>
                      <a:lnTo>
                        <a:pt x="416" y="129"/>
                      </a:lnTo>
                      <a:lnTo>
                        <a:pt x="416" y="125"/>
                      </a:lnTo>
                      <a:lnTo>
                        <a:pt x="419" y="124"/>
                      </a:lnTo>
                      <a:lnTo>
                        <a:pt x="422" y="120"/>
                      </a:lnTo>
                      <a:lnTo>
                        <a:pt x="424" y="120"/>
                      </a:lnTo>
                      <a:lnTo>
                        <a:pt x="427" y="120"/>
                      </a:lnTo>
                      <a:lnTo>
                        <a:pt x="430" y="120"/>
                      </a:lnTo>
                      <a:lnTo>
                        <a:pt x="435" y="120"/>
                      </a:lnTo>
                      <a:lnTo>
                        <a:pt x="439" y="120"/>
                      </a:lnTo>
                      <a:lnTo>
                        <a:pt x="442" y="120"/>
                      </a:lnTo>
                      <a:lnTo>
                        <a:pt x="443" y="114"/>
                      </a:lnTo>
                      <a:lnTo>
                        <a:pt x="443" y="111"/>
                      </a:lnTo>
                      <a:lnTo>
                        <a:pt x="442" y="111"/>
                      </a:lnTo>
                      <a:lnTo>
                        <a:pt x="442" y="109"/>
                      </a:lnTo>
                      <a:lnTo>
                        <a:pt x="442" y="105"/>
                      </a:lnTo>
                      <a:lnTo>
                        <a:pt x="443" y="105"/>
                      </a:lnTo>
                      <a:lnTo>
                        <a:pt x="447" y="103"/>
                      </a:lnTo>
                      <a:lnTo>
                        <a:pt x="447" y="105"/>
                      </a:lnTo>
                      <a:lnTo>
                        <a:pt x="450" y="105"/>
                      </a:lnTo>
                      <a:lnTo>
                        <a:pt x="452" y="105"/>
                      </a:lnTo>
                      <a:lnTo>
                        <a:pt x="455" y="105"/>
                      </a:lnTo>
                      <a:lnTo>
                        <a:pt x="458" y="105"/>
                      </a:lnTo>
                      <a:lnTo>
                        <a:pt x="460" y="109"/>
                      </a:lnTo>
                      <a:lnTo>
                        <a:pt x="463" y="109"/>
                      </a:lnTo>
                      <a:lnTo>
                        <a:pt x="466" y="111"/>
                      </a:lnTo>
                      <a:lnTo>
                        <a:pt x="468" y="111"/>
                      </a:lnTo>
                      <a:lnTo>
                        <a:pt x="471" y="111"/>
                      </a:lnTo>
                      <a:lnTo>
                        <a:pt x="474" y="111"/>
                      </a:lnTo>
                      <a:lnTo>
                        <a:pt x="478" y="109"/>
                      </a:lnTo>
                      <a:lnTo>
                        <a:pt x="478" y="105"/>
                      </a:lnTo>
                      <a:lnTo>
                        <a:pt x="479" y="105"/>
                      </a:lnTo>
                      <a:lnTo>
                        <a:pt x="483" y="105"/>
                      </a:lnTo>
                      <a:lnTo>
                        <a:pt x="486" y="105"/>
                      </a:lnTo>
                      <a:lnTo>
                        <a:pt x="486" y="109"/>
                      </a:lnTo>
                      <a:lnTo>
                        <a:pt x="488" y="109"/>
                      </a:lnTo>
                      <a:lnTo>
                        <a:pt x="491" y="105"/>
                      </a:lnTo>
                      <a:lnTo>
                        <a:pt x="494" y="105"/>
                      </a:lnTo>
                      <a:lnTo>
                        <a:pt x="494" y="103"/>
                      </a:lnTo>
                      <a:lnTo>
                        <a:pt x="494" y="99"/>
                      </a:lnTo>
                      <a:lnTo>
                        <a:pt x="494" y="96"/>
                      </a:lnTo>
                      <a:lnTo>
                        <a:pt x="496" y="96"/>
                      </a:lnTo>
                      <a:lnTo>
                        <a:pt x="496" y="94"/>
                      </a:lnTo>
                      <a:lnTo>
                        <a:pt x="496" y="90"/>
                      </a:lnTo>
                      <a:lnTo>
                        <a:pt x="494" y="88"/>
                      </a:lnTo>
                      <a:lnTo>
                        <a:pt x="496" y="88"/>
                      </a:lnTo>
                      <a:lnTo>
                        <a:pt x="499" y="84"/>
                      </a:lnTo>
                      <a:lnTo>
                        <a:pt x="499" y="82"/>
                      </a:lnTo>
                      <a:lnTo>
                        <a:pt x="499" y="79"/>
                      </a:lnTo>
                      <a:lnTo>
                        <a:pt x="502" y="79"/>
                      </a:lnTo>
                      <a:lnTo>
                        <a:pt x="504" y="79"/>
                      </a:lnTo>
                      <a:lnTo>
                        <a:pt x="507" y="79"/>
                      </a:lnTo>
                      <a:lnTo>
                        <a:pt x="510" y="79"/>
                      </a:lnTo>
                      <a:lnTo>
                        <a:pt x="514" y="75"/>
                      </a:lnTo>
                      <a:lnTo>
                        <a:pt x="515" y="75"/>
                      </a:lnTo>
                      <a:lnTo>
                        <a:pt x="519" y="75"/>
                      </a:lnTo>
                      <a:lnTo>
                        <a:pt x="522" y="73"/>
                      </a:lnTo>
                      <a:lnTo>
                        <a:pt x="523" y="69"/>
                      </a:lnTo>
                      <a:lnTo>
                        <a:pt x="527" y="68"/>
                      </a:lnTo>
                      <a:lnTo>
                        <a:pt x="530" y="64"/>
                      </a:lnTo>
                      <a:lnTo>
                        <a:pt x="532" y="62"/>
                      </a:lnTo>
                      <a:lnTo>
                        <a:pt x="532" y="58"/>
                      </a:lnTo>
                      <a:lnTo>
                        <a:pt x="535" y="58"/>
                      </a:lnTo>
                      <a:lnTo>
                        <a:pt x="535" y="54"/>
                      </a:lnTo>
                      <a:lnTo>
                        <a:pt x="535" y="53"/>
                      </a:lnTo>
                      <a:lnTo>
                        <a:pt x="538" y="53"/>
                      </a:lnTo>
                      <a:lnTo>
                        <a:pt x="541" y="49"/>
                      </a:lnTo>
                      <a:lnTo>
                        <a:pt x="543" y="47"/>
                      </a:lnTo>
                      <a:lnTo>
                        <a:pt x="543" y="43"/>
                      </a:lnTo>
                      <a:lnTo>
                        <a:pt x="541" y="41"/>
                      </a:lnTo>
                      <a:lnTo>
                        <a:pt x="535" y="32"/>
                      </a:lnTo>
                      <a:lnTo>
                        <a:pt x="535" y="28"/>
                      </a:lnTo>
                      <a:lnTo>
                        <a:pt x="535" y="26"/>
                      </a:lnTo>
                      <a:lnTo>
                        <a:pt x="535" y="23"/>
                      </a:lnTo>
                      <a:lnTo>
                        <a:pt x="532" y="21"/>
                      </a:lnTo>
                      <a:lnTo>
                        <a:pt x="532" y="17"/>
                      </a:lnTo>
                      <a:lnTo>
                        <a:pt x="532" y="13"/>
                      </a:lnTo>
                      <a:lnTo>
                        <a:pt x="530" y="13"/>
                      </a:lnTo>
                      <a:lnTo>
                        <a:pt x="527" y="11"/>
                      </a:lnTo>
                      <a:lnTo>
                        <a:pt x="523" y="1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2609073" y="1867362"/>
                  <a:ext cx="577259" cy="317211"/>
                </a:xfrm>
                <a:custGeom>
                  <a:rect b="b" l="l" r="r" t="t"/>
                  <a:pathLst>
                    <a:path extrusionOk="0" h="572" w="984">
                      <a:moveTo>
                        <a:pt x="24" y="0"/>
                      </a:moveTo>
                      <a:lnTo>
                        <a:pt x="37" y="6"/>
                      </a:lnTo>
                      <a:lnTo>
                        <a:pt x="49" y="8"/>
                      </a:lnTo>
                      <a:lnTo>
                        <a:pt x="57" y="13"/>
                      </a:lnTo>
                      <a:lnTo>
                        <a:pt x="62" y="17"/>
                      </a:lnTo>
                      <a:lnTo>
                        <a:pt x="70" y="19"/>
                      </a:lnTo>
                      <a:lnTo>
                        <a:pt x="85" y="27"/>
                      </a:lnTo>
                      <a:lnTo>
                        <a:pt x="96" y="32"/>
                      </a:lnTo>
                      <a:lnTo>
                        <a:pt x="113" y="38"/>
                      </a:lnTo>
                      <a:lnTo>
                        <a:pt x="117" y="43"/>
                      </a:lnTo>
                      <a:lnTo>
                        <a:pt x="129" y="45"/>
                      </a:lnTo>
                      <a:lnTo>
                        <a:pt x="140" y="53"/>
                      </a:lnTo>
                      <a:lnTo>
                        <a:pt x="148" y="55"/>
                      </a:lnTo>
                      <a:lnTo>
                        <a:pt x="153" y="60"/>
                      </a:lnTo>
                      <a:lnTo>
                        <a:pt x="158" y="60"/>
                      </a:lnTo>
                      <a:lnTo>
                        <a:pt x="161" y="64"/>
                      </a:lnTo>
                      <a:lnTo>
                        <a:pt x="170" y="66"/>
                      </a:lnTo>
                      <a:lnTo>
                        <a:pt x="173" y="70"/>
                      </a:lnTo>
                      <a:lnTo>
                        <a:pt x="176" y="70"/>
                      </a:lnTo>
                      <a:lnTo>
                        <a:pt x="178" y="70"/>
                      </a:lnTo>
                      <a:lnTo>
                        <a:pt x="192" y="73"/>
                      </a:lnTo>
                      <a:lnTo>
                        <a:pt x="202" y="79"/>
                      </a:lnTo>
                      <a:lnTo>
                        <a:pt x="214" y="79"/>
                      </a:lnTo>
                      <a:lnTo>
                        <a:pt x="225" y="81"/>
                      </a:lnTo>
                      <a:lnTo>
                        <a:pt x="233" y="84"/>
                      </a:lnTo>
                      <a:lnTo>
                        <a:pt x="237" y="84"/>
                      </a:lnTo>
                      <a:lnTo>
                        <a:pt x="241" y="86"/>
                      </a:lnTo>
                      <a:lnTo>
                        <a:pt x="250" y="86"/>
                      </a:lnTo>
                      <a:lnTo>
                        <a:pt x="256" y="90"/>
                      </a:lnTo>
                      <a:lnTo>
                        <a:pt x="261" y="90"/>
                      </a:lnTo>
                      <a:lnTo>
                        <a:pt x="269" y="92"/>
                      </a:lnTo>
                      <a:lnTo>
                        <a:pt x="281" y="96"/>
                      </a:lnTo>
                      <a:lnTo>
                        <a:pt x="289" y="96"/>
                      </a:lnTo>
                      <a:lnTo>
                        <a:pt x="297" y="99"/>
                      </a:lnTo>
                      <a:lnTo>
                        <a:pt x="302" y="99"/>
                      </a:lnTo>
                      <a:lnTo>
                        <a:pt x="310" y="101"/>
                      </a:lnTo>
                      <a:lnTo>
                        <a:pt x="318" y="105"/>
                      </a:lnTo>
                      <a:lnTo>
                        <a:pt x="330" y="107"/>
                      </a:lnTo>
                      <a:lnTo>
                        <a:pt x="341" y="107"/>
                      </a:lnTo>
                      <a:lnTo>
                        <a:pt x="354" y="113"/>
                      </a:lnTo>
                      <a:lnTo>
                        <a:pt x="369" y="116"/>
                      </a:lnTo>
                      <a:lnTo>
                        <a:pt x="382" y="120"/>
                      </a:lnTo>
                      <a:lnTo>
                        <a:pt x="397" y="122"/>
                      </a:lnTo>
                      <a:lnTo>
                        <a:pt x="401" y="126"/>
                      </a:lnTo>
                      <a:lnTo>
                        <a:pt x="405" y="126"/>
                      </a:lnTo>
                      <a:lnTo>
                        <a:pt x="406" y="126"/>
                      </a:lnTo>
                      <a:lnTo>
                        <a:pt x="426" y="131"/>
                      </a:lnTo>
                      <a:lnTo>
                        <a:pt x="432" y="131"/>
                      </a:lnTo>
                      <a:lnTo>
                        <a:pt x="434" y="133"/>
                      </a:lnTo>
                      <a:lnTo>
                        <a:pt x="442" y="133"/>
                      </a:lnTo>
                      <a:lnTo>
                        <a:pt x="460" y="139"/>
                      </a:lnTo>
                      <a:lnTo>
                        <a:pt x="473" y="142"/>
                      </a:lnTo>
                      <a:lnTo>
                        <a:pt x="476" y="142"/>
                      </a:lnTo>
                      <a:lnTo>
                        <a:pt x="485" y="146"/>
                      </a:lnTo>
                      <a:lnTo>
                        <a:pt x="498" y="152"/>
                      </a:lnTo>
                      <a:lnTo>
                        <a:pt x="509" y="157"/>
                      </a:lnTo>
                      <a:lnTo>
                        <a:pt x="512" y="159"/>
                      </a:lnTo>
                      <a:lnTo>
                        <a:pt x="522" y="165"/>
                      </a:lnTo>
                      <a:lnTo>
                        <a:pt x="525" y="169"/>
                      </a:lnTo>
                      <a:lnTo>
                        <a:pt x="530" y="172"/>
                      </a:lnTo>
                      <a:lnTo>
                        <a:pt x="540" y="174"/>
                      </a:lnTo>
                      <a:lnTo>
                        <a:pt x="548" y="180"/>
                      </a:lnTo>
                      <a:lnTo>
                        <a:pt x="550" y="184"/>
                      </a:lnTo>
                      <a:lnTo>
                        <a:pt x="565" y="193"/>
                      </a:lnTo>
                      <a:lnTo>
                        <a:pt x="578" y="198"/>
                      </a:lnTo>
                      <a:lnTo>
                        <a:pt x="581" y="198"/>
                      </a:lnTo>
                      <a:lnTo>
                        <a:pt x="594" y="206"/>
                      </a:lnTo>
                      <a:lnTo>
                        <a:pt x="614" y="219"/>
                      </a:lnTo>
                      <a:lnTo>
                        <a:pt x="617" y="219"/>
                      </a:lnTo>
                      <a:lnTo>
                        <a:pt x="620" y="221"/>
                      </a:lnTo>
                      <a:lnTo>
                        <a:pt x="622" y="221"/>
                      </a:lnTo>
                      <a:lnTo>
                        <a:pt x="622" y="225"/>
                      </a:lnTo>
                      <a:lnTo>
                        <a:pt x="641" y="232"/>
                      </a:lnTo>
                      <a:lnTo>
                        <a:pt x="656" y="240"/>
                      </a:lnTo>
                      <a:lnTo>
                        <a:pt x="658" y="245"/>
                      </a:lnTo>
                      <a:lnTo>
                        <a:pt x="664" y="247"/>
                      </a:lnTo>
                      <a:lnTo>
                        <a:pt x="666" y="247"/>
                      </a:lnTo>
                      <a:lnTo>
                        <a:pt x="681" y="253"/>
                      </a:lnTo>
                      <a:lnTo>
                        <a:pt x="694" y="262"/>
                      </a:lnTo>
                      <a:lnTo>
                        <a:pt x="708" y="271"/>
                      </a:lnTo>
                      <a:lnTo>
                        <a:pt x="713" y="273"/>
                      </a:lnTo>
                      <a:lnTo>
                        <a:pt x="725" y="279"/>
                      </a:lnTo>
                      <a:lnTo>
                        <a:pt x="738" y="288"/>
                      </a:lnTo>
                      <a:lnTo>
                        <a:pt x="754" y="294"/>
                      </a:lnTo>
                      <a:lnTo>
                        <a:pt x="770" y="299"/>
                      </a:lnTo>
                      <a:lnTo>
                        <a:pt x="788" y="309"/>
                      </a:lnTo>
                      <a:lnTo>
                        <a:pt x="801" y="314"/>
                      </a:lnTo>
                      <a:lnTo>
                        <a:pt x="818" y="324"/>
                      </a:lnTo>
                      <a:lnTo>
                        <a:pt x="832" y="326"/>
                      </a:lnTo>
                      <a:lnTo>
                        <a:pt x="849" y="335"/>
                      </a:lnTo>
                      <a:lnTo>
                        <a:pt x="865" y="341"/>
                      </a:lnTo>
                      <a:lnTo>
                        <a:pt x="881" y="350"/>
                      </a:lnTo>
                      <a:lnTo>
                        <a:pt x="889" y="352"/>
                      </a:lnTo>
                      <a:lnTo>
                        <a:pt x="894" y="355"/>
                      </a:lnTo>
                      <a:lnTo>
                        <a:pt x="912" y="361"/>
                      </a:lnTo>
                      <a:lnTo>
                        <a:pt x="929" y="370"/>
                      </a:lnTo>
                      <a:lnTo>
                        <a:pt x="930" y="370"/>
                      </a:lnTo>
                      <a:lnTo>
                        <a:pt x="945" y="376"/>
                      </a:lnTo>
                      <a:lnTo>
                        <a:pt x="948" y="378"/>
                      </a:lnTo>
                      <a:lnTo>
                        <a:pt x="956" y="382"/>
                      </a:lnTo>
                      <a:lnTo>
                        <a:pt x="958" y="382"/>
                      </a:lnTo>
                      <a:lnTo>
                        <a:pt x="961" y="385"/>
                      </a:lnTo>
                      <a:lnTo>
                        <a:pt x="974" y="391"/>
                      </a:lnTo>
                      <a:lnTo>
                        <a:pt x="984" y="393"/>
                      </a:lnTo>
                      <a:lnTo>
                        <a:pt x="984" y="397"/>
                      </a:lnTo>
                      <a:lnTo>
                        <a:pt x="984" y="398"/>
                      </a:lnTo>
                      <a:lnTo>
                        <a:pt x="981" y="398"/>
                      </a:lnTo>
                      <a:lnTo>
                        <a:pt x="981" y="397"/>
                      </a:lnTo>
                      <a:lnTo>
                        <a:pt x="981" y="398"/>
                      </a:lnTo>
                      <a:lnTo>
                        <a:pt x="978" y="402"/>
                      </a:lnTo>
                      <a:lnTo>
                        <a:pt x="973" y="402"/>
                      </a:lnTo>
                      <a:lnTo>
                        <a:pt x="969" y="406"/>
                      </a:lnTo>
                      <a:lnTo>
                        <a:pt x="965" y="408"/>
                      </a:lnTo>
                      <a:lnTo>
                        <a:pt x="961" y="412"/>
                      </a:lnTo>
                      <a:lnTo>
                        <a:pt x="956" y="413"/>
                      </a:lnTo>
                      <a:lnTo>
                        <a:pt x="953" y="417"/>
                      </a:lnTo>
                      <a:lnTo>
                        <a:pt x="953" y="419"/>
                      </a:lnTo>
                      <a:lnTo>
                        <a:pt x="950" y="419"/>
                      </a:lnTo>
                      <a:lnTo>
                        <a:pt x="948" y="419"/>
                      </a:lnTo>
                      <a:lnTo>
                        <a:pt x="948" y="423"/>
                      </a:lnTo>
                      <a:lnTo>
                        <a:pt x="945" y="423"/>
                      </a:lnTo>
                      <a:lnTo>
                        <a:pt x="945" y="425"/>
                      </a:lnTo>
                      <a:lnTo>
                        <a:pt x="942" y="428"/>
                      </a:lnTo>
                      <a:lnTo>
                        <a:pt x="938" y="428"/>
                      </a:lnTo>
                      <a:lnTo>
                        <a:pt x="938" y="432"/>
                      </a:lnTo>
                      <a:lnTo>
                        <a:pt x="937" y="432"/>
                      </a:lnTo>
                      <a:lnTo>
                        <a:pt x="937" y="434"/>
                      </a:lnTo>
                      <a:lnTo>
                        <a:pt x="934" y="434"/>
                      </a:lnTo>
                      <a:lnTo>
                        <a:pt x="930" y="438"/>
                      </a:lnTo>
                      <a:lnTo>
                        <a:pt x="930" y="440"/>
                      </a:lnTo>
                      <a:lnTo>
                        <a:pt x="929" y="445"/>
                      </a:lnTo>
                      <a:lnTo>
                        <a:pt x="925" y="445"/>
                      </a:lnTo>
                      <a:lnTo>
                        <a:pt x="922" y="445"/>
                      </a:lnTo>
                      <a:lnTo>
                        <a:pt x="922" y="449"/>
                      </a:lnTo>
                      <a:lnTo>
                        <a:pt x="920" y="449"/>
                      </a:lnTo>
                      <a:lnTo>
                        <a:pt x="917" y="449"/>
                      </a:lnTo>
                      <a:lnTo>
                        <a:pt x="914" y="449"/>
                      </a:lnTo>
                      <a:lnTo>
                        <a:pt x="914" y="451"/>
                      </a:lnTo>
                      <a:lnTo>
                        <a:pt x="914" y="455"/>
                      </a:lnTo>
                      <a:lnTo>
                        <a:pt x="912" y="455"/>
                      </a:lnTo>
                      <a:lnTo>
                        <a:pt x="909" y="455"/>
                      </a:lnTo>
                      <a:lnTo>
                        <a:pt x="906" y="458"/>
                      </a:lnTo>
                      <a:lnTo>
                        <a:pt x="906" y="455"/>
                      </a:lnTo>
                      <a:lnTo>
                        <a:pt x="904" y="455"/>
                      </a:lnTo>
                      <a:lnTo>
                        <a:pt x="904" y="451"/>
                      </a:lnTo>
                      <a:lnTo>
                        <a:pt x="901" y="451"/>
                      </a:lnTo>
                      <a:lnTo>
                        <a:pt x="898" y="455"/>
                      </a:lnTo>
                      <a:lnTo>
                        <a:pt x="894" y="455"/>
                      </a:lnTo>
                      <a:lnTo>
                        <a:pt x="889" y="455"/>
                      </a:lnTo>
                      <a:lnTo>
                        <a:pt x="889" y="458"/>
                      </a:lnTo>
                      <a:lnTo>
                        <a:pt x="889" y="460"/>
                      </a:lnTo>
                      <a:lnTo>
                        <a:pt x="886" y="464"/>
                      </a:lnTo>
                      <a:lnTo>
                        <a:pt x="886" y="460"/>
                      </a:lnTo>
                      <a:lnTo>
                        <a:pt x="886" y="464"/>
                      </a:lnTo>
                      <a:lnTo>
                        <a:pt x="885" y="464"/>
                      </a:lnTo>
                      <a:lnTo>
                        <a:pt x="885" y="460"/>
                      </a:lnTo>
                      <a:lnTo>
                        <a:pt x="881" y="460"/>
                      </a:lnTo>
                      <a:lnTo>
                        <a:pt x="881" y="464"/>
                      </a:lnTo>
                      <a:lnTo>
                        <a:pt x="878" y="460"/>
                      </a:lnTo>
                      <a:lnTo>
                        <a:pt x="878" y="464"/>
                      </a:lnTo>
                      <a:lnTo>
                        <a:pt x="876" y="464"/>
                      </a:lnTo>
                      <a:lnTo>
                        <a:pt x="876" y="466"/>
                      </a:lnTo>
                      <a:lnTo>
                        <a:pt x="878" y="466"/>
                      </a:lnTo>
                      <a:lnTo>
                        <a:pt x="876" y="470"/>
                      </a:lnTo>
                      <a:lnTo>
                        <a:pt x="873" y="471"/>
                      </a:lnTo>
                      <a:lnTo>
                        <a:pt x="870" y="471"/>
                      </a:lnTo>
                      <a:lnTo>
                        <a:pt x="870" y="475"/>
                      </a:lnTo>
                      <a:lnTo>
                        <a:pt x="868" y="475"/>
                      </a:lnTo>
                      <a:lnTo>
                        <a:pt x="865" y="475"/>
                      </a:lnTo>
                      <a:lnTo>
                        <a:pt x="862" y="479"/>
                      </a:lnTo>
                      <a:lnTo>
                        <a:pt x="857" y="481"/>
                      </a:lnTo>
                      <a:lnTo>
                        <a:pt x="854" y="481"/>
                      </a:lnTo>
                      <a:lnTo>
                        <a:pt x="854" y="484"/>
                      </a:lnTo>
                      <a:lnTo>
                        <a:pt x="854" y="486"/>
                      </a:lnTo>
                      <a:lnTo>
                        <a:pt x="850" y="490"/>
                      </a:lnTo>
                      <a:lnTo>
                        <a:pt x="849" y="490"/>
                      </a:lnTo>
                      <a:lnTo>
                        <a:pt x="849" y="492"/>
                      </a:lnTo>
                      <a:lnTo>
                        <a:pt x="845" y="496"/>
                      </a:lnTo>
                      <a:lnTo>
                        <a:pt x="842" y="498"/>
                      </a:lnTo>
                      <a:lnTo>
                        <a:pt x="840" y="498"/>
                      </a:lnTo>
                      <a:lnTo>
                        <a:pt x="840" y="501"/>
                      </a:lnTo>
                      <a:lnTo>
                        <a:pt x="837" y="511"/>
                      </a:lnTo>
                      <a:lnTo>
                        <a:pt x="834" y="511"/>
                      </a:lnTo>
                      <a:lnTo>
                        <a:pt x="832" y="511"/>
                      </a:lnTo>
                      <a:lnTo>
                        <a:pt x="832" y="507"/>
                      </a:lnTo>
                      <a:lnTo>
                        <a:pt x="829" y="507"/>
                      </a:lnTo>
                      <a:lnTo>
                        <a:pt x="826" y="505"/>
                      </a:lnTo>
                      <a:lnTo>
                        <a:pt x="824" y="501"/>
                      </a:lnTo>
                      <a:lnTo>
                        <a:pt x="814" y="501"/>
                      </a:lnTo>
                      <a:lnTo>
                        <a:pt x="813" y="501"/>
                      </a:lnTo>
                      <a:lnTo>
                        <a:pt x="809" y="501"/>
                      </a:lnTo>
                      <a:lnTo>
                        <a:pt x="806" y="501"/>
                      </a:lnTo>
                      <a:lnTo>
                        <a:pt x="805" y="501"/>
                      </a:lnTo>
                      <a:lnTo>
                        <a:pt x="801" y="501"/>
                      </a:lnTo>
                      <a:lnTo>
                        <a:pt x="798" y="501"/>
                      </a:lnTo>
                      <a:lnTo>
                        <a:pt x="796" y="501"/>
                      </a:lnTo>
                      <a:lnTo>
                        <a:pt x="796" y="505"/>
                      </a:lnTo>
                      <a:lnTo>
                        <a:pt x="793" y="505"/>
                      </a:lnTo>
                      <a:lnTo>
                        <a:pt x="790" y="505"/>
                      </a:lnTo>
                      <a:lnTo>
                        <a:pt x="790" y="507"/>
                      </a:lnTo>
                      <a:lnTo>
                        <a:pt x="788" y="507"/>
                      </a:lnTo>
                      <a:lnTo>
                        <a:pt x="788" y="511"/>
                      </a:lnTo>
                      <a:lnTo>
                        <a:pt x="782" y="511"/>
                      </a:lnTo>
                      <a:lnTo>
                        <a:pt x="782" y="513"/>
                      </a:lnTo>
                      <a:lnTo>
                        <a:pt x="782" y="516"/>
                      </a:lnTo>
                      <a:lnTo>
                        <a:pt x="782" y="518"/>
                      </a:lnTo>
                      <a:lnTo>
                        <a:pt x="780" y="526"/>
                      </a:lnTo>
                      <a:lnTo>
                        <a:pt x="777" y="527"/>
                      </a:lnTo>
                      <a:lnTo>
                        <a:pt x="774" y="527"/>
                      </a:lnTo>
                      <a:lnTo>
                        <a:pt x="770" y="533"/>
                      </a:lnTo>
                      <a:lnTo>
                        <a:pt x="770" y="537"/>
                      </a:lnTo>
                      <a:lnTo>
                        <a:pt x="769" y="539"/>
                      </a:lnTo>
                      <a:lnTo>
                        <a:pt x="765" y="542"/>
                      </a:lnTo>
                      <a:lnTo>
                        <a:pt x="765" y="544"/>
                      </a:lnTo>
                      <a:lnTo>
                        <a:pt x="762" y="544"/>
                      </a:lnTo>
                      <a:lnTo>
                        <a:pt x="762" y="552"/>
                      </a:lnTo>
                      <a:lnTo>
                        <a:pt x="760" y="552"/>
                      </a:lnTo>
                      <a:lnTo>
                        <a:pt x="757" y="552"/>
                      </a:lnTo>
                      <a:lnTo>
                        <a:pt x="754" y="552"/>
                      </a:lnTo>
                      <a:lnTo>
                        <a:pt x="754" y="554"/>
                      </a:lnTo>
                      <a:lnTo>
                        <a:pt x="752" y="552"/>
                      </a:lnTo>
                      <a:lnTo>
                        <a:pt x="749" y="552"/>
                      </a:lnTo>
                      <a:lnTo>
                        <a:pt x="746" y="554"/>
                      </a:lnTo>
                      <a:lnTo>
                        <a:pt x="746" y="557"/>
                      </a:lnTo>
                      <a:lnTo>
                        <a:pt x="744" y="557"/>
                      </a:lnTo>
                      <a:lnTo>
                        <a:pt x="741" y="557"/>
                      </a:lnTo>
                      <a:lnTo>
                        <a:pt x="738" y="554"/>
                      </a:lnTo>
                      <a:lnTo>
                        <a:pt x="734" y="557"/>
                      </a:lnTo>
                      <a:lnTo>
                        <a:pt x="733" y="557"/>
                      </a:lnTo>
                      <a:lnTo>
                        <a:pt x="729" y="557"/>
                      </a:lnTo>
                      <a:lnTo>
                        <a:pt x="729" y="559"/>
                      </a:lnTo>
                      <a:lnTo>
                        <a:pt x="726" y="559"/>
                      </a:lnTo>
                      <a:lnTo>
                        <a:pt x="725" y="563"/>
                      </a:lnTo>
                      <a:lnTo>
                        <a:pt x="721" y="565"/>
                      </a:lnTo>
                      <a:lnTo>
                        <a:pt x="721" y="569"/>
                      </a:lnTo>
                      <a:lnTo>
                        <a:pt x="708" y="569"/>
                      </a:lnTo>
                      <a:lnTo>
                        <a:pt x="700" y="572"/>
                      </a:lnTo>
                      <a:lnTo>
                        <a:pt x="697" y="572"/>
                      </a:lnTo>
                      <a:lnTo>
                        <a:pt x="697" y="569"/>
                      </a:lnTo>
                      <a:lnTo>
                        <a:pt x="697" y="565"/>
                      </a:lnTo>
                      <a:lnTo>
                        <a:pt x="697" y="563"/>
                      </a:lnTo>
                      <a:lnTo>
                        <a:pt x="697" y="559"/>
                      </a:lnTo>
                      <a:lnTo>
                        <a:pt x="697" y="557"/>
                      </a:lnTo>
                      <a:lnTo>
                        <a:pt x="697" y="554"/>
                      </a:lnTo>
                      <a:lnTo>
                        <a:pt x="700" y="552"/>
                      </a:lnTo>
                      <a:lnTo>
                        <a:pt x="697" y="552"/>
                      </a:lnTo>
                      <a:lnTo>
                        <a:pt x="694" y="552"/>
                      </a:lnTo>
                      <a:lnTo>
                        <a:pt x="690" y="552"/>
                      </a:lnTo>
                      <a:lnTo>
                        <a:pt x="689" y="552"/>
                      </a:lnTo>
                      <a:lnTo>
                        <a:pt x="685" y="552"/>
                      </a:lnTo>
                      <a:lnTo>
                        <a:pt x="685" y="554"/>
                      </a:lnTo>
                      <a:lnTo>
                        <a:pt x="682" y="554"/>
                      </a:lnTo>
                      <a:lnTo>
                        <a:pt x="681" y="552"/>
                      </a:lnTo>
                      <a:lnTo>
                        <a:pt x="681" y="554"/>
                      </a:lnTo>
                      <a:lnTo>
                        <a:pt x="677" y="554"/>
                      </a:lnTo>
                      <a:lnTo>
                        <a:pt x="674" y="554"/>
                      </a:lnTo>
                      <a:lnTo>
                        <a:pt x="674" y="552"/>
                      </a:lnTo>
                      <a:lnTo>
                        <a:pt x="672" y="552"/>
                      </a:lnTo>
                      <a:lnTo>
                        <a:pt x="669" y="552"/>
                      </a:lnTo>
                      <a:lnTo>
                        <a:pt x="666" y="552"/>
                      </a:lnTo>
                      <a:lnTo>
                        <a:pt x="664" y="552"/>
                      </a:lnTo>
                      <a:lnTo>
                        <a:pt x="661" y="548"/>
                      </a:lnTo>
                      <a:lnTo>
                        <a:pt x="658" y="548"/>
                      </a:lnTo>
                      <a:lnTo>
                        <a:pt x="656" y="548"/>
                      </a:lnTo>
                      <a:lnTo>
                        <a:pt x="653" y="548"/>
                      </a:lnTo>
                      <a:lnTo>
                        <a:pt x="650" y="548"/>
                      </a:lnTo>
                      <a:lnTo>
                        <a:pt x="646" y="544"/>
                      </a:lnTo>
                      <a:lnTo>
                        <a:pt x="645" y="544"/>
                      </a:lnTo>
                      <a:lnTo>
                        <a:pt x="641" y="544"/>
                      </a:lnTo>
                      <a:lnTo>
                        <a:pt x="638" y="544"/>
                      </a:lnTo>
                      <a:lnTo>
                        <a:pt x="636" y="544"/>
                      </a:lnTo>
                      <a:lnTo>
                        <a:pt x="633" y="544"/>
                      </a:lnTo>
                      <a:lnTo>
                        <a:pt x="630" y="544"/>
                      </a:lnTo>
                      <a:lnTo>
                        <a:pt x="625" y="544"/>
                      </a:lnTo>
                      <a:lnTo>
                        <a:pt x="622" y="544"/>
                      </a:lnTo>
                      <a:lnTo>
                        <a:pt x="620" y="542"/>
                      </a:lnTo>
                      <a:lnTo>
                        <a:pt x="617" y="542"/>
                      </a:lnTo>
                      <a:lnTo>
                        <a:pt x="614" y="542"/>
                      </a:lnTo>
                      <a:lnTo>
                        <a:pt x="610" y="542"/>
                      </a:lnTo>
                      <a:lnTo>
                        <a:pt x="609" y="542"/>
                      </a:lnTo>
                      <a:lnTo>
                        <a:pt x="609" y="544"/>
                      </a:lnTo>
                      <a:lnTo>
                        <a:pt x="605" y="542"/>
                      </a:lnTo>
                      <a:lnTo>
                        <a:pt x="605" y="544"/>
                      </a:lnTo>
                      <a:lnTo>
                        <a:pt x="602" y="544"/>
                      </a:lnTo>
                      <a:lnTo>
                        <a:pt x="597" y="544"/>
                      </a:lnTo>
                      <a:lnTo>
                        <a:pt x="594" y="544"/>
                      </a:lnTo>
                      <a:lnTo>
                        <a:pt x="589" y="544"/>
                      </a:lnTo>
                      <a:lnTo>
                        <a:pt x="584" y="544"/>
                      </a:lnTo>
                      <a:lnTo>
                        <a:pt x="581" y="544"/>
                      </a:lnTo>
                      <a:lnTo>
                        <a:pt x="576" y="544"/>
                      </a:lnTo>
                      <a:lnTo>
                        <a:pt x="573" y="544"/>
                      </a:lnTo>
                      <a:lnTo>
                        <a:pt x="570" y="544"/>
                      </a:lnTo>
                      <a:lnTo>
                        <a:pt x="566" y="544"/>
                      </a:lnTo>
                      <a:lnTo>
                        <a:pt x="565" y="544"/>
                      </a:lnTo>
                      <a:lnTo>
                        <a:pt x="561" y="542"/>
                      </a:lnTo>
                      <a:lnTo>
                        <a:pt x="558" y="542"/>
                      </a:lnTo>
                      <a:lnTo>
                        <a:pt x="556" y="542"/>
                      </a:lnTo>
                      <a:lnTo>
                        <a:pt x="553" y="542"/>
                      </a:lnTo>
                      <a:lnTo>
                        <a:pt x="550" y="542"/>
                      </a:lnTo>
                      <a:lnTo>
                        <a:pt x="548" y="542"/>
                      </a:lnTo>
                      <a:lnTo>
                        <a:pt x="545" y="542"/>
                      </a:lnTo>
                      <a:lnTo>
                        <a:pt x="542" y="542"/>
                      </a:lnTo>
                      <a:lnTo>
                        <a:pt x="540" y="542"/>
                      </a:lnTo>
                      <a:lnTo>
                        <a:pt x="534" y="542"/>
                      </a:lnTo>
                      <a:lnTo>
                        <a:pt x="534" y="544"/>
                      </a:lnTo>
                      <a:lnTo>
                        <a:pt x="530" y="544"/>
                      </a:lnTo>
                      <a:lnTo>
                        <a:pt x="525" y="548"/>
                      </a:lnTo>
                      <a:lnTo>
                        <a:pt x="522" y="548"/>
                      </a:lnTo>
                      <a:lnTo>
                        <a:pt x="521" y="552"/>
                      </a:lnTo>
                      <a:lnTo>
                        <a:pt x="517" y="552"/>
                      </a:lnTo>
                      <a:lnTo>
                        <a:pt x="514" y="554"/>
                      </a:lnTo>
                      <a:lnTo>
                        <a:pt x="512" y="554"/>
                      </a:lnTo>
                      <a:lnTo>
                        <a:pt x="506" y="557"/>
                      </a:lnTo>
                      <a:lnTo>
                        <a:pt x="501" y="559"/>
                      </a:lnTo>
                      <a:lnTo>
                        <a:pt x="498" y="559"/>
                      </a:lnTo>
                      <a:lnTo>
                        <a:pt x="496" y="559"/>
                      </a:lnTo>
                      <a:lnTo>
                        <a:pt x="493" y="559"/>
                      </a:lnTo>
                      <a:lnTo>
                        <a:pt x="490" y="559"/>
                      </a:lnTo>
                      <a:lnTo>
                        <a:pt x="486" y="559"/>
                      </a:lnTo>
                      <a:lnTo>
                        <a:pt x="485" y="559"/>
                      </a:lnTo>
                      <a:lnTo>
                        <a:pt x="481" y="557"/>
                      </a:lnTo>
                      <a:lnTo>
                        <a:pt x="476" y="554"/>
                      </a:lnTo>
                      <a:lnTo>
                        <a:pt x="473" y="554"/>
                      </a:lnTo>
                      <a:lnTo>
                        <a:pt x="470" y="552"/>
                      </a:lnTo>
                      <a:lnTo>
                        <a:pt x="468" y="548"/>
                      </a:lnTo>
                      <a:lnTo>
                        <a:pt x="468" y="544"/>
                      </a:lnTo>
                      <a:lnTo>
                        <a:pt x="465" y="542"/>
                      </a:lnTo>
                      <a:lnTo>
                        <a:pt x="462" y="542"/>
                      </a:lnTo>
                      <a:lnTo>
                        <a:pt x="460" y="542"/>
                      </a:lnTo>
                      <a:lnTo>
                        <a:pt x="454" y="544"/>
                      </a:lnTo>
                      <a:lnTo>
                        <a:pt x="452" y="552"/>
                      </a:lnTo>
                      <a:lnTo>
                        <a:pt x="449" y="552"/>
                      </a:lnTo>
                      <a:lnTo>
                        <a:pt x="449" y="548"/>
                      </a:lnTo>
                      <a:lnTo>
                        <a:pt x="449" y="537"/>
                      </a:lnTo>
                      <a:lnTo>
                        <a:pt x="449" y="527"/>
                      </a:lnTo>
                      <a:lnTo>
                        <a:pt x="449" y="516"/>
                      </a:lnTo>
                      <a:lnTo>
                        <a:pt x="449" y="511"/>
                      </a:lnTo>
                      <a:lnTo>
                        <a:pt x="449" y="507"/>
                      </a:lnTo>
                      <a:lnTo>
                        <a:pt x="449" y="492"/>
                      </a:lnTo>
                      <a:lnTo>
                        <a:pt x="449" y="484"/>
                      </a:lnTo>
                      <a:lnTo>
                        <a:pt x="449" y="464"/>
                      </a:lnTo>
                      <a:lnTo>
                        <a:pt x="449" y="460"/>
                      </a:lnTo>
                      <a:lnTo>
                        <a:pt x="449" y="449"/>
                      </a:lnTo>
                      <a:lnTo>
                        <a:pt x="449" y="443"/>
                      </a:lnTo>
                      <a:lnTo>
                        <a:pt x="449" y="440"/>
                      </a:lnTo>
                      <a:lnTo>
                        <a:pt x="449" y="425"/>
                      </a:lnTo>
                      <a:lnTo>
                        <a:pt x="449" y="423"/>
                      </a:lnTo>
                      <a:lnTo>
                        <a:pt x="449" y="412"/>
                      </a:lnTo>
                      <a:lnTo>
                        <a:pt x="449" y="406"/>
                      </a:lnTo>
                      <a:lnTo>
                        <a:pt x="449" y="402"/>
                      </a:lnTo>
                      <a:lnTo>
                        <a:pt x="449" y="398"/>
                      </a:lnTo>
                      <a:lnTo>
                        <a:pt x="449" y="385"/>
                      </a:lnTo>
                      <a:lnTo>
                        <a:pt x="449" y="382"/>
                      </a:lnTo>
                      <a:lnTo>
                        <a:pt x="452" y="378"/>
                      </a:lnTo>
                      <a:lnTo>
                        <a:pt x="454" y="376"/>
                      </a:lnTo>
                      <a:lnTo>
                        <a:pt x="457" y="376"/>
                      </a:lnTo>
                      <a:lnTo>
                        <a:pt x="460" y="372"/>
                      </a:lnTo>
                      <a:lnTo>
                        <a:pt x="462" y="370"/>
                      </a:lnTo>
                      <a:lnTo>
                        <a:pt x="462" y="367"/>
                      </a:lnTo>
                      <a:lnTo>
                        <a:pt x="460" y="367"/>
                      </a:lnTo>
                      <a:lnTo>
                        <a:pt x="460" y="361"/>
                      </a:lnTo>
                      <a:lnTo>
                        <a:pt x="457" y="361"/>
                      </a:lnTo>
                      <a:lnTo>
                        <a:pt x="457" y="359"/>
                      </a:lnTo>
                      <a:lnTo>
                        <a:pt x="454" y="355"/>
                      </a:lnTo>
                      <a:lnTo>
                        <a:pt x="452" y="352"/>
                      </a:lnTo>
                      <a:lnTo>
                        <a:pt x="454" y="352"/>
                      </a:lnTo>
                      <a:lnTo>
                        <a:pt x="454" y="350"/>
                      </a:lnTo>
                      <a:lnTo>
                        <a:pt x="452" y="346"/>
                      </a:lnTo>
                      <a:lnTo>
                        <a:pt x="454" y="346"/>
                      </a:lnTo>
                      <a:lnTo>
                        <a:pt x="457" y="350"/>
                      </a:lnTo>
                      <a:lnTo>
                        <a:pt x="457" y="346"/>
                      </a:lnTo>
                      <a:lnTo>
                        <a:pt x="457" y="344"/>
                      </a:lnTo>
                      <a:lnTo>
                        <a:pt x="457" y="341"/>
                      </a:lnTo>
                      <a:lnTo>
                        <a:pt x="460" y="341"/>
                      </a:lnTo>
                      <a:lnTo>
                        <a:pt x="460" y="339"/>
                      </a:lnTo>
                      <a:lnTo>
                        <a:pt x="457" y="339"/>
                      </a:lnTo>
                      <a:lnTo>
                        <a:pt x="460" y="335"/>
                      </a:lnTo>
                      <a:lnTo>
                        <a:pt x="460" y="339"/>
                      </a:lnTo>
                      <a:lnTo>
                        <a:pt x="460" y="335"/>
                      </a:lnTo>
                      <a:lnTo>
                        <a:pt x="462" y="335"/>
                      </a:lnTo>
                      <a:lnTo>
                        <a:pt x="460" y="335"/>
                      </a:lnTo>
                      <a:lnTo>
                        <a:pt x="462" y="331"/>
                      </a:lnTo>
                      <a:lnTo>
                        <a:pt x="460" y="331"/>
                      </a:lnTo>
                      <a:lnTo>
                        <a:pt x="462" y="331"/>
                      </a:lnTo>
                      <a:lnTo>
                        <a:pt x="465" y="329"/>
                      </a:lnTo>
                      <a:lnTo>
                        <a:pt x="465" y="326"/>
                      </a:lnTo>
                      <a:lnTo>
                        <a:pt x="460" y="326"/>
                      </a:lnTo>
                      <a:lnTo>
                        <a:pt x="457" y="326"/>
                      </a:lnTo>
                      <a:lnTo>
                        <a:pt x="452" y="329"/>
                      </a:lnTo>
                      <a:lnTo>
                        <a:pt x="452" y="331"/>
                      </a:lnTo>
                      <a:lnTo>
                        <a:pt x="449" y="335"/>
                      </a:lnTo>
                      <a:lnTo>
                        <a:pt x="445" y="335"/>
                      </a:lnTo>
                      <a:lnTo>
                        <a:pt x="442" y="339"/>
                      </a:lnTo>
                      <a:lnTo>
                        <a:pt x="442" y="341"/>
                      </a:lnTo>
                      <a:lnTo>
                        <a:pt x="441" y="341"/>
                      </a:lnTo>
                      <a:lnTo>
                        <a:pt x="437" y="344"/>
                      </a:lnTo>
                      <a:lnTo>
                        <a:pt x="434" y="344"/>
                      </a:lnTo>
                      <a:lnTo>
                        <a:pt x="434" y="346"/>
                      </a:lnTo>
                      <a:lnTo>
                        <a:pt x="432" y="346"/>
                      </a:lnTo>
                      <a:lnTo>
                        <a:pt x="429" y="350"/>
                      </a:lnTo>
                      <a:lnTo>
                        <a:pt x="429" y="352"/>
                      </a:lnTo>
                      <a:lnTo>
                        <a:pt x="426" y="352"/>
                      </a:lnTo>
                      <a:lnTo>
                        <a:pt x="426" y="355"/>
                      </a:lnTo>
                      <a:lnTo>
                        <a:pt x="424" y="359"/>
                      </a:lnTo>
                      <a:lnTo>
                        <a:pt x="421" y="359"/>
                      </a:lnTo>
                      <a:lnTo>
                        <a:pt x="418" y="361"/>
                      </a:lnTo>
                      <a:lnTo>
                        <a:pt x="416" y="361"/>
                      </a:lnTo>
                      <a:lnTo>
                        <a:pt x="413" y="367"/>
                      </a:lnTo>
                      <a:lnTo>
                        <a:pt x="410" y="367"/>
                      </a:lnTo>
                      <a:lnTo>
                        <a:pt x="410" y="370"/>
                      </a:lnTo>
                      <a:lnTo>
                        <a:pt x="406" y="370"/>
                      </a:lnTo>
                      <a:lnTo>
                        <a:pt x="406" y="372"/>
                      </a:lnTo>
                      <a:lnTo>
                        <a:pt x="405" y="372"/>
                      </a:lnTo>
                      <a:lnTo>
                        <a:pt x="401" y="376"/>
                      </a:lnTo>
                      <a:lnTo>
                        <a:pt x="401" y="378"/>
                      </a:lnTo>
                      <a:lnTo>
                        <a:pt x="401" y="382"/>
                      </a:lnTo>
                      <a:lnTo>
                        <a:pt x="398" y="382"/>
                      </a:lnTo>
                      <a:lnTo>
                        <a:pt x="397" y="382"/>
                      </a:lnTo>
                      <a:lnTo>
                        <a:pt x="393" y="385"/>
                      </a:lnTo>
                      <a:lnTo>
                        <a:pt x="393" y="382"/>
                      </a:lnTo>
                      <a:lnTo>
                        <a:pt x="390" y="385"/>
                      </a:lnTo>
                      <a:lnTo>
                        <a:pt x="388" y="385"/>
                      </a:lnTo>
                      <a:lnTo>
                        <a:pt x="385" y="387"/>
                      </a:lnTo>
                      <a:lnTo>
                        <a:pt x="382" y="387"/>
                      </a:lnTo>
                      <a:lnTo>
                        <a:pt x="380" y="387"/>
                      </a:lnTo>
                      <a:lnTo>
                        <a:pt x="377" y="391"/>
                      </a:lnTo>
                      <a:lnTo>
                        <a:pt x="377" y="393"/>
                      </a:lnTo>
                      <a:lnTo>
                        <a:pt x="377" y="397"/>
                      </a:lnTo>
                      <a:lnTo>
                        <a:pt x="374" y="397"/>
                      </a:lnTo>
                      <a:lnTo>
                        <a:pt x="374" y="398"/>
                      </a:lnTo>
                      <a:lnTo>
                        <a:pt x="372" y="402"/>
                      </a:lnTo>
                      <a:lnTo>
                        <a:pt x="362" y="406"/>
                      </a:lnTo>
                      <a:lnTo>
                        <a:pt x="361" y="406"/>
                      </a:lnTo>
                      <a:lnTo>
                        <a:pt x="361" y="408"/>
                      </a:lnTo>
                      <a:lnTo>
                        <a:pt x="357" y="408"/>
                      </a:lnTo>
                      <a:lnTo>
                        <a:pt x="357" y="406"/>
                      </a:lnTo>
                      <a:lnTo>
                        <a:pt x="352" y="406"/>
                      </a:lnTo>
                      <a:lnTo>
                        <a:pt x="349" y="406"/>
                      </a:lnTo>
                      <a:lnTo>
                        <a:pt x="349" y="408"/>
                      </a:lnTo>
                      <a:lnTo>
                        <a:pt x="344" y="408"/>
                      </a:lnTo>
                      <a:lnTo>
                        <a:pt x="328" y="408"/>
                      </a:lnTo>
                      <a:lnTo>
                        <a:pt x="310" y="408"/>
                      </a:lnTo>
                      <a:lnTo>
                        <a:pt x="294" y="408"/>
                      </a:lnTo>
                      <a:lnTo>
                        <a:pt x="277" y="408"/>
                      </a:lnTo>
                      <a:lnTo>
                        <a:pt x="261" y="408"/>
                      </a:lnTo>
                      <a:lnTo>
                        <a:pt x="241" y="408"/>
                      </a:lnTo>
                      <a:lnTo>
                        <a:pt x="241" y="406"/>
                      </a:lnTo>
                      <a:lnTo>
                        <a:pt x="241" y="402"/>
                      </a:lnTo>
                      <a:lnTo>
                        <a:pt x="241" y="398"/>
                      </a:lnTo>
                      <a:lnTo>
                        <a:pt x="241" y="397"/>
                      </a:lnTo>
                      <a:lnTo>
                        <a:pt x="245" y="393"/>
                      </a:lnTo>
                      <a:lnTo>
                        <a:pt x="245" y="391"/>
                      </a:lnTo>
                      <a:lnTo>
                        <a:pt x="245" y="387"/>
                      </a:lnTo>
                      <a:lnTo>
                        <a:pt x="241" y="387"/>
                      </a:lnTo>
                      <a:lnTo>
                        <a:pt x="245" y="385"/>
                      </a:lnTo>
                      <a:lnTo>
                        <a:pt x="241" y="382"/>
                      </a:lnTo>
                      <a:lnTo>
                        <a:pt x="241" y="378"/>
                      </a:lnTo>
                      <a:lnTo>
                        <a:pt x="238" y="378"/>
                      </a:lnTo>
                      <a:lnTo>
                        <a:pt x="237" y="376"/>
                      </a:lnTo>
                      <a:lnTo>
                        <a:pt x="230" y="376"/>
                      </a:lnTo>
                      <a:lnTo>
                        <a:pt x="228" y="372"/>
                      </a:lnTo>
                      <a:lnTo>
                        <a:pt x="228" y="370"/>
                      </a:lnTo>
                      <a:lnTo>
                        <a:pt x="230" y="365"/>
                      </a:lnTo>
                      <a:lnTo>
                        <a:pt x="230" y="359"/>
                      </a:lnTo>
                      <a:lnTo>
                        <a:pt x="228" y="359"/>
                      </a:lnTo>
                      <a:lnTo>
                        <a:pt x="228" y="355"/>
                      </a:lnTo>
                      <a:lnTo>
                        <a:pt x="228" y="352"/>
                      </a:lnTo>
                      <a:lnTo>
                        <a:pt x="225" y="352"/>
                      </a:lnTo>
                      <a:lnTo>
                        <a:pt x="225" y="350"/>
                      </a:lnTo>
                      <a:lnTo>
                        <a:pt x="225" y="346"/>
                      </a:lnTo>
                      <a:lnTo>
                        <a:pt x="225" y="344"/>
                      </a:lnTo>
                      <a:lnTo>
                        <a:pt x="225" y="341"/>
                      </a:lnTo>
                      <a:lnTo>
                        <a:pt x="222" y="341"/>
                      </a:lnTo>
                      <a:lnTo>
                        <a:pt x="220" y="341"/>
                      </a:lnTo>
                      <a:lnTo>
                        <a:pt x="220" y="339"/>
                      </a:lnTo>
                      <a:lnTo>
                        <a:pt x="217" y="339"/>
                      </a:lnTo>
                      <a:lnTo>
                        <a:pt x="217" y="335"/>
                      </a:lnTo>
                      <a:lnTo>
                        <a:pt x="212" y="335"/>
                      </a:lnTo>
                      <a:lnTo>
                        <a:pt x="209" y="335"/>
                      </a:lnTo>
                      <a:lnTo>
                        <a:pt x="206" y="331"/>
                      </a:lnTo>
                      <a:lnTo>
                        <a:pt x="202" y="335"/>
                      </a:lnTo>
                      <a:lnTo>
                        <a:pt x="201" y="335"/>
                      </a:lnTo>
                      <a:lnTo>
                        <a:pt x="197" y="331"/>
                      </a:lnTo>
                      <a:lnTo>
                        <a:pt x="194" y="335"/>
                      </a:lnTo>
                      <a:lnTo>
                        <a:pt x="192" y="331"/>
                      </a:lnTo>
                      <a:lnTo>
                        <a:pt x="189" y="331"/>
                      </a:lnTo>
                      <a:lnTo>
                        <a:pt x="186" y="329"/>
                      </a:lnTo>
                      <a:lnTo>
                        <a:pt x="184" y="329"/>
                      </a:lnTo>
                      <a:lnTo>
                        <a:pt x="181" y="326"/>
                      </a:lnTo>
                      <a:lnTo>
                        <a:pt x="178" y="326"/>
                      </a:lnTo>
                      <a:lnTo>
                        <a:pt x="178" y="329"/>
                      </a:lnTo>
                      <a:lnTo>
                        <a:pt x="176" y="326"/>
                      </a:lnTo>
                      <a:lnTo>
                        <a:pt x="170" y="326"/>
                      </a:lnTo>
                      <a:lnTo>
                        <a:pt x="168" y="326"/>
                      </a:lnTo>
                      <a:lnTo>
                        <a:pt x="168" y="324"/>
                      </a:lnTo>
                      <a:lnTo>
                        <a:pt x="153" y="324"/>
                      </a:lnTo>
                      <a:lnTo>
                        <a:pt x="137" y="324"/>
                      </a:lnTo>
                      <a:lnTo>
                        <a:pt x="121" y="324"/>
                      </a:lnTo>
                      <a:lnTo>
                        <a:pt x="104" y="326"/>
                      </a:lnTo>
                      <a:lnTo>
                        <a:pt x="104" y="324"/>
                      </a:lnTo>
                      <a:lnTo>
                        <a:pt x="104" y="320"/>
                      </a:lnTo>
                      <a:lnTo>
                        <a:pt x="106" y="318"/>
                      </a:lnTo>
                      <a:lnTo>
                        <a:pt x="113" y="314"/>
                      </a:lnTo>
                      <a:lnTo>
                        <a:pt x="114" y="313"/>
                      </a:lnTo>
                      <a:lnTo>
                        <a:pt x="117" y="309"/>
                      </a:lnTo>
                      <a:lnTo>
                        <a:pt x="117" y="305"/>
                      </a:lnTo>
                      <a:lnTo>
                        <a:pt x="121" y="299"/>
                      </a:lnTo>
                      <a:lnTo>
                        <a:pt x="126" y="298"/>
                      </a:lnTo>
                      <a:lnTo>
                        <a:pt x="129" y="298"/>
                      </a:lnTo>
                      <a:lnTo>
                        <a:pt x="129" y="294"/>
                      </a:lnTo>
                      <a:lnTo>
                        <a:pt x="129" y="292"/>
                      </a:lnTo>
                      <a:lnTo>
                        <a:pt x="129" y="288"/>
                      </a:lnTo>
                      <a:lnTo>
                        <a:pt x="132" y="288"/>
                      </a:lnTo>
                      <a:lnTo>
                        <a:pt x="134" y="288"/>
                      </a:lnTo>
                      <a:lnTo>
                        <a:pt x="137" y="286"/>
                      </a:lnTo>
                      <a:lnTo>
                        <a:pt x="137" y="279"/>
                      </a:lnTo>
                      <a:lnTo>
                        <a:pt x="137" y="273"/>
                      </a:lnTo>
                      <a:lnTo>
                        <a:pt x="137" y="268"/>
                      </a:lnTo>
                      <a:lnTo>
                        <a:pt x="137" y="266"/>
                      </a:lnTo>
                      <a:lnTo>
                        <a:pt x="137" y="262"/>
                      </a:lnTo>
                      <a:lnTo>
                        <a:pt x="134" y="262"/>
                      </a:lnTo>
                      <a:lnTo>
                        <a:pt x="134" y="256"/>
                      </a:lnTo>
                      <a:lnTo>
                        <a:pt x="132" y="256"/>
                      </a:lnTo>
                      <a:lnTo>
                        <a:pt x="129" y="253"/>
                      </a:lnTo>
                      <a:lnTo>
                        <a:pt x="126" y="253"/>
                      </a:lnTo>
                      <a:lnTo>
                        <a:pt x="124" y="253"/>
                      </a:lnTo>
                      <a:lnTo>
                        <a:pt x="121" y="251"/>
                      </a:lnTo>
                      <a:lnTo>
                        <a:pt x="121" y="245"/>
                      </a:lnTo>
                      <a:lnTo>
                        <a:pt x="117" y="241"/>
                      </a:lnTo>
                      <a:lnTo>
                        <a:pt x="117" y="240"/>
                      </a:lnTo>
                      <a:lnTo>
                        <a:pt x="114" y="240"/>
                      </a:lnTo>
                      <a:lnTo>
                        <a:pt x="114" y="236"/>
                      </a:lnTo>
                      <a:lnTo>
                        <a:pt x="113" y="232"/>
                      </a:lnTo>
                      <a:lnTo>
                        <a:pt x="109" y="227"/>
                      </a:lnTo>
                      <a:lnTo>
                        <a:pt x="109" y="221"/>
                      </a:lnTo>
                      <a:lnTo>
                        <a:pt x="106" y="221"/>
                      </a:lnTo>
                      <a:lnTo>
                        <a:pt x="96" y="221"/>
                      </a:lnTo>
                      <a:lnTo>
                        <a:pt x="93" y="219"/>
                      </a:lnTo>
                      <a:lnTo>
                        <a:pt x="93" y="212"/>
                      </a:lnTo>
                      <a:lnTo>
                        <a:pt x="90" y="212"/>
                      </a:lnTo>
                      <a:lnTo>
                        <a:pt x="88" y="212"/>
                      </a:lnTo>
                      <a:lnTo>
                        <a:pt x="88" y="210"/>
                      </a:lnTo>
                      <a:lnTo>
                        <a:pt x="85" y="210"/>
                      </a:lnTo>
                      <a:lnTo>
                        <a:pt x="85" y="206"/>
                      </a:lnTo>
                      <a:lnTo>
                        <a:pt x="85" y="200"/>
                      </a:lnTo>
                      <a:lnTo>
                        <a:pt x="88" y="198"/>
                      </a:lnTo>
                      <a:lnTo>
                        <a:pt x="88" y="195"/>
                      </a:lnTo>
                      <a:lnTo>
                        <a:pt x="88" y="193"/>
                      </a:lnTo>
                      <a:lnTo>
                        <a:pt x="85" y="193"/>
                      </a:lnTo>
                      <a:lnTo>
                        <a:pt x="85" y="189"/>
                      </a:lnTo>
                      <a:lnTo>
                        <a:pt x="78" y="193"/>
                      </a:lnTo>
                      <a:lnTo>
                        <a:pt x="78" y="189"/>
                      </a:lnTo>
                      <a:lnTo>
                        <a:pt x="77" y="185"/>
                      </a:lnTo>
                      <a:lnTo>
                        <a:pt x="77" y="184"/>
                      </a:lnTo>
                      <a:lnTo>
                        <a:pt x="73" y="184"/>
                      </a:lnTo>
                      <a:lnTo>
                        <a:pt x="70" y="180"/>
                      </a:lnTo>
                      <a:lnTo>
                        <a:pt x="68" y="180"/>
                      </a:lnTo>
                      <a:lnTo>
                        <a:pt x="68" y="178"/>
                      </a:lnTo>
                      <a:lnTo>
                        <a:pt x="65" y="178"/>
                      </a:lnTo>
                      <a:lnTo>
                        <a:pt x="62" y="178"/>
                      </a:lnTo>
                      <a:lnTo>
                        <a:pt x="60" y="174"/>
                      </a:lnTo>
                      <a:lnTo>
                        <a:pt x="60" y="169"/>
                      </a:lnTo>
                      <a:lnTo>
                        <a:pt x="60" y="165"/>
                      </a:lnTo>
                      <a:lnTo>
                        <a:pt x="60" y="163"/>
                      </a:lnTo>
                      <a:lnTo>
                        <a:pt x="60" y="159"/>
                      </a:lnTo>
                      <a:lnTo>
                        <a:pt x="54" y="157"/>
                      </a:lnTo>
                      <a:lnTo>
                        <a:pt x="54" y="154"/>
                      </a:lnTo>
                      <a:lnTo>
                        <a:pt x="52" y="154"/>
                      </a:lnTo>
                      <a:lnTo>
                        <a:pt x="52" y="152"/>
                      </a:lnTo>
                      <a:lnTo>
                        <a:pt x="52" y="148"/>
                      </a:lnTo>
                      <a:lnTo>
                        <a:pt x="52" y="139"/>
                      </a:lnTo>
                      <a:lnTo>
                        <a:pt x="46" y="133"/>
                      </a:lnTo>
                      <a:lnTo>
                        <a:pt x="46" y="131"/>
                      </a:lnTo>
                      <a:lnTo>
                        <a:pt x="46" y="127"/>
                      </a:lnTo>
                      <a:lnTo>
                        <a:pt x="46" y="126"/>
                      </a:lnTo>
                      <a:lnTo>
                        <a:pt x="44" y="126"/>
                      </a:lnTo>
                      <a:lnTo>
                        <a:pt x="41" y="126"/>
                      </a:lnTo>
                      <a:lnTo>
                        <a:pt x="41" y="122"/>
                      </a:lnTo>
                      <a:lnTo>
                        <a:pt x="37" y="122"/>
                      </a:lnTo>
                      <a:lnTo>
                        <a:pt x="41" y="122"/>
                      </a:lnTo>
                      <a:lnTo>
                        <a:pt x="37" y="122"/>
                      </a:lnTo>
                      <a:lnTo>
                        <a:pt x="37" y="120"/>
                      </a:lnTo>
                      <a:lnTo>
                        <a:pt x="34" y="120"/>
                      </a:lnTo>
                      <a:lnTo>
                        <a:pt x="33" y="116"/>
                      </a:lnTo>
                      <a:lnTo>
                        <a:pt x="29" y="116"/>
                      </a:lnTo>
                      <a:lnTo>
                        <a:pt x="29" y="113"/>
                      </a:lnTo>
                      <a:lnTo>
                        <a:pt x="26" y="113"/>
                      </a:lnTo>
                      <a:lnTo>
                        <a:pt x="26" y="111"/>
                      </a:lnTo>
                      <a:lnTo>
                        <a:pt x="26" y="105"/>
                      </a:lnTo>
                      <a:lnTo>
                        <a:pt x="29" y="105"/>
                      </a:lnTo>
                      <a:lnTo>
                        <a:pt x="33" y="105"/>
                      </a:lnTo>
                      <a:lnTo>
                        <a:pt x="34" y="105"/>
                      </a:lnTo>
                      <a:lnTo>
                        <a:pt x="37" y="105"/>
                      </a:lnTo>
                      <a:lnTo>
                        <a:pt x="37" y="101"/>
                      </a:lnTo>
                      <a:lnTo>
                        <a:pt x="37" y="99"/>
                      </a:lnTo>
                      <a:lnTo>
                        <a:pt x="37" y="96"/>
                      </a:lnTo>
                      <a:lnTo>
                        <a:pt x="37" y="92"/>
                      </a:lnTo>
                      <a:lnTo>
                        <a:pt x="37" y="90"/>
                      </a:lnTo>
                      <a:lnTo>
                        <a:pt x="34" y="90"/>
                      </a:lnTo>
                      <a:lnTo>
                        <a:pt x="29" y="86"/>
                      </a:lnTo>
                      <a:lnTo>
                        <a:pt x="26" y="86"/>
                      </a:lnTo>
                      <a:lnTo>
                        <a:pt x="21" y="84"/>
                      </a:lnTo>
                      <a:lnTo>
                        <a:pt x="21" y="81"/>
                      </a:lnTo>
                      <a:lnTo>
                        <a:pt x="18" y="81"/>
                      </a:lnTo>
                      <a:lnTo>
                        <a:pt x="18" y="79"/>
                      </a:lnTo>
                      <a:lnTo>
                        <a:pt x="16" y="79"/>
                      </a:lnTo>
                      <a:lnTo>
                        <a:pt x="13" y="75"/>
                      </a:lnTo>
                      <a:lnTo>
                        <a:pt x="13" y="73"/>
                      </a:lnTo>
                      <a:lnTo>
                        <a:pt x="10" y="73"/>
                      </a:lnTo>
                      <a:lnTo>
                        <a:pt x="10" y="70"/>
                      </a:lnTo>
                      <a:lnTo>
                        <a:pt x="5" y="66"/>
                      </a:lnTo>
                      <a:lnTo>
                        <a:pt x="5" y="64"/>
                      </a:lnTo>
                      <a:lnTo>
                        <a:pt x="2" y="64"/>
                      </a:lnTo>
                      <a:lnTo>
                        <a:pt x="2" y="60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0" y="55"/>
                      </a:lnTo>
                      <a:lnTo>
                        <a:pt x="2" y="55"/>
                      </a:lnTo>
                      <a:lnTo>
                        <a:pt x="5" y="55"/>
                      </a:lnTo>
                      <a:lnTo>
                        <a:pt x="5" y="49"/>
                      </a:lnTo>
                      <a:lnTo>
                        <a:pt x="8" y="45"/>
                      </a:lnTo>
                      <a:lnTo>
                        <a:pt x="8" y="43"/>
                      </a:lnTo>
                      <a:lnTo>
                        <a:pt x="8" y="40"/>
                      </a:lnTo>
                      <a:lnTo>
                        <a:pt x="5" y="38"/>
                      </a:lnTo>
                      <a:lnTo>
                        <a:pt x="5" y="34"/>
                      </a:lnTo>
                      <a:lnTo>
                        <a:pt x="2" y="34"/>
                      </a:lnTo>
                      <a:lnTo>
                        <a:pt x="2" y="32"/>
                      </a:lnTo>
                      <a:lnTo>
                        <a:pt x="2" y="28"/>
                      </a:lnTo>
                      <a:lnTo>
                        <a:pt x="5" y="32"/>
                      </a:lnTo>
                      <a:lnTo>
                        <a:pt x="8" y="32"/>
                      </a:lnTo>
                      <a:lnTo>
                        <a:pt x="10" y="34"/>
                      </a:lnTo>
                      <a:lnTo>
                        <a:pt x="13" y="34"/>
                      </a:lnTo>
                      <a:lnTo>
                        <a:pt x="16" y="34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21" y="28"/>
                      </a:lnTo>
                      <a:lnTo>
                        <a:pt x="24" y="28"/>
                      </a:lnTo>
                      <a:lnTo>
                        <a:pt x="26" y="28"/>
                      </a:lnTo>
                      <a:lnTo>
                        <a:pt x="29" y="28"/>
                      </a:lnTo>
                      <a:lnTo>
                        <a:pt x="33" y="28"/>
                      </a:lnTo>
                      <a:lnTo>
                        <a:pt x="34" y="28"/>
                      </a:lnTo>
                      <a:lnTo>
                        <a:pt x="37" y="27"/>
                      </a:lnTo>
                      <a:lnTo>
                        <a:pt x="37" y="23"/>
                      </a:lnTo>
                      <a:lnTo>
                        <a:pt x="37" y="19"/>
                      </a:lnTo>
                      <a:lnTo>
                        <a:pt x="34" y="19"/>
                      </a:lnTo>
                      <a:lnTo>
                        <a:pt x="34" y="17"/>
                      </a:lnTo>
                      <a:lnTo>
                        <a:pt x="34" y="13"/>
                      </a:lnTo>
                      <a:lnTo>
                        <a:pt x="34" y="12"/>
                      </a:lnTo>
                      <a:lnTo>
                        <a:pt x="33" y="12"/>
                      </a:lnTo>
                      <a:lnTo>
                        <a:pt x="29" y="8"/>
                      </a:lnTo>
                      <a:lnTo>
                        <a:pt x="29" y="6"/>
                      </a:lnTo>
                      <a:lnTo>
                        <a:pt x="29" y="2"/>
                      </a:lnTo>
                      <a:lnTo>
                        <a:pt x="26" y="2"/>
                      </a:lnTo>
                      <a:lnTo>
                        <a:pt x="26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2624398" y="1128063"/>
                  <a:ext cx="1370534" cy="953352"/>
                </a:xfrm>
                <a:custGeom>
                  <a:rect b="b" l="l" r="r" t="t"/>
                  <a:pathLst>
                    <a:path extrusionOk="0" h="1715" w="2334">
                      <a:moveTo>
                        <a:pt x="589" y="63"/>
                      </a:moveTo>
                      <a:lnTo>
                        <a:pt x="596" y="63"/>
                      </a:lnTo>
                      <a:lnTo>
                        <a:pt x="597" y="63"/>
                      </a:lnTo>
                      <a:lnTo>
                        <a:pt x="601" y="63"/>
                      </a:lnTo>
                      <a:lnTo>
                        <a:pt x="609" y="63"/>
                      </a:lnTo>
                      <a:lnTo>
                        <a:pt x="614" y="63"/>
                      </a:lnTo>
                      <a:lnTo>
                        <a:pt x="620" y="63"/>
                      </a:lnTo>
                      <a:lnTo>
                        <a:pt x="624" y="63"/>
                      </a:lnTo>
                      <a:lnTo>
                        <a:pt x="625" y="63"/>
                      </a:lnTo>
                      <a:lnTo>
                        <a:pt x="628" y="63"/>
                      </a:lnTo>
                      <a:lnTo>
                        <a:pt x="633" y="63"/>
                      </a:lnTo>
                      <a:lnTo>
                        <a:pt x="640" y="63"/>
                      </a:lnTo>
                      <a:lnTo>
                        <a:pt x="641" y="63"/>
                      </a:lnTo>
                      <a:lnTo>
                        <a:pt x="645" y="63"/>
                      </a:lnTo>
                      <a:lnTo>
                        <a:pt x="648" y="63"/>
                      </a:lnTo>
                      <a:lnTo>
                        <a:pt x="650" y="63"/>
                      </a:lnTo>
                      <a:lnTo>
                        <a:pt x="653" y="63"/>
                      </a:lnTo>
                      <a:lnTo>
                        <a:pt x="664" y="63"/>
                      </a:lnTo>
                      <a:lnTo>
                        <a:pt x="668" y="63"/>
                      </a:lnTo>
                      <a:lnTo>
                        <a:pt x="677" y="63"/>
                      </a:lnTo>
                      <a:lnTo>
                        <a:pt x="681" y="63"/>
                      </a:lnTo>
                      <a:lnTo>
                        <a:pt x="684" y="63"/>
                      </a:lnTo>
                      <a:lnTo>
                        <a:pt x="686" y="63"/>
                      </a:lnTo>
                      <a:lnTo>
                        <a:pt x="689" y="63"/>
                      </a:lnTo>
                      <a:lnTo>
                        <a:pt x="692" y="63"/>
                      </a:lnTo>
                      <a:lnTo>
                        <a:pt x="700" y="63"/>
                      </a:lnTo>
                      <a:lnTo>
                        <a:pt x="703" y="63"/>
                      </a:lnTo>
                      <a:lnTo>
                        <a:pt x="705" y="63"/>
                      </a:lnTo>
                      <a:lnTo>
                        <a:pt x="708" y="63"/>
                      </a:lnTo>
                      <a:lnTo>
                        <a:pt x="717" y="63"/>
                      </a:lnTo>
                      <a:lnTo>
                        <a:pt x="721" y="63"/>
                      </a:lnTo>
                      <a:lnTo>
                        <a:pt x="725" y="63"/>
                      </a:lnTo>
                      <a:lnTo>
                        <a:pt x="728" y="63"/>
                      </a:lnTo>
                      <a:lnTo>
                        <a:pt x="730" y="63"/>
                      </a:lnTo>
                      <a:lnTo>
                        <a:pt x="733" y="63"/>
                      </a:lnTo>
                      <a:lnTo>
                        <a:pt x="736" y="63"/>
                      </a:lnTo>
                      <a:lnTo>
                        <a:pt x="739" y="63"/>
                      </a:lnTo>
                      <a:lnTo>
                        <a:pt x="741" y="63"/>
                      </a:lnTo>
                      <a:lnTo>
                        <a:pt x="744" y="63"/>
                      </a:lnTo>
                      <a:lnTo>
                        <a:pt x="748" y="63"/>
                      </a:lnTo>
                      <a:lnTo>
                        <a:pt x="756" y="63"/>
                      </a:lnTo>
                      <a:lnTo>
                        <a:pt x="757" y="63"/>
                      </a:lnTo>
                      <a:lnTo>
                        <a:pt x="756" y="61"/>
                      </a:lnTo>
                      <a:lnTo>
                        <a:pt x="756" y="63"/>
                      </a:lnTo>
                      <a:lnTo>
                        <a:pt x="752" y="63"/>
                      </a:lnTo>
                      <a:lnTo>
                        <a:pt x="752" y="61"/>
                      </a:lnTo>
                      <a:lnTo>
                        <a:pt x="749" y="61"/>
                      </a:lnTo>
                      <a:lnTo>
                        <a:pt x="749" y="57"/>
                      </a:lnTo>
                      <a:lnTo>
                        <a:pt x="749" y="54"/>
                      </a:lnTo>
                      <a:lnTo>
                        <a:pt x="748" y="54"/>
                      </a:lnTo>
                      <a:lnTo>
                        <a:pt x="744" y="54"/>
                      </a:lnTo>
                      <a:lnTo>
                        <a:pt x="741" y="54"/>
                      </a:lnTo>
                      <a:lnTo>
                        <a:pt x="741" y="52"/>
                      </a:lnTo>
                      <a:lnTo>
                        <a:pt x="744" y="52"/>
                      </a:lnTo>
                      <a:lnTo>
                        <a:pt x="741" y="48"/>
                      </a:lnTo>
                      <a:lnTo>
                        <a:pt x="739" y="52"/>
                      </a:lnTo>
                      <a:lnTo>
                        <a:pt x="739" y="48"/>
                      </a:lnTo>
                      <a:lnTo>
                        <a:pt x="736" y="48"/>
                      </a:lnTo>
                      <a:lnTo>
                        <a:pt x="739" y="46"/>
                      </a:lnTo>
                      <a:lnTo>
                        <a:pt x="739" y="43"/>
                      </a:lnTo>
                      <a:lnTo>
                        <a:pt x="741" y="43"/>
                      </a:lnTo>
                      <a:lnTo>
                        <a:pt x="741" y="41"/>
                      </a:lnTo>
                      <a:lnTo>
                        <a:pt x="741" y="37"/>
                      </a:lnTo>
                      <a:lnTo>
                        <a:pt x="741" y="33"/>
                      </a:lnTo>
                      <a:lnTo>
                        <a:pt x="744" y="33"/>
                      </a:lnTo>
                      <a:lnTo>
                        <a:pt x="744" y="31"/>
                      </a:lnTo>
                      <a:lnTo>
                        <a:pt x="748" y="28"/>
                      </a:lnTo>
                      <a:lnTo>
                        <a:pt x="748" y="26"/>
                      </a:lnTo>
                      <a:lnTo>
                        <a:pt x="748" y="22"/>
                      </a:lnTo>
                      <a:lnTo>
                        <a:pt x="748" y="20"/>
                      </a:lnTo>
                      <a:lnTo>
                        <a:pt x="749" y="20"/>
                      </a:lnTo>
                      <a:lnTo>
                        <a:pt x="749" y="22"/>
                      </a:lnTo>
                      <a:lnTo>
                        <a:pt x="749" y="26"/>
                      </a:lnTo>
                      <a:lnTo>
                        <a:pt x="749" y="28"/>
                      </a:lnTo>
                      <a:lnTo>
                        <a:pt x="752" y="28"/>
                      </a:lnTo>
                      <a:lnTo>
                        <a:pt x="756" y="28"/>
                      </a:lnTo>
                      <a:lnTo>
                        <a:pt x="756" y="31"/>
                      </a:lnTo>
                      <a:lnTo>
                        <a:pt x="757" y="31"/>
                      </a:lnTo>
                      <a:lnTo>
                        <a:pt x="757" y="33"/>
                      </a:lnTo>
                      <a:lnTo>
                        <a:pt x="761" y="33"/>
                      </a:lnTo>
                      <a:lnTo>
                        <a:pt x="761" y="37"/>
                      </a:lnTo>
                      <a:lnTo>
                        <a:pt x="764" y="41"/>
                      </a:lnTo>
                      <a:lnTo>
                        <a:pt x="764" y="43"/>
                      </a:lnTo>
                      <a:lnTo>
                        <a:pt x="764" y="46"/>
                      </a:lnTo>
                      <a:lnTo>
                        <a:pt x="766" y="48"/>
                      </a:lnTo>
                      <a:lnTo>
                        <a:pt x="766" y="52"/>
                      </a:lnTo>
                      <a:lnTo>
                        <a:pt x="769" y="52"/>
                      </a:lnTo>
                      <a:lnTo>
                        <a:pt x="769" y="54"/>
                      </a:lnTo>
                      <a:lnTo>
                        <a:pt x="772" y="54"/>
                      </a:lnTo>
                      <a:lnTo>
                        <a:pt x="772" y="57"/>
                      </a:lnTo>
                      <a:lnTo>
                        <a:pt x="774" y="61"/>
                      </a:lnTo>
                      <a:lnTo>
                        <a:pt x="777" y="61"/>
                      </a:lnTo>
                      <a:lnTo>
                        <a:pt x="780" y="61"/>
                      </a:lnTo>
                      <a:lnTo>
                        <a:pt x="783" y="61"/>
                      </a:lnTo>
                      <a:lnTo>
                        <a:pt x="785" y="61"/>
                      </a:lnTo>
                      <a:lnTo>
                        <a:pt x="788" y="61"/>
                      </a:lnTo>
                      <a:lnTo>
                        <a:pt x="792" y="61"/>
                      </a:lnTo>
                      <a:lnTo>
                        <a:pt x="793" y="57"/>
                      </a:lnTo>
                      <a:lnTo>
                        <a:pt x="797" y="57"/>
                      </a:lnTo>
                      <a:lnTo>
                        <a:pt x="800" y="54"/>
                      </a:lnTo>
                      <a:lnTo>
                        <a:pt x="801" y="52"/>
                      </a:lnTo>
                      <a:lnTo>
                        <a:pt x="805" y="52"/>
                      </a:lnTo>
                      <a:lnTo>
                        <a:pt x="805" y="48"/>
                      </a:lnTo>
                      <a:lnTo>
                        <a:pt x="805" y="46"/>
                      </a:lnTo>
                      <a:lnTo>
                        <a:pt x="808" y="46"/>
                      </a:lnTo>
                      <a:lnTo>
                        <a:pt x="808" y="43"/>
                      </a:lnTo>
                      <a:lnTo>
                        <a:pt x="810" y="41"/>
                      </a:lnTo>
                      <a:lnTo>
                        <a:pt x="813" y="41"/>
                      </a:lnTo>
                      <a:lnTo>
                        <a:pt x="813" y="37"/>
                      </a:lnTo>
                      <a:lnTo>
                        <a:pt x="816" y="33"/>
                      </a:lnTo>
                      <a:lnTo>
                        <a:pt x="816" y="31"/>
                      </a:lnTo>
                      <a:lnTo>
                        <a:pt x="816" y="28"/>
                      </a:lnTo>
                      <a:lnTo>
                        <a:pt x="819" y="28"/>
                      </a:lnTo>
                      <a:lnTo>
                        <a:pt x="821" y="28"/>
                      </a:lnTo>
                      <a:lnTo>
                        <a:pt x="821" y="26"/>
                      </a:lnTo>
                      <a:lnTo>
                        <a:pt x="824" y="26"/>
                      </a:lnTo>
                      <a:lnTo>
                        <a:pt x="824" y="20"/>
                      </a:lnTo>
                      <a:lnTo>
                        <a:pt x="828" y="20"/>
                      </a:lnTo>
                      <a:lnTo>
                        <a:pt x="829" y="16"/>
                      </a:lnTo>
                      <a:lnTo>
                        <a:pt x="832" y="16"/>
                      </a:lnTo>
                      <a:lnTo>
                        <a:pt x="832" y="13"/>
                      </a:lnTo>
                      <a:lnTo>
                        <a:pt x="836" y="13"/>
                      </a:lnTo>
                      <a:lnTo>
                        <a:pt x="837" y="11"/>
                      </a:lnTo>
                      <a:lnTo>
                        <a:pt x="841" y="11"/>
                      </a:lnTo>
                      <a:lnTo>
                        <a:pt x="844" y="7"/>
                      </a:lnTo>
                      <a:lnTo>
                        <a:pt x="845" y="7"/>
                      </a:lnTo>
                      <a:lnTo>
                        <a:pt x="849" y="7"/>
                      </a:lnTo>
                      <a:lnTo>
                        <a:pt x="849" y="5"/>
                      </a:lnTo>
                      <a:lnTo>
                        <a:pt x="852" y="5"/>
                      </a:lnTo>
                      <a:lnTo>
                        <a:pt x="854" y="7"/>
                      </a:lnTo>
                      <a:lnTo>
                        <a:pt x="857" y="7"/>
                      </a:lnTo>
                      <a:lnTo>
                        <a:pt x="860" y="7"/>
                      </a:lnTo>
                      <a:lnTo>
                        <a:pt x="860" y="11"/>
                      </a:lnTo>
                      <a:lnTo>
                        <a:pt x="863" y="11"/>
                      </a:lnTo>
                      <a:lnTo>
                        <a:pt x="863" y="13"/>
                      </a:lnTo>
                      <a:lnTo>
                        <a:pt x="863" y="16"/>
                      </a:lnTo>
                      <a:lnTo>
                        <a:pt x="865" y="20"/>
                      </a:lnTo>
                      <a:lnTo>
                        <a:pt x="868" y="26"/>
                      </a:lnTo>
                      <a:lnTo>
                        <a:pt x="872" y="26"/>
                      </a:lnTo>
                      <a:lnTo>
                        <a:pt x="872" y="28"/>
                      </a:lnTo>
                      <a:lnTo>
                        <a:pt x="873" y="33"/>
                      </a:lnTo>
                      <a:lnTo>
                        <a:pt x="873" y="37"/>
                      </a:lnTo>
                      <a:lnTo>
                        <a:pt x="877" y="41"/>
                      </a:lnTo>
                      <a:lnTo>
                        <a:pt x="880" y="41"/>
                      </a:lnTo>
                      <a:lnTo>
                        <a:pt x="880" y="43"/>
                      </a:lnTo>
                      <a:lnTo>
                        <a:pt x="881" y="46"/>
                      </a:lnTo>
                      <a:lnTo>
                        <a:pt x="881" y="48"/>
                      </a:lnTo>
                      <a:lnTo>
                        <a:pt x="885" y="48"/>
                      </a:lnTo>
                      <a:lnTo>
                        <a:pt x="885" y="52"/>
                      </a:lnTo>
                      <a:lnTo>
                        <a:pt x="888" y="52"/>
                      </a:lnTo>
                      <a:lnTo>
                        <a:pt x="888" y="54"/>
                      </a:lnTo>
                      <a:lnTo>
                        <a:pt x="888" y="57"/>
                      </a:lnTo>
                      <a:lnTo>
                        <a:pt x="890" y="61"/>
                      </a:lnTo>
                      <a:lnTo>
                        <a:pt x="893" y="63"/>
                      </a:lnTo>
                      <a:lnTo>
                        <a:pt x="893" y="67"/>
                      </a:lnTo>
                      <a:lnTo>
                        <a:pt x="896" y="69"/>
                      </a:lnTo>
                      <a:lnTo>
                        <a:pt x="896" y="72"/>
                      </a:lnTo>
                      <a:lnTo>
                        <a:pt x="896" y="78"/>
                      </a:lnTo>
                      <a:lnTo>
                        <a:pt x="899" y="82"/>
                      </a:lnTo>
                      <a:lnTo>
                        <a:pt x="899" y="84"/>
                      </a:lnTo>
                      <a:lnTo>
                        <a:pt x="899" y="87"/>
                      </a:lnTo>
                      <a:lnTo>
                        <a:pt x="899" y="89"/>
                      </a:lnTo>
                      <a:lnTo>
                        <a:pt x="899" y="93"/>
                      </a:lnTo>
                      <a:lnTo>
                        <a:pt x="899" y="97"/>
                      </a:lnTo>
                      <a:lnTo>
                        <a:pt x="899" y="99"/>
                      </a:lnTo>
                      <a:lnTo>
                        <a:pt x="899" y="102"/>
                      </a:lnTo>
                      <a:lnTo>
                        <a:pt x="899" y="104"/>
                      </a:lnTo>
                      <a:lnTo>
                        <a:pt x="899" y="108"/>
                      </a:lnTo>
                      <a:lnTo>
                        <a:pt x="896" y="108"/>
                      </a:lnTo>
                      <a:lnTo>
                        <a:pt x="896" y="110"/>
                      </a:lnTo>
                      <a:lnTo>
                        <a:pt x="896" y="114"/>
                      </a:lnTo>
                      <a:lnTo>
                        <a:pt x="896" y="117"/>
                      </a:lnTo>
                      <a:lnTo>
                        <a:pt x="896" y="123"/>
                      </a:lnTo>
                      <a:lnTo>
                        <a:pt x="896" y="125"/>
                      </a:lnTo>
                      <a:lnTo>
                        <a:pt x="896" y="130"/>
                      </a:lnTo>
                      <a:lnTo>
                        <a:pt x="896" y="134"/>
                      </a:lnTo>
                      <a:lnTo>
                        <a:pt x="896" y="140"/>
                      </a:lnTo>
                      <a:lnTo>
                        <a:pt x="896" y="143"/>
                      </a:lnTo>
                      <a:lnTo>
                        <a:pt x="899" y="143"/>
                      </a:lnTo>
                      <a:lnTo>
                        <a:pt x="901" y="143"/>
                      </a:lnTo>
                      <a:lnTo>
                        <a:pt x="904" y="140"/>
                      </a:lnTo>
                      <a:lnTo>
                        <a:pt x="908" y="140"/>
                      </a:lnTo>
                      <a:lnTo>
                        <a:pt x="912" y="140"/>
                      </a:lnTo>
                      <a:lnTo>
                        <a:pt x="916" y="140"/>
                      </a:lnTo>
                      <a:lnTo>
                        <a:pt x="921" y="138"/>
                      </a:lnTo>
                      <a:lnTo>
                        <a:pt x="924" y="138"/>
                      </a:lnTo>
                      <a:lnTo>
                        <a:pt x="924" y="134"/>
                      </a:lnTo>
                      <a:lnTo>
                        <a:pt x="925" y="134"/>
                      </a:lnTo>
                      <a:lnTo>
                        <a:pt x="929" y="134"/>
                      </a:lnTo>
                      <a:lnTo>
                        <a:pt x="932" y="140"/>
                      </a:lnTo>
                      <a:lnTo>
                        <a:pt x="937" y="143"/>
                      </a:lnTo>
                      <a:lnTo>
                        <a:pt x="940" y="145"/>
                      </a:lnTo>
                      <a:lnTo>
                        <a:pt x="940" y="149"/>
                      </a:lnTo>
                      <a:lnTo>
                        <a:pt x="945" y="153"/>
                      </a:lnTo>
                      <a:lnTo>
                        <a:pt x="948" y="155"/>
                      </a:lnTo>
                      <a:lnTo>
                        <a:pt x="948" y="158"/>
                      </a:lnTo>
                      <a:lnTo>
                        <a:pt x="953" y="160"/>
                      </a:lnTo>
                      <a:lnTo>
                        <a:pt x="960" y="166"/>
                      </a:lnTo>
                      <a:lnTo>
                        <a:pt x="961" y="166"/>
                      </a:lnTo>
                      <a:lnTo>
                        <a:pt x="961" y="170"/>
                      </a:lnTo>
                      <a:lnTo>
                        <a:pt x="965" y="170"/>
                      </a:lnTo>
                      <a:lnTo>
                        <a:pt x="968" y="173"/>
                      </a:lnTo>
                      <a:lnTo>
                        <a:pt x="970" y="175"/>
                      </a:lnTo>
                      <a:lnTo>
                        <a:pt x="976" y="181"/>
                      </a:lnTo>
                      <a:lnTo>
                        <a:pt x="981" y="185"/>
                      </a:lnTo>
                      <a:lnTo>
                        <a:pt x="981" y="186"/>
                      </a:lnTo>
                      <a:lnTo>
                        <a:pt x="984" y="190"/>
                      </a:lnTo>
                      <a:lnTo>
                        <a:pt x="987" y="190"/>
                      </a:lnTo>
                      <a:lnTo>
                        <a:pt x="989" y="196"/>
                      </a:lnTo>
                      <a:lnTo>
                        <a:pt x="992" y="196"/>
                      </a:lnTo>
                      <a:lnTo>
                        <a:pt x="996" y="200"/>
                      </a:lnTo>
                      <a:lnTo>
                        <a:pt x="997" y="201"/>
                      </a:lnTo>
                      <a:lnTo>
                        <a:pt x="997" y="205"/>
                      </a:lnTo>
                      <a:lnTo>
                        <a:pt x="1001" y="205"/>
                      </a:lnTo>
                      <a:lnTo>
                        <a:pt x="1005" y="201"/>
                      </a:lnTo>
                      <a:lnTo>
                        <a:pt x="1009" y="201"/>
                      </a:lnTo>
                      <a:lnTo>
                        <a:pt x="1012" y="201"/>
                      </a:lnTo>
                      <a:lnTo>
                        <a:pt x="1015" y="200"/>
                      </a:lnTo>
                      <a:lnTo>
                        <a:pt x="1017" y="196"/>
                      </a:lnTo>
                      <a:lnTo>
                        <a:pt x="1020" y="196"/>
                      </a:lnTo>
                      <a:lnTo>
                        <a:pt x="1023" y="196"/>
                      </a:lnTo>
                      <a:lnTo>
                        <a:pt x="1025" y="196"/>
                      </a:lnTo>
                      <a:lnTo>
                        <a:pt x="1028" y="196"/>
                      </a:lnTo>
                      <a:lnTo>
                        <a:pt x="1032" y="196"/>
                      </a:lnTo>
                      <a:lnTo>
                        <a:pt x="1033" y="196"/>
                      </a:lnTo>
                      <a:lnTo>
                        <a:pt x="1036" y="196"/>
                      </a:lnTo>
                      <a:lnTo>
                        <a:pt x="1040" y="196"/>
                      </a:lnTo>
                      <a:lnTo>
                        <a:pt x="1041" y="196"/>
                      </a:lnTo>
                      <a:lnTo>
                        <a:pt x="1048" y="196"/>
                      </a:lnTo>
                      <a:lnTo>
                        <a:pt x="1048" y="200"/>
                      </a:lnTo>
                      <a:lnTo>
                        <a:pt x="1051" y="200"/>
                      </a:lnTo>
                      <a:lnTo>
                        <a:pt x="1053" y="200"/>
                      </a:lnTo>
                      <a:lnTo>
                        <a:pt x="1056" y="200"/>
                      </a:lnTo>
                      <a:lnTo>
                        <a:pt x="1059" y="200"/>
                      </a:lnTo>
                      <a:lnTo>
                        <a:pt x="1061" y="200"/>
                      </a:lnTo>
                      <a:lnTo>
                        <a:pt x="1064" y="200"/>
                      </a:lnTo>
                      <a:lnTo>
                        <a:pt x="1067" y="200"/>
                      </a:lnTo>
                      <a:lnTo>
                        <a:pt x="1069" y="200"/>
                      </a:lnTo>
                      <a:lnTo>
                        <a:pt x="1072" y="200"/>
                      </a:lnTo>
                      <a:lnTo>
                        <a:pt x="1076" y="200"/>
                      </a:lnTo>
                      <a:lnTo>
                        <a:pt x="1077" y="196"/>
                      </a:lnTo>
                      <a:lnTo>
                        <a:pt x="1081" y="196"/>
                      </a:lnTo>
                      <a:lnTo>
                        <a:pt x="1084" y="194"/>
                      </a:lnTo>
                      <a:lnTo>
                        <a:pt x="1085" y="194"/>
                      </a:lnTo>
                      <a:lnTo>
                        <a:pt x="1089" y="190"/>
                      </a:lnTo>
                      <a:lnTo>
                        <a:pt x="1092" y="190"/>
                      </a:lnTo>
                      <a:lnTo>
                        <a:pt x="1095" y="186"/>
                      </a:lnTo>
                      <a:lnTo>
                        <a:pt x="1097" y="186"/>
                      </a:lnTo>
                      <a:lnTo>
                        <a:pt x="1100" y="186"/>
                      </a:lnTo>
                      <a:lnTo>
                        <a:pt x="1103" y="186"/>
                      </a:lnTo>
                      <a:lnTo>
                        <a:pt x="1105" y="186"/>
                      </a:lnTo>
                      <a:lnTo>
                        <a:pt x="1108" y="190"/>
                      </a:lnTo>
                      <a:lnTo>
                        <a:pt x="1112" y="190"/>
                      </a:lnTo>
                      <a:lnTo>
                        <a:pt x="1113" y="190"/>
                      </a:lnTo>
                      <a:lnTo>
                        <a:pt x="1116" y="186"/>
                      </a:lnTo>
                      <a:lnTo>
                        <a:pt x="1120" y="186"/>
                      </a:lnTo>
                      <a:lnTo>
                        <a:pt x="1121" y="186"/>
                      </a:lnTo>
                      <a:lnTo>
                        <a:pt x="1125" y="186"/>
                      </a:lnTo>
                      <a:lnTo>
                        <a:pt x="1128" y="186"/>
                      </a:lnTo>
                      <a:lnTo>
                        <a:pt x="1131" y="185"/>
                      </a:lnTo>
                      <a:lnTo>
                        <a:pt x="1133" y="185"/>
                      </a:lnTo>
                      <a:lnTo>
                        <a:pt x="1136" y="185"/>
                      </a:lnTo>
                      <a:lnTo>
                        <a:pt x="1139" y="181"/>
                      </a:lnTo>
                      <a:lnTo>
                        <a:pt x="1141" y="179"/>
                      </a:lnTo>
                      <a:lnTo>
                        <a:pt x="1144" y="179"/>
                      </a:lnTo>
                      <a:lnTo>
                        <a:pt x="1147" y="175"/>
                      </a:lnTo>
                      <a:lnTo>
                        <a:pt x="1149" y="175"/>
                      </a:lnTo>
                      <a:lnTo>
                        <a:pt x="1149" y="173"/>
                      </a:lnTo>
                      <a:lnTo>
                        <a:pt x="1152" y="173"/>
                      </a:lnTo>
                      <a:lnTo>
                        <a:pt x="1152" y="170"/>
                      </a:lnTo>
                      <a:lnTo>
                        <a:pt x="1156" y="170"/>
                      </a:lnTo>
                      <a:lnTo>
                        <a:pt x="1156" y="166"/>
                      </a:lnTo>
                      <a:lnTo>
                        <a:pt x="1157" y="166"/>
                      </a:lnTo>
                      <a:lnTo>
                        <a:pt x="1157" y="164"/>
                      </a:lnTo>
                      <a:lnTo>
                        <a:pt x="1161" y="160"/>
                      </a:lnTo>
                      <a:lnTo>
                        <a:pt x="1164" y="160"/>
                      </a:lnTo>
                      <a:lnTo>
                        <a:pt x="1164" y="158"/>
                      </a:lnTo>
                      <a:lnTo>
                        <a:pt x="1167" y="158"/>
                      </a:lnTo>
                      <a:lnTo>
                        <a:pt x="1169" y="155"/>
                      </a:lnTo>
                      <a:lnTo>
                        <a:pt x="1169" y="153"/>
                      </a:lnTo>
                      <a:lnTo>
                        <a:pt x="1172" y="153"/>
                      </a:lnTo>
                      <a:lnTo>
                        <a:pt x="1175" y="149"/>
                      </a:lnTo>
                      <a:lnTo>
                        <a:pt x="1177" y="149"/>
                      </a:lnTo>
                      <a:lnTo>
                        <a:pt x="1177" y="145"/>
                      </a:lnTo>
                      <a:lnTo>
                        <a:pt x="1180" y="143"/>
                      </a:lnTo>
                      <a:lnTo>
                        <a:pt x="1183" y="143"/>
                      </a:lnTo>
                      <a:lnTo>
                        <a:pt x="1183" y="140"/>
                      </a:lnTo>
                      <a:lnTo>
                        <a:pt x="1185" y="140"/>
                      </a:lnTo>
                      <a:lnTo>
                        <a:pt x="1185" y="138"/>
                      </a:lnTo>
                      <a:lnTo>
                        <a:pt x="1188" y="134"/>
                      </a:lnTo>
                      <a:lnTo>
                        <a:pt x="1188" y="130"/>
                      </a:lnTo>
                      <a:lnTo>
                        <a:pt x="1192" y="130"/>
                      </a:lnTo>
                      <a:lnTo>
                        <a:pt x="1192" y="134"/>
                      </a:lnTo>
                      <a:lnTo>
                        <a:pt x="1193" y="134"/>
                      </a:lnTo>
                      <a:lnTo>
                        <a:pt x="1193" y="130"/>
                      </a:lnTo>
                      <a:lnTo>
                        <a:pt x="1196" y="129"/>
                      </a:lnTo>
                      <a:lnTo>
                        <a:pt x="1196" y="125"/>
                      </a:lnTo>
                      <a:lnTo>
                        <a:pt x="1200" y="125"/>
                      </a:lnTo>
                      <a:lnTo>
                        <a:pt x="1201" y="125"/>
                      </a:lnTo>
                      <a:lnTo>
                        <a:pt x="1201" y="123"/>
                      </a:lnTo>
                      <a:lnTo>
                        <a:pt x="1201" y="125"/>
                      </a:lnTo>
                      <a:lnTo>
                        <a:pt x="1205" y="125"/>
                      </a:lnTo>
                      <a:lnTo>
                        <a:pt x="1205" y="130"/>
                      </a:lnTo>
                      <a:lnTo>
                        <a:pt x="1208" y="134"/>
                      </a:lnTo>
                      <a:lnTo>
                        <a:pt x="1211" y="134"/>
                      </a:lnTo>
                      <a:lnTo>
                        <a:pt x="1213" y="130"/>
                      </a:lnTo>
                      <a:lnTo>
                        <a:pt x="1213" y="129"/>
                      </a:lnTo>
                      <a:lnTo>
                        <a:pt x="1219" y="125"/>
                      </a:lnTo>
                      <a:lnTo>
                        <a:pt x="1219" y="123"/>
                      </a:lnTo>
                      <a:lnTo>
                        <a:pt x="1221" y="123"/>
                      </a:lnTo>
                      <a:lnTo>
                        <a:pt x="1224" y="123"/>
                      </a:lnTo>
                      <a:lnTo>
                        <a:pt x="1227" y="119"/>
                      </a:lnTo>
                      <a:lnTo>
                        <a:pt x="1229" y="119"/>
                      </a:lnTo>
                      <a:lnTo>
                        <a:pt x="1229" y="117"/>
                      </a:lnTo>
                      <a:lnTo>
                        <a:pt x="1232" y="117"/>
                      </a:lnTo>
                      <a:lnTo>
                        <a:pt x="1236" y="114"/>
                      </a:lnTo>
                      <a:lnTo>
                        <a:pt x="1236" y="110"/>
                      </a:lnTo>
                      <a:lnTo>
                        <a:pt x="1236" y="108"/>
                      </a:lnTo>
                      <a:lnTo>
                        <a:pt x="1237" y="104"/>
                      </a:lnTo>
                      <a:lnTo>
                        <a:pt x="1244" y="102"/>
                      </a:lnTo>
                      <a:lnTo>
                        <a:pt x="1244" y="99"/>
                      </a:lnTo>
                      <a:lnTo>
                        <a:pt x="1249" y="99"/>
                      </a:lnTo>
                      <a:lnTo>
                        <a:pt x="1252" y="99"/>
                      </a:lnTo>
                      <a:lnTo>
                        <a:pt x="1255" y="97"/>
                      </a:lnTo>
                      <a:lnTo>
                        <a:pt x="1255" y="93"/>
                      </a:lnTo>
                      <a:lnTo>
                        <a:pt x="1255" y="89"/>
                      </a:lnTo>
                      <a:lnTo>
                        <a:pt x="1257" y="89"/>
                      </a:lnTo>
                      <a:lnTo>
                        <a:pt x="1260" y="89"/>
                      </a:lnTo>
                      <a:lnTo>
                        <a:pt x="1263" y="89"/>
                      </a:lnTo>
                      <a:lnTo>
                        <a:pt x="1263" y="93"/>
                      </a:lnTo>
                      <a:lnTo>
                        <a:pt x="1263" y="97"/>
                      </a:lnTo>
                      <a:lnTo>
                        <a:pt x="1263" y="99"/>
                      </a:lnTo>
                      <a:lnTo>
                        <a:pt x="1260" y="99"/>
                      </a:lnTo>
                      <a:lnTo>
                        <a:pt x="1260" y="102"/>
                      </a:lnTo>
                      <a:lnTo>
                        <a:pt x="1260" y="104"/>
                      </a:lnTo>
                      <a:lnTo>
                        <a:pt x="1257" y="104"/>
                      </a:lnTo>
                      <a:lnTo>
                        <a:pt x="1257" y="108"/>
                      </a:lnTo>
                      <a:lnTo>
                        <a:pt x="1257" y="110"/>
                      </a:lnTo>
                      <a:lnTo>
                        <a:pt x="1260" y="110"/>
                      </a:lnTo>
                      <a:lnTo>
                        <a:pt x="1263" y="114"/>
                      </a:lnTo>
                      <a:lnTo>
                        <a:pt x="1263" y="110"/>
                      </a:lnTo>
                      <a:lnTo>
                        <a:pt x="1265" y="108"/>
                      </a:lnTo>
                      <a:lnTo>
                        <a:pt x="1268" y="104"/>
                      </a:lnTo>
                      <a:lnTo>
                        <a:pt x="1271" y="99"/>
                      </a:lnTo>
                      <a:lnTo>
                        <a:pt x="1273" y="97"/>
                      </a:lnTo>
                      <a:lnTo>
                        <a:pt x="1276" y="97"/>
                      </a:lnTo>
                      <a:lnTo>
                        <a:pt x="1276" y="93"/>
                      </a:lnTo>
                      <a:lnTo>
                        <a:pt x="1280" y="93"/>
                      </a:lnTo>
                      <a:lnTo>
                        <a:pt x="1281" y="93"/>
                      </a:lnTo>
                      <a:lnTo>
                        <a:pt x="1281" y="89"/>
                      </a:lnTo>
                      <a:lnTo>
                        <a:pt x="1285" y="89"/>
                      </a:lnTo>
                      <a:lnTo>
                        <a:pt x="1285" y="87"/>
                      </a:lnTo>
                      <a:lnTo>
                        <a:pt x="1288" y="87"/>
                      </a:lnTo>
                      <a:lnTo>
                        <a:pt x="1291" y="87"/>
                      </a:lnTo>
                      <a:lnTo>
                        <a:pt x="1293" y="84"/>
                      </a:lnTo>
                      <a:lnTo>
                        <a:pt x="1296" y="82"/>
                      </a:lnTo>
                      <a:lnTo>
                        <a:pt x="1296" y="78"/>
                      </a:lnTo>
                      <a:lnTo>
                        <a:pt x="1299" y="76"/>
                      </a:lnTo>
                      <a:lnTo>
                        <a:pt x="1299" y="72"/>
                      </a:lnTo>
                      <a:lnTo>
                        <a:pt x="1301" y="72"/>
                      </a:lnTo>
                      <a:lnTo>
                        <a:pt x="1301" y="69"/>
                      </a:lnTo>
                      <a:lnTo>
                        <a:pt x="1301" y="63"/>
                      </a:lnTo>
                      <a:lnTo>
                        <a:pt x="1301" y="61"/>
                      </a:lnTo>
                      <a:lnTo>
                        <a:pt x="1301" y="54"/>
                      </a:lnTo>
                      <a:lnTo>
                        <a:pt x="1301" y="46"/>
                      </a:lnTo>
                      <a:lnTo>
                        <a:pt x="1301" y="43"/>
                      </a:lnTo>
                      <a:lnTo>
                        <a:pt x="1304" y="43"/>
                      </a:lnTo>
                      <a:lnTo>
                        <a:pt x="1304" y="41"/>
                      </a:lnTo>
                      <a:lnTo>
                        <a:pt x="1301" y="37"/>
                      </a:lnTo>
                      <a:lnTo>
                        <a:pt x="1301" y="33"/>
                      </a:lnTo>
                      <a:lnTo>
                        <a:pt x="1301" y="28"/>
                      </a:lnTo>
                      <a:lnTo>
                        <a:pt x="1301" y="26"/>
                      </a:lnTo>
                      <a:lnTo>
                        <a:pt x="1304" y="22"/>
                      </a:lnTo>
                      <a:lnTo>
                        <a:pt x="1304" y="20"/>
                      </a:lnTo>
                      <a:lnTo>
                        <a:pt x="1307" y="20"/>
                      </a:lnTo>
                      <a:lnTo>
                        <a:pt x="1309" y="20"/>
                      </a:lnTo>
                      <a:lnTo>
                        <a:pt x="1309" y="22"/>
                      </a:lnTo>
                      <a:lnTo>
                        <a:pt x="1312" y="26"/>
                      </a:lnTo>
                      <a:lnTo>
                        <a:pt x="1316" y="26"/>
                      </a:lnTo>
                      <a:lnTo>
                        <a:pt x="1317" y="26"/>
                      </a:lnTo>
                      <a:lnTo>
                        <a:pt x="1317" y="28"/>
                      </a:lnTo>
                      <a:lnTo>
                        <a:pt x="1320" y="28"/>
                      </a:lnTo>
                      <a:lnTo>
                        <a:pt x="1324" y="28"/>
                      </a:lnTo>
                      <a:lnTo>
                        <a:pt x="1327" y="28"/>
                      </a:lnTo>
                      <a:lnTo>
                        <a:pt x="1329" y="28"/>
                      </a:lnTo>
                      <a:lnTo>
                        <a:pt x="1332" y="28"/>
                      </a:lnTo>
                      <a:lnTo>
                        <a:pt x="1335" y="28"/>
                      </a:lnTo>
                      <a:lnTo>
                        <a:pt x="1337" y="28"/>
                      </a:lnTo>
                      <a:lnTo>
                        <a:pt x="1340" y="28"/>
                      </a:lnTo>
                      <a:lnTo>
                        <a:pt x="1343" y="26"/>
                      </a:lnTo>
                      <a:lnTo>
                        <a:pt x="1343" y="22"/>
                      </a:lnTo>
                      <a:lnTo>
                        <a:pt x="1343" y="20"/>
                      </a:lnTo>
                      <a:lnTo>
                        <a:pt x="1345" y="20"/>
                      </a:lnTo>
                      <a:lnTo>
                        <a:pt x="1345" y="16"/>
                      </a:lnTo>
                      <a:lnTo>
                        <a:pt x="1348" y="16"/>
                      </a:lnTo>
                      <a:lnTo>
                        <a:pt x="1351" y="16"/>
                      </a:lnTo>
                      <a:lnTo>
                        <a:pt x="1351" y="13"/>
                      </a:lnTo>
                      <a:lnTo>
                        <a:pt x="1353" y="11"/>
                      </a:lnTo>
                      <a:lnTo>
                        <a:pt x="1356" y="11"/>
                      </a:lnTo>
                      <a:lnTo>
                        <a:pt x="1360" y="11"/>
                      </a:lnTo>
                      <a:lnTo>
                        <a:pt x="1363" y="11"/>
                      </a:lnTo>
                      <a:lnTo>
                        <a:pt x="1368" y="7"/>
                      </a:lnTo>
                      <a:lnTo>
                        <a:pt x="1371" y="7"/>
                      </a:lnTo>
                      <a:lnTo>
                        <a:pt x="1373" y="7"/>
                      </a:lnTo>
                      <a:lnTo>
                        <a:pt x="1376" y="7"/>
                      </a:lnTo>
                      <a:lnTo>
                        <a:pt x="1376" y="11"/>
                      </a:lnTo>
                      <a:lnTo>
                        <a:pt x="1379" y="11"/>
                      </a:lnTo>
                      <a:lnTo>
                        <a:pt x="1379" y="7"/>
                      </a:lnTo>
                      <a:lnTo>
                        <a:pt x="1381" y="7"/>
                      </a:lnTo>
                      <a:lnTo>
                        <a:pt x="1384" y="7"/>
                      </a:lnTo>
                      <a:lnTo>
                        <a:pt x="1387" y="7"/>
                      </a:lnTo>
                      <a:lnTo>
                        <a:pt x="1389" y="7"/>
                      </a:lnTo>
                      <a:lnTo>
                        <a:pt x="1392" y="5"/>
                      </a:lnTo>
                      <a:lnTo>
                        <a:pt x="1392" y="1"/>
                      </a:lnTo>
                      <a:lnTo>
                        <a:pt x="1392" y="0"/>
                      </a:lnTo>
                      <a:lnTo>
                        <a:pt x="1396" y="1"/>
                      </a:lnTo>
                      <a:lnTo>
                        <a:pt x="1396" y="5"/>
                      </a:lnTo>
                      <a:lnTo>
                        <a:pt x="1397" y="7"/>
                      </a:lnTo>
                      <a:lnTo>
                        <a:pt x="1400" y="7"/>
                      </a:lnTo>
                      <a:lnTo>
                        <a:pt x="1404" y="11"/>
                      </a:lnTo>
                      <a:lnTo>
                        <a:pt x="1407" y="11"/>
                      </a:lnTo>
                      <a:lnTo>
                        <a:pt x="1409" y="13"/>
                      </a:lnTo>
                      <a:lnTo>
                        <a:pt x="1412" y="11"/>
                      </a:lnTo>
                      <a:lnTo>
                        <a:pt x="1415" y="11"/>
                      </a:lnTo>
                      <a:lnTo>
                        <a:pt x="1417" y="7"/>
                      </a:lnTo>
                      <a:lnTo>
                        <a:pt x="1417" y="5"/>
                      </a:lnTo>
                      <a:lnTo>
                        <a:pt x="1420" y="5"/>
                      </a:lnTo>
                      <a:lnTo>
                        <a:pt x="1420" y="1"/>
                      </a:lnTo>
                      <a:lnTo>
                        <a:pt x="1425" y="1"/>
                      </a:lnTo>
                      <a:lnTo>
                        <a:pt x="1428" y="5"/>
                      </a:lnTo>
                      <a:lnTo>
                        <a:pt x="1431" y="7"/>
                      </a:lnTo>
                      <a:lnTo>
                        <a:pt x="1433" y="7"/>
                      </a:lnTo>
                      <a:lnTo>
                        <a:pt x="1433" y="11"/>
                      </a:lnTo>
                      <a:lnTo>
                        <a:pt x="1436" y="13"/>
                      </a:lnTo>
                      <a:lnTo>
                        <a:pt x="1443" y="20"/>
                      </a:lnTo>
                      <a:lnTo>
                        <a:pt x="1443" y="22"/>
                      </a:lnTo>
                      <a:lnTo>
                        <a:pt x="1445" y="26"/>
                      </a:lnTo>
                      <a:lnTo>
                        <a:pt x="1445" y="28"/>
                      </a:lnTo>
                      <a:lnTo>
                        <a:pt x="1448" y="33"/>
                      </a:lnTo>
                      <a:lnTo>
                        <a:pt x="1448" y="37"/>
                      </a:lnTo>
                      <a:lnTo>
                        <a:pt x="1451" y="43"/>
                      </a:lnTo>
                      <a:lnTo>
                        <a:pt x="1451" y="46"/>
                      </a:lnTo>
                      <a:lnTo>
                        <a:pt x="1451" y="48"/>
                      </a:lnTo>
                      <a:lnTo>
                        <a:pt x="1451" y="52"/>
                      </a:lnTo>
                      <a:lnTo>
                        <a:pt x="1451" y="54"/>
                      </a:lnTo>
                      <a:lnTo>
                        <a:pt x="1451" y="61"/>
                      </a:lnTo>
                      <a:lnTo>
                        <a:pt x="1453" y="63"/>
                      </a:lnTo>
                      <a:lnTo>
                        <a:pt x="1453" y="69"/>
                      </a:lnTo>
                      <a:lnTo>
                        <a:pt x="1456" y="69"/>
                      </a:lnTo>
                      <a:lnTo>
                        <a:pt x="1456" y="72"/>
                      </a:lnTo>
                      <a:lnTo>
                        <a:pt x="1459" y="76"/>
                      </a:lnTo>
                      <a:lnTo>
                        <a:pt x="1459" y="78"/>
                      </a:lnTo>
                      <a:lnTo>
                        <a:pt x="1461" y="87"/>
                      </a:lnTo>
                      <a:lnTo>
                        <a:pt x="1461" y="89"/>
                      </a:lnTo>
                      <a:lnTo>
                        <a:pt x="1467" y="97"/>
                      </a:lnTo>
                      <a:lnTo>
                        <a:pt x="1467" y="99"/>
                      </a:lnTo>
                      <a:lnTo>
                        <a:pt x="1469" y="104"/>
                      </a:lnTo>
                      <a:lnTo>
                        <a:pt x="1472" y="108"/>
                      </a:lnTo>
                      <a:lnTo>
                        <a:pt x="1476" y="108"/>
                      </a:lnTo>
                      <a:lnTo>
                        <a:pt x="1476" y="114"/>
                      </a:lnTo>
                      <a:lnTo>
                        <a:pt x="1479" y="117"/>
                      </a:lnTo>
                      <a:lnTo>
                        <a:pt x="1480" y="119"/>
                      </a:lnTo>
                      <a:lnTo>
                        <a:pt x="1484" y="123"/>
                      </a:lnTo>
                      <a:lnTo>
                        <a:pt x="1484" y="125"/>
                      </a:lnTo>
                      <a:lnTo>
                        <a:pt x="1487" y="125"/>
                      </a:lnTo>
                      <a:lnTo>
                        <a:pt x="1487" y="130"/>
                      </a:lnTo>
                      <a:lnTo>
                        <a:pt x="1489" y="130"/>
                      </a:lnTo>
                      <a:lnTo>
                        <a:pt x="1492" y="134"/>
                      </a:lnTo>
                      <a:lnTo>
                        <a:pt x="1492" y="140"/>
                      </a:lnTo>
                      <a:lnTo>
                        <a:pt x="1492" y="143"/>
                      </a:lnTo>
                      <a:lnTo>
                        <a:pt x="1495" y="143"/>
                      </a:lnTo>
                      <a:lnTo>
                        <a:pt x="1495" y="149"/>
                      </a:lnTo>
                      <a:lnTo>
                        <a:pt x="1495" y="153"/>
                      </a:lnTo>
                      <a:lnTo>
                        <a:pt x="1497" y="155"/>
                      </a:lnTo>
                      <a:lnTo>
                        <a:pt x="1500" y="158"/>
                      </a:lnTo>
                      <a:lnTo>
                        <a:pt x="1503" y="160"/>
                      </a:lnTo>
                      <a:lnTo>
                        <a:pt x="1508" y="166"/>
                      </a:lnTo>
                      <a:lnTo>
                        <a:pt x="1508" y="170"/>
                      </a:lnTo>
                      <a:lnTo>
                        <a:pt x="1508" y="173"/>
                      </a:lnTo>
                      <a:lnTo>
                        <a:pt x="1511" y="175"/>
                      </a:lnTo>
                      <a:lnTo>
                        <a:pt x="1511" y="179"/>
                      </a:lnTo>
                      <a:lnTo>
                        <a:pt x="1511" y="181"/>
                      </a:lnTo>
                      <a:lnTo>
                        <a:pt x="1513" y="186"/>
                      </a:lnTo>
                      <a:lnTo>
                        <a:pt x="1513" y="194"/>
                      </a:lnTo>
                      <a:lnTo>
                        <a:pt x="1513" y="196"/>
                      </a:lnTo>
                      <a:lnTo>
                        <a:pt x="1511" y="201"/>
                      </a:lnTo>
                      <a:lnTo>
                        <a:pt x="1511" y="205"/>
                      </a:lnTo>
                      <a:lnTo>
                        <a:pt x="1511" y="211"/>
                      </a:lnTo>
                      <a:lnTo>
                        <a:pt x="1511" y="214"/>
                      </a:lnTo>
                      <a:lnTo>
                        <a:pt x="1511" y="216"/>
                      </a:lnTo>
                      <a:lnTo>
                        <a:pt x="1511" y="222"/>
                      </a:lnTo>
                      <a:lnTo>
                        <a:pt x="1511" y="229"/>
                      </a:lnTo>
                      <a:lnTo>
                        <a:pt x="1511" y="231"/>
                      </a:lnTo>
                      <a:lnTo>
                        <a:pt x="1511" y="235"/>
                      </a:lnTo>
                      <a:lnTo>
                        <a:pt x="1511" y="237"/>
                      </a:lnTo>
                      <a:lnTo>
                        <a:pt x="1511" y="243"/>
                      </a:lnTo>
                      <a:lnTo>
                        <a:pt x="1511" y="246"/>
                      </a:lnTo>
                      <a:lnTo>
                        <a:pt x="1511" y="252"/>
                      </a:lnTo>
                      <a:lnTo>
                        <a:pt x="1511" y="256"/>
                      </a:lnTo>
                      <a:lnTo>
                        <a:pt x="1511" y="257"/>
                      </a:lnTo>
                      <a:lnTo>
                        <a:pt x="1511" y="261"/>
                      </a:lnTo>
                      <a:lnTo>
                        <a:pt x="1511" y="263"/>
                      </a:lnTo>
                      <a:lnTo>
                        <a:pt x="1513" y="271"/>
                      </a:lnTo>
                      <a:lnTo>
                        <a:pt x="1513" y="272"/>
                      </a:lnTo>
                      <a:lnTo>
                        <a:pt x="1516" y="276"/>
                      </a:lnTo>
                      <a:lnTo>
                        <a:pt x="1516" y="282"/>
                      </a:lnTo>
                      <a:lnTo>
                        <a:pt x="1516" y="286"/>
                      </a:lnTo>
                      <a:lnTo>
                        <a:pt x="1516" y="287"/>
                      </a:lnTo>
                      <a:lnTo>
                        <a:pt x="1520" y="297"/>
                      </a:lnTo>
                      <a:lnTo>
                        <a:pt x="1523" y="299"/>
                      </a:lnTo>
                      <a:lnTo>
                        <a:pt x="1524" y="302"/>
                      </a:lnTo>
                      <a:lnTo>
                        <a:pt x="1524" y="306"/>
                      </a:lnTo>
                      <a:lnTo>
                        <a:pt x="1524" y="308"/>
                      </a:lnTo>
                      <a:lnTo>
                        <a:pt x="1524" y="312"/>
                      </a:lnTo>
                      <a:lnTo>
                        <a:pt x="1524" y="317"/>
                      </a:lnTo>
                      <a:lnTo>
                        <a:pt x="1524" y="327"/>
                      </a:lnTo>
                      <a:lnTo>
                        <a:pt x="1524" y="332"/>
                      </a:lnTo>
                      <a:lnTo>
                        <a:pt x="1523" y="343"/>
                      </a:lnTo>
                      <a:lnTo>
                        <a:pt x="1523" y="347"/>
                      </a:lnTo>
                      <a:lnTo>
                        <a:pt x="1524" y="347"/>
                      </a:lnTo>
                      <a:lnTo>
                        <a:pt x="1528" y="349"/>
                      </a:lnTo>
                      <a:lnTo>
                        <a:pt x="1531" y="353"/>
                      </a:lnTo>
                      <a:lnTo>
                        <a:pt x="1531" y="355"/>
                      </a:lnTo>
                      <a:lnTo>
                        <a:pt x="1528" y="355"/>
                      </a:lnTo>
                      <a:lnTo>
                        <a:pt x="1528" y="358"/>
                      </a:lnTo>
                      <a:lnTo>
                        <a:pt x="1531" y="358"/>
                      </a:lnTo>
                      <a:lnTo>
                        <a:pt x="1531" y="362"/>
                      </a:lnTo>
                      <a:lnTo>
                        <a:pt x="1533" y="368"/>
                      </a:lnTo>
                      <a:lnTo>
                        <a:pt x="1531" y="370"/>
                      </a:lnTo>
                      <a:lnTo>
                        <a:pt x="1531" y="373"/>
                      </a:lnTo>
                      <a:lnTo>
                        <a:pt x="1528" y="373"/>
                      </a:lnTo>
                      <a:lnTo>
                        <a:pt x="1531" y="373"/>
                      </a:lnTo>
                      <a:lnTo>
                        <a:pt x="1533" y="373"/>
                      </a:lnTo>
                      <a:lnTo>
                        <a:pt x="1533" y="379"/>
                      </a:lnTo>
                      <a:lnTo>
                        <a:pt x="1536" y="379"/>
                      </a:lnTo>
                      <a:lnTo>
                        <a:pt x="1536" y="383"/>
                      </a:lnTo>
                      <a:lnTo>
                        <a:pt x="1539" y="385"/>
                      </a:lnTo>
                      <a:lnTo>
                        <a:pt x="1539" y="388"/>
                      </a:lnTo>
                      <a:lnTo>
                        <a:pt x="1541" y="396"/>
                      </a:lnTo>
                      <a:lnTo>
                        <a:pt x="1541" y="400"/>
                      </a:lnTo>
                      <a:lnTo>
                        <a:pt x="1539" y="405"/>
                      </a:lnTo>
                      <a:lnTo>
                        <a:pt x="1536" y="403"/>
                      </a:lnTo>
                      <a:lnTo>
                        <a:pt x="1533" y="405"/>
                      </a:lnTo>
                      <a:lnTo>
                        <a:pt x="1531" y="405"/>
                      </a:lnTo>
                      <a:lnTo>
                        <a:pt x="1528" y="405"/>
                      </a:lnTo>
                      <a:lnTo>
                        <a:pt x="1528" y="409"/>
                      </a:lnTo>
                      <a:lnTo>
                        <a:pt x="1531" y="409"/>
                      </a:lnTo>
                      <a:lnTo>
                        <a:pt x="1528" y="409"/>
                      </a:lnTo>
                      <a:lnTo>
                        <a:pt x="1528" y="411"/>
                      </a:lnTo>
                      <a:lnTo>
                        <a:pt x="1524" y="411"/>
                      </a:lnTo>
                      <a:lnTo>
                        <a:pt x="1523" y="409"/>
                      </a:lnTo>
                      <a:lnTo>
                        <a:pt x="1520" y="409"/>
                      </a:lnTo>
                      <a:lnTo>
                        <a:pt x="1516" y="409"/>
                      </a:lnTo>
                      <a:lnTo>
                        <a:pt x="1513" y="405"/>
                      </a:lnTo>
                      <a:lnTo>
                        <a:pt x="1513" y="409"/>
                      </a:lnTo>
                      <a:lnTo>
                        <a:pt x="1511" y="411"/>
                      </a:lnTo>
                      <a:lnTo>
                        <a:pt x="1511" y="414"/>
                      </a:lnTo>
                      <a:lnTo>
                        <a:pt x="1511" y="416"/>
                      </a:lnTo>
                      <a:lnTo>
                        <a:pt x="1511" y="420"/>
                      </a:lnTo>
                      <a:lnTo>
                        <a:pt x="1511" y="424"/>
                      </a:lnTo>
                      <a:lnTo>
                        <a:pt x="1516" y="424"/>
                      </a:lnTo>
                      <a:lnTo>
                        <a:pt x="1520" y="424"/>
                      </a:lnTo>
                      <a:lnTo>
                        <a:pt x="1523" y="426"/>
                      </a:lnTo>
                      <a:lnTo>
                        <a:pt x="1524" y="426"/>
                      </a:lnTo>
                      <a:lnTo>
                        <a:pt x="1528" y="429"/>
                      </a:lnTo>
                      <a:lnTo>
                        <a:pt x="1528" y="431"/>
                      </a:lnTo>
                      <a:lnTo>
                        <a:pt x="1533" y="439"/>
                      </a:lnTo>
                      <a:lnTo>
                        <a:pt x="1536" y="441"/>
                      </a:lnTo>
                      <a:lnTo>
                        <a:pt x="1544" y="450"/>
                      </a:lnTo>
                      <a:lnTo>
                        <a:pt x="1547" y="450"/>
                      </a:lnTo>
                      <a:lnTo>
                        <a:pt x="1549" y="450"/>
                      </a:lnTo>
                      <a:lnTo>
                        <a:pt x="1549" y="452"/>
                      </a:lnTo>
                      <a:lnTo>
                        <a:pt x="1552" y="459"/>
                      </a:lnTo>
                      <a:lnTo>
                        <a:pt x="1552" y="461"/>
                      </a:lnTo>
                      <a:lnTo>
                        <a:pt x="1559" y="461"/>
                      </a:lnTo>
                      <a:lnTo>
                        <a:pt x="1567" y="465"/>
                      </a:lnTo>
                      <a:lnTo>
                        <a:pt x="1572" y="471"/>
                      </a:lnTo>
                      <a:lnTo>
                        <a:pt x="1575" y="471"/>
                      </a:lnTo>
                      <a:lnTo>
                        <a:pt x="1575" y="472"/>
                      </a:lnTo>
                      <a:lnTo>
                        <a:pt x="1577" y="476"/>
                      </a:lnTo>
                      <a:lnTo>
                        <a:pt x="1577" y="480"/>
                      </a:lnTo>
                      <a:lnTo>
                        <a:pt x="1583" y="482"/>
                      </a:lnTo>
                      <a:lnTo>
                        <a:pt x="1583" y="486"/>
                      </a:lnTo>
                      <a:lnTo>
                        <a:pt x="1583" y="487"/>
                      </a:lnTo>
                      <a:lnTo>
                        <a:pt x="1585" y="493"/>
                      </a:lnTo>
                      <a:lnTo>
                        <a:pt x="1591" y="500"/>
                      </a:lnTo>
                      <a:lnTo>
                        <a:pt x="1591" y="502"/>
                      </a:lnTo>
                      <a:lnTo>
                        <a:pt x="1591" y="506"/>
                      </a:lnTo>
                      <a:lnTo>
                        <a:pt x="1593" y="508"/>
                      </a:lnTo>
                      <a:lnTo>
                        <a:pt x="1593" y="512"/>
                      </a:lnTo>
                      <a:lnTo>
                        <a:pt x="1603" y="508"/>
                      </a:lnTo>
                      <a:lnTo>
                        <a:pt x="1613" y="508"/>
                      </a:lnTo>
                      <a:lnTo>
                        <a:pt x="1616" y="508"/>
                      </a:lnTo>
                      <a:lnTo>
                        <a:pt x="1619" y="512"/>
                      </a:lnTo>
                      <a:lnTo>
                        <a:pt x="1632" y="515"/>
                      </a:lnTo>
                      <a:lnTo>
                        <a:pt x="1632" y="517"/>
                      </a:lnTo>
                      <a:lnTo>
                        <a:pt x="1635" y="521"/>
                      </a:lnTo>
                      <a:lnTo>
                        <a:pt x="1635" y="517"/>
                      </a:lnTo>
                      <a:lnTo>
                        <a:pt x="1635" y="515"/>
                      </a:lnTo>
                      <a:lnTo>
                        <a:pt x="1635" y="512"/>
                      </a:lnTo>
                      <a:lnTo>
                        <a:pt x="1632" y="512"/>
                      </a:lnTo>
                      <a:lnTo>
                        <a:pt x="1632" y="506"/>
                      </a:lnTo>
                      <a:lnTo>
                        <a:pt x="1632" y="502"/>
                      </a:lnTo>
                      <a:lnTo>
                        <a:pt x="1629" y="500"/>
                      </a:lnTo>
                      <a:lnTo>
                        <a:pt x="1632" y="497"/>
                      </a:lnTo>
                      <a:lnTo>
                        <a:pt x="1629" y="493"/>
                      </a:lnTo>
                      <a:lnTo>
                        <a:pt x="1632" y="493"/>
                      </a:lnTo>
                      <a:lnTo>
                        <a:pt x="1632" y="487"/>
                      </a:lnTo>
                      <a:lnTo>
                        <a:pt x="1632" y="486"/>
                      </a:lnTo>
                      <a:lnTo>
                        <a:pt x="1635" y="480"/>
                      </a:lnTo>
                      <a:lnTo>
                        <a:pt x="1635" y="476"/>
                      </a:lnTo>
                      <a:lnTo>
                        <a:pt x="1635" y="471"/>
                      </a:lnTo>
                      <a:lnTo>
                        <a:pt x="1639" y="471"/>
                      </a:lnTo>
                      <a:lnTo>
                        <a:pt x="1635" y="467"/>
                      </a:lnTo>
                      <a:lnTo>
                        <a:pt x="1635" y="465"/>
                      </a:lnTo>
                      <a:lnTo>
                        <a:pt x="1635" y="461"/>
                      </a:lnTo>
                      <a:lnTo>
                        <a:pt x="1640" y="461"/>
                      </a:lnTo>
                      <a:lnTo>
                        <a:pt x="1640" y="459"/>
                      </a:lnTo>
                      <a:lnTo>
                        <a:pt x="1640" y="452"/>
                      </a:lnTo>
                      <a:lnTo>
                        <a:pt x="1639" y="450"/>
                      </a:lnTo>
                      <a:lnTo>
                        <a:pt x="1635" y="444"/>
                      </a:lnTo>
                      <a:lnTo>
                        <a:pt x="1639" y="439"/>
                      </a:lnTo>
                      <a:lnTo>
                        <a:pt x="1640" y="435"/>
                      </a:lnTo>
                      <a:lnTo>
                        <a:pt x="1640" y="431"/>
                      </a:lnTo>
                      <a:lnTo>
                        <a:pt x="1640" y="429"/>
                      </a:lnTo>
                      <a:lnTo>
                        <a:pt x="1640" y="426"/>
                      </a:lnTo>
                      <a:lnTo>
                        <a:pt x="1640" y="424"/>
                      </a:lnTo>
                      <a:lnTo>
                        <a:pt x="1644" y="416"/>
                      </a:lnTo>
                      <a:lnTo>
                        <a:pt x="1644" y="414"/>
                      </a:lnTo>
                      <a:lnTo>
                        <a:pt x="1647" y="414"/>
                      </a:lnTo>
                      <a:lnTo>
                        <a:pt x="1649" y="411"/>
                      </a:lnTo>
                      <a:lnTo>
                        <a:pt x="1649" y="409"/>
                      </a:lnTo>
                      <a:lnTo>
                        <a:pt x="1649" y="403"/>
                      </a:lnTo>
                      <a:lnTo>
                        <a:pt x="1652" y="403"/>
                      </a:lnTo>
                      <a:lnTo>
                        <a:pt x="1655" y="400"/>
                      </a:lnTo>
                      <a:lnTo>
                        <a:pt x="1657" y="400"/>
                      </a:lnTo>
                      <a:lnTo>
                        <a:pt x="1660" y="396"/>
                      </a:lnTo>
                      <a:lnTo>
                        <a:pt x="1665" y="396"/>
                      </a:lnTo>
                      <a:lnTo>
                        <a:pt x="1665" y="394"/>
                      </a:lnTo>
                      <a:lnTo>
                        <a:pt x="1668" y="396"/>
                      </a:lnTo>
                      <a:lnTo>
                        <a:pt x="1668" y="394"/>
                      </a:lnTo>
                      <a:lnTo>
                        <a:pt x="1671" y="390"/>
                      </a:lnTo>
                      <a:lnTo>
                        <a:pt x="1675" y="390"/>
                      </a:lnTo>
                      <a:lnTo>
                        <a:pt x="1676" y="390"/>
                      </a:lnTo>
                      <a:lnTo>
                        <a:pt x="1683" y="390"/>
                      </a:lnTo>
                      <a:lnTo>
                        <a:pt x="1683" y="388"/>
                      </a:lnTo>
                      <a:lnTo>
                        <a:pt x="1683" y="385"/>
                      </a:lnTo>
                      <a:lnTo>
                        <a:pt x="1683" y="383"/>
                      </a:lnTo>
                      <a:lnTo>
                        <a:pt x="1684" y="379"/>
                      </a:lnTo>
                      <a:lnTo>
                        <a:pt x="1684" y="383"/>
                      </a:lnTo>
                      <a:lnTo>
                        <a:pt x="1688" y="383"/>
                      </a:lnTo>
                      <a:lnTo>
                        <a:pt x="1691" y="383"/>
                      </a:lnTo>
                      <a:lnTo>
                        <a:pt x="1691" y="379"/>
                      </a:lnTo>
                      <a:lnTo>
                        <a:pt x="1693" y="379"/>
                      </a:lnTo>
                      <a:lnTo>
                        <a:pt x="1699" y="383"/>
                      </a:lnTo>
                      <a:lnTo>
                        <a:pt x="1699" y="379"/>
                      </a:lnTo>
                      <a:lnTo>
                        <a:pt x="1701" y="383"/>
                      </a:lnTo>
                      <a:lnTo>
                        <a:pt x="1704" y="383"/>
                      </a:lnTo>
                      <a:lnTo>
                        <a:pt x="1704" y="385"/>
                      </a:lnTo>
                      <a:lnTo>
                        <a:pt x="1707" y="388"/>
                      </a:lnTo>
                      <a:lnTo>
                        <a:pt x="1709" y="388"/>
                      </a:lnTo>
                      <a:lnTo>
                        <a:pt x="1712" y="388"/>
                      </a:lnTo>
                      <a:lnTo>
                        <a:pt x="1715" y="388"/>
                      </a:lnTo>
                      <a:lnTo>
                        <a:pt x="1719" y="388"/>
                      </a:lnTo>
                      <a:lnTo>
                        <a:pt x="1720" y="388"/>
                      </a:lnTo>
                      <a:lnTo>
                        <a:pt x="1724" y="388"/>
                      </a:lnTo>
                      <a:lnTo>
                        <a:pt x="1724" y="390"/>
                      </a:lnTo>
                      <a:lnTo>
                        <a:pt x="1724" y="396"/>
                      </a:lnTo>
                      <a:lnTo>
                        <a:pt x="1727" y="400"/>
                      </a:lnTo>
                      <a:lnTo>
                        <a:pt x="1729" y="400"/>
                      </a:lnTo>
                      <a:lnTo>
                        <a:pt x="1732" y="400"/>
                      </a:lnTo>
                      <a:lnTo>
                        <a:pt x="1732" y="405"/>
                      </a:lnTo>
                      <a:lnTo>
                        <a:pt x="1735" y="405"/>
                      </a:lnTo>
                      <a:lnTo>
                        <a:pt x="1740" y="405"/>
                      </a:lnTo>
                      <a:lnTo>
                        <a:pt x="1740" y="409"/>
                      </a:lnTo>
                      <a:lnTo>
                        <a:pt x="1740" y="411"/>
                      </a:lnTo>
                      <a:lnTo>
                        <a:pt x="1740" y="414"/>
                      </a:lnTo>
                      <a:lnTo>
                        <a:pt x="1743" y="414"/>
                      </a:lnTo>
                      <a:lnTo>
                        <a:pt x="1743" y="416"/>
                      </a:lnTo>
                      <a:lnTo>
                        <a:pt x="1743" y="420"/>
                      </a:lnTo>
                      <a:lnTo>
                        <a:pt x="1745" y="420"/>
                      </a:lnTo>
                      <a:lnTo>
                        <a:pt x="1745" y="426"/>
                      </a:lnTo>
                      <a:lnTo>
                        <a:pt x="1745" y="429"/>
                      </a:lnTo>
                      <a:lnTo>
                        <a:pt x="1748" y="431"/>
                      </a:lnTo>
                      <a:lnTo>
                        <a:pt x="1751" y="429"/>
                      </a:lnTo>
                      <a:lnTo>
                        <a:pt x="1751" y="431"/>
                      </a:lnTo>
                      <a:lnTo>
                        <a:pt x="1756" y="431"/>
                      </a:lnTo>
                      <a:lnTo>
                        <a:pt x="1760" y="431"/>
                      </a:lnTo>
                      <a:lnTo>
                        <a:pt x="1760" y="435"/>
                      </a:lnTo>
                      <a:lnTo>
                        <a:pt x="1763" y="431"/>
                      </a:lnTo>
                      <a:lnTo>
                        <a:pt x="1764" y="431"/>
                      </a:lnTo>
                      <a:lnTo>
                        <a:pt x="1764" y="429"/>
                      </a:lnTo>
                      <a:lnTo>
                        <a:pt x="1768" y="431"/>
                      </a:lnTo>
                      <a:lnTo>
                        <a:pt x="1768" y="429"/>
                      </a:lnTo>
                      <a:lnTo>
                        <a:pt x="1771" y="429"/>
                      </a:lnTo>
                      <a:lnTo>
                        <a:pt x="1773" y="429"/>
                      </a:lnTo>
                      <a:lnTo>
                        <a:pt x="1776" y="431"/>
                      </a:lnTo>
                      <a:lnTo>
                        <a:pt x="1779" y="431"/>
                      </a:lnTo>
                      <a:lnTo>
                        <a:pt x="1779" y="429"/>
                      </a:lnTo>
                      <a:lnTo>
                        <a:pt x="1781" y="426"/>
                      </a:lnTo>
                      <a:lnTo>
                        <a:pt x="1781" y="424"/>
                      </a:lnTo>
                      <a:lnTo>
                        <a:pt x="1781" y="420"/>
                      </a:lnTo>
                      <a:lnTo>
                        <a:pt x="1781" y="416"/>
                      </a:lnTo>
                      <a:lnTo>
                        <a:pt x="1784" y="416"/>
                      </a:lnTo>
                      <a:lnTo>
                        <a:pt x="1791" y="416"/>
                      </a:lnTo>
                      <a:lnTo>
                        <a:pt x="1799" y="414"/>
                      </a:lnTo>
                      <a:lnTo>
                        <a:pt x="1799" y="411"/>
                      </a:lnTo>
                      <a:lnTo>
                        <a:pt x="1800" y="411"/>
                      </a:lnTo>
                      <a:lnTo>
                        <a:pt x="1807" y="409"/>
                      </a:lnTo>
                      <a:lnTo>
                        <a:pt x="1807" y="405"/>
                      </a:lnTo>
                      <a:lnTo>
                        <a:pt x="1807" y="400"/>
                      </a:lnTo>
                      <a:lnTo>
                        <a:pt x="1807" y="396"/>
                      </a:lnTo>
                      <a:lnTo>
                        <a:pt x="1800" y="396"/>
                      </a:lnTo>
                      <a:lnTo>
                        <a:pt x="1799" y="390"/>
                      </a:lnTo>
                      <a:lnTo>
                        <a:pt x="1799" y="388"/>
                      </a:lnTo>
                      <a:lnTo>
                        <a:pt x="1795" y="388"/>
                      </a:lnTo>
                      <a:lnTo>
                        <a:pt x="1795" y="383"/>
                      </a:lnTo>
                      <a:lnTo>
                        <a:pt x="1799" y="375"/>
                      </a:lnTo>
                      <a:lnTo>
                        <a:pt x="1799" y="373"/>
                      </a:lnTo>
                      <a:lnTo>
                        <a:pt x="1800" y="370"/>
                      </a:lnTo>
                      <a:lnTo>
                        <a:pt x="1804" y="368"/>
                      </a:lnTo>
                      <a:lnTo>
                        <a:pt x="1807" y="364"/>
                      </a:lnTo>
                      <a:lnTo>
                        <a:pt x="1808" y="364"/>
                      </a:lnTo>
                      <a:lnTo>
                        <a:pt x="1812" y="362"/>
                      </a:lnTo>
                      <a:lnTo>
                        <a:pt x="1815" y="362"/>
                      </a:lnTo>
                      <a:lnTo>
                        <a:pt x="1817" y="362"/>
                      </a:lnTo>
                      <a:lnTo>
                        <a:pt x="1823" y="358"/>
                      </a:lnTo>
                      <a:lnTo>
                        <a:pt x="1823" y="353"/>
                      </a:lnTo>
                      <a:lnTo>
                        <a:pt x="1825" y="353"/>
                      </a:lnTo>
                      <a:lnTo>
                        <a:pt x="1828" y="347"/>
                      </a:lnTo>
                      <a:lnTo>
                        <a:pt x="1831" y="343"/>
                      </a:lnTo>
                      <a:lnTo>
                        <a:pt x="1835" y="343"/>
                      </a:lnTo>
                      <a:lnTo>
                        <a:pt x="1835" y="340"/>
                      </a:lnTo>
                      <a:lnTo>
                        <a:pt x="1836" y="338"/>
                      </a:lnTo>
                      <a:lnTo>
                        <a:pt x="1840" y="338"/>
                      </a:lnTo>
                      <a:lnTo>
                        <a:pt x="1840" y="334"/>
                      </a:lnTo>
                      <a:lnTo>
                        <a:pt x="1843" y="334"/>
                      </a:lnTo>
                      <a:lnTo>
                        <a:pt x="1843" y="332"/>
                      </a:lnTo>
                      <a:lnTo>
                        <a:pt x="1843" y="329"/>
                      </a:lnTo>
                      <a:lnTo>
                        <a:pt x="1840" y="329"/>
                      </a:lnTo>
                      <a:lnTo>
                        <a:pt x="1840" y="327"/>
                      </a:lnTo>
                      <a:lnTo>
                        <a:pt x="1840" y="323"/>
                      </a:lnTo>
                      <a:lnTo>
                        <a:pt x="1840" y="319"/>
                      </a:lnTo>
                      <a:lnTo>
                        <a:pt x="1843" y="319"/>
                      </a:lnTo>
                      <a:lnTo>
                        <a:pt x="1843" y="317"/>
                      </a:lnTo>
                      <a:lnTo>
                        <a:pt x="1840" y="314"/>
                      </a:lnTo>
                      <a:lnTo>
                        <a:pt x="1840" y="312"/>
                      </a:lnTo>
                      <a:lnTo>
                        <a:pt x="1843" y="312"/>
                      </a:lnTo>
                      <a:lnTo>
                        <a:pt x="1843" y="308"/>
                      </a:lnTo>
                      <a:lnTo>
                        <a:pt x="1843" y="306"/>
                      </a:lnTo>
                      <a:lnTo>
                        <a:pt x="1844" y="302"/>
                      </a:lnTo>
                      <a:lnTo>
                        <a:pt x="1848" y="302"/>
                      </a:lnTo>
                      <a:lnTo>
                        <a:pt x="1851" y="299"/>
                      </a:lnTo>
                      <a:lnTo>
                        <a:pt x="1853" y="297"/>
                      </a:lnTo>
                      <a:lnTo>
                        <a:pt x="1856" y="297"/>
                      </a:lnTo>
                      <a:lnTo>
                        <a:pt x="1856" y="293"/>
                      </a:lnTo>
                      <a:lnTo>
                        <a:pt x="1859" y="293"/>
                      </a:lnTo>
                      <a:lnTo>
                        <a:pt x="1859" y="291"/>
                      </a:lnTo>
                      <a:lnTo>
                        <a:pt x="1861" y="291"/>
                      </a:lnTo>
                      <a:lnTo>
                        <a:pt x="1861" y="287"/>
                      </a:lnTo>
                      <a:lnTo>
                        <a:pt x="1861" y="286"/>
                      </a:lnTo>
                      <a:lnTo>
                        <a:pt x="1864" y="286"/>
                      </a:lnTo>
                      <a:lnTo>
                        <a:pt x="1864" y="282"/>
                      </a:lnTo>
                      <a:lnTo>
                        <a:pt x="1867" y="282"/>
                      </a:lnTo>
                      <a:lnTo>
                        <a:pt x="1867" y="278"/>
                      </a:lnTo>
                      <a:lnTo>
                        <a:pt x="1871" y="278"/>
                      </a:lnTo>
                      <a:lnTo>
                        <a:pt x="1875" y="278"/>
                      </a:lnTo>
                      <a:lnTo>
                        <a:pt x="1879" y="278"/>
                      </a:lnTo>
                      <a:lnTo>
                        <a:pt x="1884" y="278"/>
                      </a:lnTo>
                      <a:lnTo>
                        <a:pt x="1887" y="278"/>
                      </a:lnTo>
                      <a:lnTo>
                        <a:pt x="1888" y="278"/>
                      </a:lnTo>
                      <a:lnTo>
                        <a:pt x="1892" y="278"/>
                      </a:lnTo>
                      <a:lnTo>
                        <a:pt x="1895" y="278"/>
                      </a:lnTo>
                      <a:lnTo>
                        <a:pt x="1897" y="278"/>
                      </a:lnTo>
                      <a:lnTo>
                        <a:pt x="1900" y="278"/>
                      </a:lnTo>
                      <a:lnTo>
                        <a:pt x="1906" y="278"/>
                      </a:lnTo>
                      <a:lnTo>
                        <a:pt x="1915" y="278"/>
                      </a:lnTo>
                      <a:lnTo>
                        <a:pt x="1916" y="278"/>
                      </a:lnTo>
                      <a:lnTo>
                        <a:pt x="1924" y="278"/>
                      </a:lnTo>
                      <a:lnTo>
                        <a:pt x="1931" y="278"/>
                      </a:lnTo>
                      <a:lnTo>
                        <a:pt x="1933" y="278"/>
                      </a:lnTo>
                      <a:lnTo>
                        <a:pt x="1936" y="278"/>
                      </a:lnTo>
                      <a:lnTo>
                        <a:pt x="1939" y="278"/>
                      </a:lnTo>
                      <a:lnTo>
                        <a:pt x="1944" y="278"/>
                      </a:lnTo>
                      <a:lnTo>
                        <a:pt x="1947" y="278"/>
                      </a:lnTo>
                      <a:lnTo>
                        <a:pt x="1950" y="278"/>
                      </a:lnTo>
                      <a:lnTo>
                        <a:pt x="1952" y="278"/>
                      </a:lnTo>
                      <a:lnTo>
                        <a:pt x="1955" y="278"/>
                      </a:lnTo>
                      <a:lnTo>
                        <a:pt x="1959" y="278"/>
                      </a:lnTo>
                      <a:lnTo>
                        <a:pt x="1967" y="278"/>
                      </a:lnTo>
                      <a:lnTo>
                        <a:pt x="1972" y="278"/>
                      </a:lnTo>
                      <a:lnTo>
                        <a:pt x="1975" y="278"/>
                      </a:lnTo>
                      <a:lnTo>
                        <a:pt x="1977" y="278"/>
                      </a:lnTo>
                      <a:lnTo>
                        <a:pt x="1980" y="278"/>
                      </a:lnTo>
                      <a:lnTo>
                        <a:pt x="1983" y="278"/>
                      </a:lnTo>
                      <a:lnTo>
                        <a:pt x="1991" y="278"/>
                      </a:lnTo>
                      <a:lnTo>
                        <a:pt x="1995" y="276"/>
                      </a:lnTo>
                      <a:lnTo>
                        <a:pt x="1996" y="278"/>
                      </a:lnTo>
                      <a:lnTo>
                        <a:pt x="1999" y="278"/>
                      </a:lnTo>
                      <a:lnTo>
                        <a:pt x="2003" y="286"/>
                      </a:lnTo>
                      <a:lnTo>
                        <a:pt x="2003" y="291"/>
                      </a:lnTo>
                      <a:lnTo>
                        <a:pt x="2004" y="306"/>
                      </a:lnTo>
                      <a:lnTo>
                        <a:pt x="2004" y="308"/>
                      </a:lnTo>
                      <a:lnTo>
                        <a:pt x="2004" y="312"/>
                      </a:lnTo>
                      <a:lnTo>
                        <a:pt x="2008" y="329"/>
                      </a:lnTo>
                      <a:lnTo>
                        <a:pt x="2011" y="343"/>
                      </a:lnTo>
                      <a:lnTo>
                        <a:pt x="2016" y="400"/>
                      </a:lnTo>
                      <a:lnTo>
                        <a:pt x="2016" y="403"/>
                      </a:lnTo>
                      <a:lnTo>
                        <a:pt x="2016" y="405"/>
                      </a:lnTo>
                      <a:lnTo>
                        <a:pt x="2019" y="409"/>
                      </a:lnTo>
                      <a:lnTo>
                        <a:pt x="2016" y="409"/>
                      </a:lnTo>
                      <a:lnTo>
                        <a:pt x="2021" y="409"/>
                      </a:lnTo>
                      <a:lnTo>
                        <a:pt x="2021" y="414"/>
                      </a:lnTo>
                      <a:lnTo>
                        <a:pt x="2024" y="414"/>
                      </a:lnTo>
                      <a:lnTo>
                        <a:pt x="2027" y="416"/>
                      </a:lnTo>
                      <a:lnTo>
                        <a:pt x="2030" y="416"/>
                      </a:lnTo>
                      <a:lnTo>
                        <a:pt x="2032" y="420"/>
                      </a:lnTo>
                      <a:lnTo>
                        <a:pt x="2032" y="424"/>
                      </a:lnTo>
                      <a:lnTo>
                        <a:pt x="2035" y="424"/>
                      </a:lnTo>
                      <a:lnTo>
                        <a:pt x="2035" y="426"/>
                      </a:lnTo>
                      <a:lnTo>
                        <a:pt x="2039" y="426"/>
                      </a:lnTo>
                      <a:lnTo>
                        <a:pt x="2039" y="429"/>
                      </a:lnTo>
                      <a:lnTo>
                        <a:pt x="2040" y="429"/>
                      </a:lnTo>
                      <a:lnTo>
                        <a:pt x="2040" y="431"/>
                      </a:lnTo>
                      <a:lnTo>
                        <a:pt x="2040" y="429"/>
                      </a:lnTo>
                      <a:lnTo>
                        <a:pt x="2044" y="429"/>
                      </a:lnTo>
                      <a:lnTo>
                        <a:pt x="2044" y="431"/>
                      </a:lnTo>
                      <a:lnTo>
                        <a:pt x="2044" y="429"/>
                      </a:lnTo>
                      <a:lnTo>
                        <a:pt x="2044" y="431"/>
                      </a:lnTo>
                      <a:lnTo>
                        <a:pt x="2044" y="429"/>
                      </a:lnTo>
                      <a:lnTo>
                        <a:pt x="2047" y="429"/>
                      </a:lnTo>
                      <a:lnTo>
                        <a:pt x="2047" y="431"/>
                      </a:lnTo>
                      <a:lnTo>
                        <a:pt x="2047" y="435"/>
                      </a:lnTo>
                      <a:lnTo>
                        <a:pt x="2048" y="435"/>
                      </a:lnTo>
                      <a:lnTo>
                        <a:pt x="2052" y="435"/>
                      </a:lnTo>
                      <a:lnTo>
                        <a:pt x="2055" y="435"/>
                      </a:lnTo>
                      <a:lnTo>
                        <a:pt x="2055" y="439"/>
                      </a:lnTo>
                      <a:lnTo>
                        <a:pt x="2052" y="439"/>
                      </a:lnTo>
                      <a:lnTo>
                        <a:pt x="2048" y="439"/>
                      </a:lnTo>
                      <a:lnTo>
                        <a:pt x="2048" y="441"/>
                      </a:lnTo>
                      <a:lnTo>
                        <a:pt x="2052" y="441"/>
                      </a:lnTo>
                      <a:lnTo>
                        <a:pt x="2048" y="441"/>
                      </a:lnTo>
                      <a:lnTo>
                        <a:pt x="2052" y="441"/>
                      </a:lnTo>
                      <a:lnTo>
                        <a:pt x="2048" y="441"/>
                      </a:lnTo>
                      <a:lnTo>
                        <a:pt x="2048" y="444"/>
                      </a:lnTo>
                      <a:lnTo>
                        <a:pt x="2055" y="446"/>
                      </a:lnTo>
                      <a:lnTo>
                        <a:pt x="2055" y="450"/>
                      </a:lnTo>
                      <a:lnTo>
                        <a:pt x="2055" y="452"/>
                      </a:lnTo>
                      <a:lnTo>
                        <a:pt x="2055" y="456"/>
                      </a:lnTo>
                      <a:lnTo>
                        <a:pt x="2052" y="459"/>
                      </a:lnTo>
                      <a:lnTo>
                        <a:pt x="2055" y="459"/>
                      </a:lnTo>
                      <a:lnTo>
                        <a:pt x="2057" y="459"/>
                      </a:lnTo>
                      <a:lnTo>
                        <a:pt x="2060" y="461"/>
                      </a:lnTo>
                      <a:lnTo>
                        <a:pt x="2063" y="461"/>
                      </a:lnTo>
                      <a:lnTo>
                        <a:pt x="2063" y="465"/>
                      </a:lnTo>
                      <a:lnTo>
                        <a:pt x="2063" y="467"/>
                      </a:lnTo>
                      <a:lnTo>
                        <a:pt x="2063" y="471"/>
                      </a:lnTo>
                      <a:lnTo>
                        <a:pt x="2063" y="472"/>
                      </a:lnTo>
                      <a:lnTo>
                        <a:pt x="2063" y="476"/>
                      </a:lnTo>
                      <a:lnTo>
                        <a:pt x="2066" y="476"/>
                      </a:lnTo>
                      <a:lnTo>
                        <a:pt x="2066" y="480"/>
                      </a:lnTo>
                      <a:lnTo>
                        <a:pt x="2068" y="480"/>
                      </a:lnTo>
                      <a:lnTo>
                        <a:pt x="2066" y="486"/>
                      </a:lnTo>
                      <a:lnTo>
                        <a:pt x="2068" y="487"/>
                      </a:lnTo>
                      <a:lnTo>
                        <a:pt x="2066" y="493"/>
                      </a:lnTo>
                      <a:lnTo>
                        <a:pt x="2068" y="493"/>
                      </a:lnTo>
                      <a:lnTo>
                        <a:pt x="2071" y="497"/>
                      </a:lnTo>
                      <a:lnTo>
                        <a:pt x="2071" y="500"/>
                      </a:lnTo>
                      <a:lnTo>
                        <a:pt x="2075" y="500"/>
                      </a:lnTo>
                      <a:lnTo>
                        <a:pt x="2075" y="502"/>
                      </a:lnTo>
                      <a:lnTo>
                        <a:pt x="2076" y="502"/>
                      </a:lnTo>
                      <a:lnTo>
                        <a:pt x="2079" y="502"/>
                      </a:lnTo>
                      <a:lnTo>
                        <a:pt x="2083" y="502"/>
                      </a:lnTo>
                      <a:lnTo>
                        <a:pt x="2083" y="506"/>
                      </a:lnTo>
                      <a:lnTo>
                        <a:pt x="2084" y="508"/>
                      </a:lnTo>
                      <a:lnTo>
                        <a:pt x="2084" y="512"/>
                      </a:lnTo>
                      <a:lnTo>
                        <a:pt x="2088" y="512"/>
                      </a:lnTo>
                      <a:lnTo>
                        <a:pt x="2088" y="515"/>
                      </a:lnTo>
                      <a:lnTo>
                        <a:pt x="2091" y="515"/>
                      </a:lnTo>
                      <a:lnTo>
                        <a:pt x="2091" y="517"/>
                      </a:lnTo>
                      <a:lnTo>
                        <a:pt x="2091" y="521"/>
                      </a:lnTo>
                      <a:lnTo>
                        <a:pt x="2096" y="523"/>
                      </a:lnTo>
                      <a:lnTo>
                        <a:pt x="2096" y="527"/>
                      </a:lnTo>
                      <a:lnTo>
                        <a:pt x="2092" y="529"/>
                      </a:lnTo>
                      <a:lnTo>
                        <a:pt x="2096" y="529"/>
                      </a:lnTo>
                      <a:lnTo>
                        <a:pt x="2096" y="532"/>
                      </a:lnTo>
                      <a:lnTo>
                        <a:pt x="2099" y="532"/>
                      </a:lnTo>
                      <a:lnTo>
                        <a:pt x="2102" y="532"/>
                      </a:lnTo>
                      <a:lnTo>
                        <a:pt x="2102" y="536"/>
                      </a:lnTo>
                      <a:lnTo>
                        <a:pt x="2104" y="536"/>
                      </a:lnTo>
                      <a:lnTo>
                        <a:pt x="2107" y="532"/>
                      </a:lnTo>
                      <a:lnTo>
                        <a:pt x="2107" y="536"/>
                      </a:lnTo>
                      <a:lnTo>
                        <a:pt x="2104" y="538"/>
                      </a:lnTo>
                      <a:lnTo>
                        <a:pt x="2107" y="538"/>
                      </a:lnTo>
                      <a:lnTo>
                        <a:pt x="2104" y="538"/>
                      </a:lnTo>
                      <a:lnTo>
                        <a:pt x="2104" y="542"/>
                      </a:lnTo>
                      <a:lnTo>
                        <a:pt x="2104" y="543"/>
                      </a:lnTo>
                      <a:lnTo>
                        <a:pt x="2104" y="547"/>
                      </a:lnTo>
                      <a:lnTo>
                        <a:pt x="2107" y="547"/>
                      </a:lnTo>
                      <a:lnTo>
                        <a:pt x="2107" y="549"/>
                      </a:lnTo>
                      <a:lnTo>
                        <a:pt x="2110" y="549"/>
                      </a:lnTo>
                      <a:lnTo>
                        <a:pt x="2112" y="549"/>
                      </a:lnTo>
                      <a:lnTo>
                        <a:pt x="2112" y="547"/>
                      </a:lnTo>
                      <a:lnTo>
                        <a:pt x="2115" y="547"/>
                      </a:lnTo>
                      <a:lnTo>
                        <a:pt x="2119" y="547"/>
                      </a:lnTo>
                      <a:lnTo>
                        <a:pt x="2120" y="547"/>
                      </a:lnTo>
                      <a:lnTo>
                        <a:pt x="2120" y="543"/>
                      </a:lnTo>
                      <a:lnTo>
                        <a:pt x="2124" y="543"/>
                      </a:lnTo>
                      <a:lnTo>
                        <a:pt x="2124" y="542"/>
                      </a:lnTo>
                      <a:lnTo>
                        <a:pt x="2127" y="542"/>
                      </a:lnTo>
                      <a:lnTo>
                        <a:pt x="2128" y="542"/>
                      </a:lnTo>
                      <a:lnTo>
                        <a:pt x="2128" y="543"/>
                      </a:lnTo>
                      <a:lnTo>
                        <a:pt x="2128" y="547"/>
                      </a:lnTo>
                      <a:lnTo>
                        <a:pt x="2132" y="547"/>
                      </a:lnTo>
                      <a:lnTo>
                        <a:pt x="2132" y="543"/>
                      </a:lnTo>
                      <a:lnTo>
                        <a:pt x="2135" y="547"/>
                      </a:lnTo>
                      <a:lnTo>
                        <a:pt x="2135" y="543"/>
                      </a:lnTo>
                      <a:lnTo>
                        <a:pt x="2137" y="543"/>
                      </a:lnTo>
                      <a:lnTo>
                        <a:pt x="2140" y="543"/>
                      </a:lnTo>
                      <a:lnTo>
                        <a:pt x="2140" y="547"/>
                      </a:lnTo>
                      <a:lnTo>
                        <a:pt x="2146" y="547"/>
                      </a:lnTo>
                      <a:lnTo>
                        <a:pt x="2146" y="549"/>
                      </a:lnTo>
                      <a:lnTo>
                        <a:pt x="2148" y="549"/>
                      </a:lnTo>
                      <a:lnTo>
                        <a:pt x="2146" y="549"/>
                      </a:lnTo>
                      <a:lnTo>
                        <a:pt x="2146" y="553"/>
                      </a:lnTo>
                      <a:lnTo>
                        <a:pt x="2148" y="553"/>
                      </a:lnTo>
                      <a:lnTo>
                        <a:pt x="2148" y="549"/>
                      </a:lnTo>
                      <a:lnTo>
                        <a:pt x="2151" y="549"/>
                      </a:lnTo>
                      <a:lnTo>
                        <a:pt x="2155" y="549"/>
                      </a:lnTo>
                      <a:lnTo>
                        <a:pt x="2156" y="549"/>
                      </a:lnTo>
                      <a:lnTo>
                        <a:pt x="2159" y="549"/>
                      </a:lnTo>
                      <a:lnTo>
                        <a:pt x="2163" y="549"/>
                      </a:lnTo>
                      <a:lnTo>
                        <a:pt x="2164" y="547"/>
                      </a:lnTo>
                      <a:lnTo>
                        <a:pt x="2168" y="549"/>
                      </a:lnTo>
                      <a:lnTo>
                        <a:pt x="2171" y="549"/>
                      </a:lnTo>
                      <a:lnTo>
                        <a:pt x="2172" y="549"/>
                      </a:lnTo>
                      <a:lnTo>
                        <a:pt x="2172" y="553"/>
                      </a:lnTo>
                      <a:lnTo>
                        <a:pt x="2172" y="557"/>
                      </a:lnTo>
                      <a:lnTo>
                        <a:pt x="2172" y="558"/>
                      </a:lnTo>
                      <a:lnTo>
                        <a:pt x="2176" y="558"/>
                      </a:lnTo>
                      <a:lnTo>
                        <a:pt x="2179" y="558"/>
                      </a:lnTo>
                      <a:lnTo>
                        <a:pt x="2182" y="558"/>
                      </a:lnTo>
                      <a:lnTo>
                        <a:pt x="2184" y="558"/>
                      </a:lnTo>
                      <a:lnTo>
                        <a:pt x="2187" y="557"/>
                      </a:lnTo>
                      <a:lnTo>
                        <a:pt x="2190" y="558"/>
                      </a:lnTo>
                      <a:lnTo>
                        <a:pt x="2190" y="557"/>
                      </a:lnTo>
                      <a:lnTo>
                        <a:pt x="2192" y="557"/>
                      </a:lnTo>
                      <a:lnTo>
                        <a:pt x="2195" y="557"/>
                      </a:lnTo>
                      <a:lnTo>
                        <a:pt x="2195" y="553"/>
                      </a:lnTo>
                      <a:lnTo>
                        <a:pt x="2195" y="549"/>
                      </a:lnTo>
                      <a:lnTo>
                        <a:pt x="2199" y="549"/>
                      </a:lnTo>
                      <a:lnTo>
                        <a:pt x="2199" y="553"/>
                      </a:lnTo>
                      <a:lnTo>
                        <a:pt x="2199" y="557"/>
                      </a:lnTo>
                      <a:lnTo>
                        <a:pt x="2200" y="557"/>
                      </a:lnTo>
                      <a:lnTo>
                        <a:pt x="2203" y="553"/>
                      </a:lnTo>
                      <a:lnTo>
                        <a:pt x="2203" y="557"/>
                      </a:lnTo>
                      <a:lnTo>
                        <a:pt x="2207" y="557"/>
                      </a:lnTo>
                      <a:lnTo>
                        <a:pt x="2208" y="557"/>
                      </a:lnTo>
                      <a:lnTo>
                        <a:pt x="2212" y="557"/>
                      </a:lnTo>
                      <a:lnTo>
                        <a:pt x="2212" y="553"/>
                      </a:lnTo>
                      <a:lnTo>
                        <a:pt x="2215" y="549"/>
                      </a:lnTo>
                      <a:lnTo>
                        <a:pt x="2215" y="553"/>
                      </a:lnTo>
                      <a:lnTo>
                        <a:pt x="2215" y="557"/>
                      </a:lnTo>
                      <a:lnTo>
                        <a:pt x="2215" y="558"/>
                      </a:lnTo>
                      <a:lnTo>
                        <a:pt x="2212" y="562"/>
                      </a:lnTo>
                      <a:lnTo>
                        <a:pt x="2215" y="562"/>
                      </a:lnTo>
                      <a:lnTo>
                        <a:pt x="2218" y="558"/>
                      </a:lnTo>
                      <a:lnTo>
                        <a:pt x="2220" y="558"/>
                      </a:lnTo>
                      <a:lnTo>
                        <a:pt x="2220" y="562"/>
                      </a:lnTo>
                      <a:lnTo>
                        <a:pt x="2223" y="562"/>
                      </a:lnTo>
                      <a:lnTo>
                        <a:pt x="2226" y="562"/>
                      </a:lnTo>
                      <a:lnTo>
                        <a:pt x="2226" y="564"/>
                      </a:lnTo>
                      <a:lnTo>
                        <a:pt x="2228" y="564"/>
                      </a:lnTo>
                      <a:lnTo>
                        <a:pt x="2231" y="564"/>
                      </a:lnTo>
                      <a:lnTo>
                        <a:pt x="2234" y="564"/>
                      </a:lnTo>
                      <a:lnTo>
                        <a:pt x="2236" y="568"/>
                      </a:lnTo>
                      <a:lnTo>
                        <a:pt x="2234" y="568"/>
                      </a:lnTo>
                      <a:lnTo>
                        <a:pt x="2236" y="572"/>
                      </a:lnTo>
                      <a:lnTo>
                        <a:pt x="2236" y="573"/>
                      </a:lnTo>
                      <a:lnTo>
                        <a:pt x="2236" y="577"/>
                      </a:lnTo>
                      <a:lnTo>
                        <a:pt x="2239" y="583"/>
                      </a:lnTo>
                      <a:lnTo>
                        <a:pt x="2243" y="583"/>
                      </a:lnTo>
                      <a:lnTo>
                        <a:pt x="2244" y="583"/>
                      </a:lnTo>
                      <a:lnTo>
                        <a:pt x="2248" y="583"/>
                      </a:lnTo>
                      <a:lnTo>
                        <a:pt x="2248" y="585"/>
                      </a:lnTo>
                      <a:lnTo>
                        <a:pt x="2251" y="585"/>
                      </a:lnTo>
                      <a:lnTo>
                        <a:pt x="2251" y="588"/>
                      </a:lnTo>
                      <a:lnTo>
                        <a:pt x="2252" y="592"/>
                      </a:lnTo>
                      <a:lnTo>
                        <a:pt x="2256" y="592"/>
                      </a:lnTo>
                      <a:lnTo>
                        <a:pt x="2259" y="592"/>
                      </a:lnTo>
                      <a:lnTo>
                        <a:pt x="2262" y="594"/>
                      </a:lnTo>
                      <a:lnTo>
                        <a:pt x="2264" y="594"/>
                      </a:lnTo>
                      <a:lnTo>
                        <a:pt x="2264" y="598"/>
                      </a:lnTo>
                      <a:lnTo>
                        <a:pt x="2270" y="600"/>
                      </a:lnTo>
                      <a:lnTo>
                        <a:pt x="2272" y="600"/>
                      </a:lnTo>
                      <a:lnTo>
                        <a:pt x="2275" y="600"/>
                      </a:lnTo>
                      <a:lnTo>
                        <a:pt x="2279" y="600"/>
                      </a:lnTo>
                      <a:lnTo>
                        <a:pt x="2280" y="600"/>
                      </a:lnTo>
                      <a:lnTo>
                        <a:pt x="2283" y="600"/>
                      </a:lnTo>
                      <a:lnTo>
                        <a:pt x="2283" y="603"/>
                      </a:lnTo>
                      <a:lnTo>
                        <a:pt x="2283" y="605"/>
                      </a:lnTo>
                      <a:lnTo>
                        <a:pt x="2283" y="609"/>
                      </a:lnTo>
                      <a:lnTo>
                        <a:pt x="2280" y="609"/>
                      </a:lnTo>
                      <a:lnTo>
                        <a:pt x="2280" y="613"/>
                      </a:lnTo>
                      <a:lnTo>
                        <a:pt x="2279" y="614"/>
                      </a:lnTo>
                      <a:lnTo>
                        <a:pt x="2279" y="618"/>
                      </a:lnTo>
                      <a:lnTo>
                        <a:pt x="2279" y="620"/>
                      </a:lnTo>
                      <a:lnTo>
                        <a:pt x="2280" y="620"/>
                      </a:lnTo>
                      <a:lnTo>
                        <a:pt x="2280" y="626"/>
                      </a:lnTo>
                      <a:lnTo>
                        <a:pt x="2275" y="629"/>
                      </a:lnTo>
                      <a:lnTo>
                        <a:pt x="2275" y="633"/>
                      </a:lnTo>
                      <a:lnTo>
                        <a:pt x="2272" y="635"/>
                      </a:lnTo>
                      <a:lnTo>
                        <a:pt x="2272" y="639"/>
                      </a:lnTo>
                      <a:lnTo>
                        <a:pt x="2270" y="639"/>
                      </a:lnTo>
                      <a:lnTo>
                        <a:pt x="2267" y="641"/>
                      </a:lnTo>
                      <a:lnTo>
                        <a:pt x="2264" y="644"/>
                      </a:lnTo>
                      <a:lnTo>
                        <a:pt x="2262" y="644"/>
                      </a:lnTo>
                      <a:lnTo>
                        <a:pt x="2259" y="648"/>
                      </a:lnTo>
                      <a:lnTo>
                        <a:pt x="2256" y="648"/>
                      </a:lnTo>
                      <a:lnTo>
                        <a:pt x="2252" y="648"/>
                      </a:lnTo>
                      <a:lnTo>
                        <a:pt x="2248" y="650"/>
                      </a:lnTo>
                      <a:lnTo>
                        <a:pt x="2244" y="650"/>
                      </a:lnTo>
                      <a:lnTo>
                        <a:pt x="2243" y="654"/>
                      </a:lnTo>
                      <a:lnTo>
                        <a:pt x="2239" y="654"/>
                      </a:lnTo>
                      <a:lnTo>
                        <a:pt x="2239" y="656"/>
                      </a:lnTo>
                      <a:lnTo>
                        <a:pt x="2236" y="656"/>
                      </a:lnTo>
                      <a:lnTo>
                        <a:pt x="2236" y="659"/>
                      </a:lnTo>
                      <a:lnTo>
                        <a:pt x="2236" y="661"/>
                      </a:lnTo>
                      <a:lnTo>
                        <a:pt x="2236" y="665"/>
                      </a:lnTo>
                      <a:lnTo>
                        <a:pt x="2239" y="665"/>
                      </a:lnTo>
                      <a:lnTo>
                        <a:pt x="2243" y="669"/>
                      </a:lnTo>
                      <a:lnTo>
                        <a:pt x="2244" y="671"/>
                      </a:lnTo>
                      <a:lnTo>
                        <a:pt x="2248" y="671"/>
                      </a:lnTo>
                      <a:lnTo>
                        <a:pt x="2251" y="671"/>
                      </a:lnTo>
                      <a:lnTo>
                        <a:pt x="2252" y="671"/>
                      </a:lnTo>
                      <a:lnTo>
                        <a:pt x="2256" y="671"/>
                      </a:lnTo>
                      <a:lnTo>
                        <a:pt x="2259" y="674"/>
                      </a:lnTo>
                      <a:lnTo>
                        <a:pt x="2262" y="674"/>
                      </a:lnTo>
                      <a:lnTo>
                        <a:pt x="2264" y="676"/>
                      </a:lnTo>
                      <a:lnTo>
                        <a:pt x="2267" y="676"/>
                      </a:lnTo>
                      <a:lnTo>
                        <a:pt x="2270" y="676"/>
                      </a:lnTo>
                      <a:lnTo>
                        <a:pt x="2272" y="674"/>
                      </a:lnTo>
                      <a:lnTo>
                        <a:pt x="2275" y="674"/>
                      </a:lnTo>
                      <a:lnTo>
                        <a:pt x="2279" y="671"/>
                      </a:lnTo>
                      <a:lnTo>
                        <a:pt x="2280" y="671"/>
                      </a:lnTo>
                      <a:lnTo>
                        <a:pt x="2287" y="674"/>
                      </a:lnTo>
                      <a:lnTo>
                        <a:pt x="2288" y="674"/>
                      </a:lnTo>
                      <a:lnTo>
                        <a:pt x="2288" y="676"/>
                      </a:lnTo>
                      <a:lnTo>
                        <a:pt x="2292" y="676"/>
                      </a:lnTo>
                      <a:lnTo>
                        <a:pt x="2295" y="676"/>
                      </a:lnTo>
                      <a:lnTo>
                        <a:pt x="2303" y="674"/>
                      </a:lnTo>
                      <a:lnTo>
                        <a:pt x="2306" y="671"/>
                      </a:lnTo>
                      <a:lnTo>
                        <a:pt x="2311" y="665"/>
                      </a:lnTo>
                      <a:lnTo>
                        <a:pt x="2316" y="661"/>
                      </a:lnTo>
                      <a:lnTo>
                        <a:pt x="2319" y="656"/>
                      </a:lnTo>
                      <a:lnTo>
                        <a:pt x="2323" y="654"/>
                      </a:lnTo>
                      <a:lnTo>
                        <a:pt x="2323" y="650"/>
                      </a:lnTo>
                      <a:lnTo>
                        <a:pt x="2324" y="648"/>
                      </a:lnTo>
                      <a:lnTo>
                        <a:pt x="2328" y="648"/>
                      </a:lnTo>
                      <a:lnTo>
                        <a:pt x="2328" y="644"/>
                      </a:lnTo>
                      <a:lnTo>
                        <a:pt x="2331" y="644"/>
                      </a:lnTo>
                      <a:lnTo>
                        <a:pt x="2334" y="648"/>
                      </a:lnTo>
                      <a:lnTo>
                        <a:pt x="2331" y="654"/>
                      </a:lnTo>
                      <a:lnTo>
                        <a:pt x="2331" y="656"/>
                      </a:lnTo>
                      <a:lnTo>
                        <a:pt x="2328" y="665"/>
                      </a:lnTo>
                      <a:lnTo>
                        <a:pt x="2112" y="1175"/>
                      </a:lnTo>
                      <a:lnTo>
                        <a:pt x="2112" y="1181"/>
                      </a:lnTo>
                      <a:lnTo>
                        <a:pt x="2102" y="1205"/>
                      </a:lnTo>
                      <a:lnTo>
                        <a:pt x="2096" y="1222"/>
                      </a:lnTo>
                      <a:lnTo>
                        <a:pt x="2088" y="1241"/>
                      </a:lnTo>
                      <a:lnTo>
                        <a:pt x="2088" y="1243"/>
                      </a:lnTo>
                      <a:lnTo>
                        <a:pt x="2084" y="1246"/>
                      </a:lnTo>
                      <a:lnTo>
                        <a:pt x="2083" y="1246"/>
                      </a:lnTo>
                      <a:lnTo>
                        <a:pt x="2083" y="1248"/>
                      </a:lnTo>
                      <a:lnTo>
                        <a:pt x="2083" y="1254"/>
                      </a:lnTo>
                      <a:lnTo>
                        <a:pt x="2079" y="1254"/>
                      </a:lnTo>
                      <a:lnTo>
                        <a:pt x="2071" y="1263"/>
                      </a:lnTo>
                      <a:lnTo>
                        <a:pt x="2071" y="1267"/>
                      </a:lnTo>
                      <a:lnTo>
                        <a:pt x="2068" y="1272"/>
                      </a:lnTo>
                      <a:lnTo>
                        <a:pt x="2068" y="1274"/>
                      </a:lnTo>
                      <a:lnTo>
                        <a:pt x="2066" y="1282"/>
                      </a:lnTo>
                      <a:lnTo>
                        <a:pt x="2068" y="1284"/>
                      </a:lnTo>
                      <a:lnTo>
                        <a:pt x="2068" y="1287"/>
                      </a:lnTo>
                      <a:lnTo>
                        <a:pt x="2071" y="1289"/>
                      </a:lnTo>
                      <a:lnTo>
                        <a:pt x="2071" y="1293"/>
                      </a:lnTo>
                      <a:lnTo>
                        <a:pt x="2075" y="1297"/>
                      </a:lnTo>
                      <a:lnTo>
                        <a:pt x="2075" y="1299"/>
                      </a:lnTo>
                      <a:lnTo>
                        <a:pt x="2076" y="1299"/>
                      </a:lnTo>
                      <a:lnTo>
                        <a:pt x="2079" y="1299"/>
                      </a:lnTo>
                      <a:lnTo>
                        <a:pt x="2083" y="1302"/>
                      </a:lnTo>
                      <a:lnTo>
                        <a:pt x="2083" y="1304"/>
                      </a:lnTo>
                      <a:lnTo>
                        <a:pt x="2084" y="1308"/>
                      </a:lnTo>
                      <a:lnTo>
                        <a:pt x="2088" y="1308"/>
                      </a:lnTo>
                      <a:lnTo>
                        <a:pt x="2088" y="1310"/>
                      </a:lnTo>
                      <a:lnTo>
                        <a:pt x="2091" y="1314"/>
                      </a:lnTo>
                      <a:lnTo>
                        <a:pt x="2092" y="1317"/>
                      </a:lnTo>
                      <a:lnTo>
                        <a:pt x="2096" y="1319"/>
                      </a:lnTo>
                      <a:lnTo>
                        <a:pt x="2099" y="1325"/>
                      </a:lnTo>
                      <a:lnTo>
                        <a:pt x="2099" y="1328"/>
                      </a:lnTo>
                      <a:lnTo>
                        <a:pt x="2102" y="1328"/>
                      </a:lnTo>
                      <a:lnTo>
                        <a:pt x="2102" y="1334"/>
                      </a:lnTo>
                      <a:lnTo>
                        <a:pt x="2104" y="1338"/>
                      </a:lnTo>
                      <a:lnTo>
                        <a:pt x="2104" y="1343"/>
                      </a:lnTo>
                      <a:lnTo>
                        <a:pt x="2104" y="1345"/>
                      </a:lnTo>
                      <a:lnTo>
                        <a:pt x="2104" y="1349"/>
                      </a:lnTo>
                      <a:lnTo>
                        <a:pt x="2104" y="1351"/>
                      </a:lnTo>
                      <a:lnTo>
                        <a:pt x="2107" y="1355"/>
                      </a:lnTo>
                      <a:lnTo>
                        <a:pt x="2104" y="1358"/>
                      </a:lnTo>
                      <a:lnTo>
                        <a:pt x="2104" y="1360"/>
                      </a:lnTo>
                      <a:lnTo>
                        <a:pt x="2099" y="1366"/>
                      </a:lnTo>
                      <a:lnTo>
                        <a:pt x="2096" y="1370"/>
                      </a:lnTo>
                      <a:lnTo>
                        <a:pt x="2096" y="1373"/>
                      </a:lnTo>
                      <a:lnTo>
                        <a:pt x="2096" y="1379"/>
                      </a:lnTo>
                      <a:lnTo>
                        <a:pt x="2096" y="1381"/>
                      </a:lnTo>
                      <a:lnTo>
                        <a:pt x="2096" y="1385"/>
                      </a:lnTo>
                      <a:lnTo>
                        <a:pt x="2096" y="1390"/>
                      </a:lnTo>
                      <a:lnTo>
                        <a:pt x="2099" y="1390"/>
                      </a:lnTo>
                      <a:lnTo>
                        <a:pt x="2099" y="1394"/>
                      </a:lnTo>
                      <a:lnTo>
                        <a:pt x="2099" y="1396"/>
                      </a:lnTo>
                      <a:lnTo>
                        <a:pt x="2096" y="1396"/>
                      </a:lnTo>
                      <a:lnTo>
                        <a:pt x="2096" y="1400"/>
                      </a:lnTo>
                      <a:lnTo>
                        <a:pt x="2091" y="1405"/>
                      </a:lnTo>
                      <a:lnTo>
                        <a:pt x="2088" y="1407"/>
                      </a:lnTo>
                      <a:lnTo>
                        <a:pt x="2088" y="1411"/>
                      </a:lnTo>
                      <a:lnTo>
                        <a:pt x="2084" y="1420"/>
                      </a:lnTo>
                      <a:lnTo>
                        <a:pt x="2083" y="1422"/>
                      </a:lnTo>
                      <a:lnTo>
                        <a:pt x="2075" y="1426"/>
                      </a:lnTo>
                      <a:lnTo>
                        <a:pt x="2075" y="1429"/>
                      </a:lnTo>
                      <a:lnTo>
                        <a:pt x="2075" y="1431"/>
                      </a:lnTo>
                      <a:lnTo>
                        <a:pt x="2075" y="1435"/>
                      </a:lnTo>
                      <a:lnTo>
                        <a:pt x="2075" y="1441"/>
                      </a:lnTo>
                      <a:lnTo>
                        <a:pt x="2076" y="1443"/>
                      </a:lnTo>
                      <a:lnTo>
                        <a:pt x="2076" y="1446"/>
                      </a:lnTo>
                      <a:lnTo>
                        <a:pt x="2079" y="1450"/>
                      </a:lnTo>
                      <a:lnTo>
                        <a:pt x="2076" y="1450"/>
                      </a:lnTo>
                      <a:lnTo>
                        <a:pt x="2079" y="1456"/>
                      </a:lnTo>
                      <a:lnTo>
                        <a:pt x="2083" y="1461"/>
                      </a:lnTo>
                      <a:lnTo>
                        <a:pt x="2083" y="1467"/>
                      </a:lnTo>
                      <a:lnTo>
                        <a:pt x="2083" y="1471"/>
                      </a:lnTo>
                      <a:lnTo>
                        <a:pt x="2083" y="1472"/>
                      </a:lnTo>
                      <a:lnTo>
                        <a:pt x="2079" y="1472"/>
                      </a:lnTo>
                      <a:lnTo>
                        <a:pt x="2079" y="1476"/>
                      </a:lnTo>
                      <a:lnTo>
                        <a:pt x="2079" y="1478"/>
                      </a:lnTo>
                      <a:lnTo>
                        <a:pt x="2079" y="1482"/>
                      </a:lnTo>
                      <a:lnTo>
                        <a:pt x="2079" y="1487"/>
                      </a:lnTo>
                      <a:lnTo>
                        <a:pt x="2079" y="1491"/>
                      </a:lnTo>
                      <a:lnTo>
                        <a:pt x="2079" y="1493"/>
                      </a:lnTo>
                      <a:lnTo>
                        <a:pt x="2076" y="1493"/>
                      </a:lnTo>
                      <a:lnTo>
                        <a:pt x="2075" y="1493"/>
                      </a:lnTo>
                      <a:lnTo>
                        <a:pt x="2075" y="1497"/>
                      </a:lnTo>
                      <a:lnTo>
                        <a:pt x="2075" y="1499"/>
                      </a:lnTo>
                      <a:lnTo>
                        <a:pt x="2075" y="1502"/>
                      </a:lnTo>
                      <a:lnTo>
                        <a:pt x="2071" y="1506"/>
                      </a:lnTo>
                      <a:lnTo>
                        <a:pt x="2071" y="1508"/>
                      </a:lnTo>
                      <a:lnTo>
                        <a:pt x="2071" y="1512"/>
                      </a:lnTo>
                      <a:lnTo>
                        <a:pt x="2068" y="1514"/>
                      </a:lnTo>
                      <a:lnTo>
                        <a:pt x="2066" y="1514"/>
                      </a:lnTo>
                      <a:lnTo>
                        <a:pt x="2063" y="1519"/>
                      </a:lnTo>
                      <a:lnTo>
                        <a:pt x="2066" y="1523"/>
                      </a:lnTo>
                      <a:lnTo>
                        <a:pt x="2066" y="1527"/>
                      </a:lnTo>
                      <a:lnTo>
                        <a:pt x="2066" y="1528"/>
                      </a:lnTo>
                      <a:lnTo>
                        <a:pt x="2066" y="1532"/>
                      </a:lnTo>
                      <a:lnTo>
                        <a:pt x="2068" y="1532"/>
                      </a:lnTo>
                      <a:lnTo>
                        <a:pt x="2068" y="1534"/>
                      </a:lnTo>
                      <a:lnTo>
                        <a:pt x="2066" y="1538"/>
                      </a:lnTo>
                      <a:lnTo>
                        <a:pt x="2066" y="1540"/>
                      </a:lnTo>
                      <a:lnTo>
                        <a:pt x="2063" y="1547"/>
                      </a:lnTo>
                      <a:lnTo>
                        <a:pt x="2063" y="1549"/>
                      </a:lnTo>
                      <a:lnTo>
                        <a:pt x="2066" y="1549"/>
                      </a:lnTo>
                      <a:lnTo>
                        <a:pt x="2068" y="1549"/>
                      </a:lnTo>
                      <a:lnTo>
                        <a:pt x="2071" y="1549"/>
                      </a:lnTo>
                      <a:lnTo>
                        <a:pt x="2071" y="1553"/>
                      </a:lnTo>
                      <a:lnTo>
                        <a:pt x="2071" y="1555"/>
                      </a:lnTo>
                      <a:lnTo>
                        <a:pt x="2066" y="1555"/>
                      </a:lnTo>
                      <a:lnTo>
                        <a:pt x="2066" y="1558"/>
                      </a:lnTo>
                      <a:lnTo>
                        <a:pt x="2063" y="1560"/>
                      </a:lnTo>
                      <a:lnTo>
                        <a:pt x="2060" y="1564"/>
                      </a:lnTo>
                      <a:lnTo>
                        <a:pt x="2057" y="1564"/>
                      </a:lnTo>
                      <a:lnTo>
                        <a:pt x="2055" y="1564"/>
                      </a:lnTo>
                      <a:lnTo>
                        <a:pt x="2047" y="1564"/>
                      </a:lnTo>
                      <a:lnTo>
                        <a:pt x="2030" y="1564"/>
                      </a:lnTo>
                      <a:lnTo>
                        <a:pt x="2013" y="1564"/>
                      </a:lnTo>
                      <a:lnTo>
                        <a:pt x="1995" y="1564"/>
                      </a:lnTo>
                      <a:lnTo>
                        <a:pt x="1977" y="1564"/>
                      </a:lnTo>
                      <a:lnTo>
                        <a:pt x="1960" y="1564"/>
                      </a:lnTo>
                      <a:lnTo>
                        <a:pt x="1944" y="1564"/>
                      </a:lnTo>
                      <a:lnTo>
                        <a:pt x="1924" y="1564"/>
                      </a:lnTo>
                      <a:lnTo>
                        <a:pt x="1908" y="1564"/>
                      </a:lnTo>
                      <a:lnTo>
                        <a:pt x="1892" y="1564"/>
                      </a:lnTo>
                      <a:lnTo>
                        <a:pt x="1875" y="1568"/>
                      </a:lnTo>
                      <a:lnTo>
                        <a:pt x="1859" y="1568"/>
                      </a:lnTo>
                      <a:lnTo>
                        <a:pt x="1843" y="1568"/>
                      </a:lnTo>
                      <a:lnTo>
                        <a:pt x="1825" y="1568"/>
                      </a:lnTo>
                      <a:lnTo>
                        <a:pt x="1807" y="1568"/>
                      </a:lnTo>
                      <a:lnTo>
                        <a:pt x="1791" y="1564"/>
                      </a:lnTo>
                      <a:lnTo>
                        <a:pt x="1773" y="1564"/>
                      </a:lnTo>
                      <a:lnTo>
                        <a:pt x="1756" y="1564"/>
                      </a:lnTo>
                      <a:lnTo>
                        <a:pt x="1740" y="1564"/>
                      </a:lnTo>
                      <a:lnTo>
                        <a:pt x="1724" y="1564"/>
                      </a:lnTo>
                      <a:lnTo>
                        <a:pt x="1707" y="1564"/>
                      </a:lnTo>
                      <a:lnTo>
                        <a:pt x="1691" y="1564"/>
                      </a:lnTo>
                      <a:lnTo>
                        <a:pt x="1671" y="1564"/>
                      </a:lnTo>
                      <a:lnTo>
                        <a:pt x="1655" y="1564"/>
                      </a:lnTo>
                      <a:lnTo>
                        <a:pt x="1652" y="1564"/>
                      </a:lnTo>
                      <a:lnTo>
                        <a:pt x="1649" y="1558"/>
                      </a:lnTo>
                      <a:lnTo>
                        <a:pt x="1647" y="1558"/>
                      </a:lnTo>
                      <a:lnTo>
                        <a:pt x="1644" y="1555"/>
                      </a:lnTo>
                      <a:lnTo>
                        <a:pt x="1632" y="1555"/>
                      </a:lnTo>
                      <a:lnTo>
                        <a:pt x="1629" y="1553"/>
                      </a:lnTo>
                      <a:lnTo>
                        <a:pt x="1621" y="1549"/>
                      </a:lnTo>
                      <a:lnTo>
                        <a:pt x="1616" y="1549"/>
                      </a:lnTo>
                      <a:lnTo>
                        <a:pt x="1611" y="1547"/>
                      </a:lnTo>
                      <a:lnTo>
                        <a:pt x="1608" y="1547"/>
                      </a:lnTo>
                      <a:lnTo>
                        <a:pt x="1603" y="1547"/>
                      </a:lnTo>
                      <a:lnTo>
                        <a:pt x="1600" y="1547"/>
                      </a:lnTo>
                      <a:lnTo>
                        <a:pt x="1596" y="1547"/>
                      </a:lnTo>
                      <a:lnTo>
                        <a:pt x="1593" y="1547"/>
                      </a:lnTo>
                      <a:lnTo>
                        <a:pt x="1591" y="1547"/>
                      </a:lnTo>
                      <a:lnTo>
                        <a:pt x="1585" y="1547"/>
                      </a:lnTo>
                      <a:lnTo>
                        <a:pt x="1583" y="1543"/>
                      </a:lnTo>
                      <a:lnTo>
                        <a:pt x="1575" y="1534"/>
                      </a:lnTo>
                      <a:lnTo>
                        <a:pt x="1569" y="1532"/>
                      </a:lnTo>
                      <a:lnTo>
                        <a:pt x="1560" y="1528"/>
                      </a:lnTo>
                      <a:lnTo>
                        <a:pt x="1552" y="1527"/>
                      </a:lnTo>
                      <a:lnTo>
                        <a:pt x="1549" y="1527"/>
                      </a:lnTo>
                      <a:lnTo>
                        <a:pt x="1536" y="1523"/>
                      </a:lnTo>
                      <a:lnTo>
                        <a:pt x="1536" y="1519"/>
                      </a:lnTo>
                      <a:lnTo>
                        <a:pt x="1533" y="1519"/>
                      </a:lnTo>
                      <a:lnTo>
                        <a:pt x="1531" y="1517"/>
                      </a:lnTo>
                      <a:lnTo>
                        <a:pt x="1524" y="1514"/>
                      </a:lnTo>
                      <a:lnTo>
                        <a:pt x="1520" y="1506"/>
                      </a:lnTo>
                      <a:lnTo>
                        <a:pt x="1511" y="1502"/>
                      </a:lnTo>
                      <a:lnTo>
                        <a:pt x="1500" y="1487"/>
                      </a:lnTo>
                      <a:lnTo>
                        <a:pt x="1492" y="1478"/>
                      </a:lnTo>
                      <a:lnTo>
                        <a:pt x="1492" y="1476"/>
                      </a:lnTo>
                      <a:lnTo>
                        <a:pt x="1489" y="1476"/>
                      </a:lnTo>
                      <a:lnTo>
                        <a:pt x="1487" y="1472"/>
                      </a:lnTo>
                      <a:lnTo>
                        <a:pt x="1487" y="1471"/>
                      </a:lnTo>
                      <a:lnTo>
                        <a:pt x="1484" y="1467"/>
                      </a:lnTo>
                      <a:lnTo>
                        <a:pt x="1484" y="1463"/>
                      </a:lnTo>
                      <a:lnTo>
                        <a:pt x="1480" y="1457"/>
                      </a:lnTo>
                      <a:lnTo>
                        <a:pt x="1479" y="1457"/>
                      </a:lnTo>
                      <a:lnTo>
                        <a:pt x="1476" y="1452"/>
                      </a:lnTo>
                      <a:lnTo>
                        <a:pt x="1472" y="1452"/>
                      </a:lnTo>
                      <a:lnTo>
                        <a:pt x="1469" y="1452"/>
                      </a:lnTo>
                      <a:lnTo>
                        <a:pt x="1469" y="1450"/>
                      </a:lnTo>
                      <a:lnTo>
                        <a:pt x="1467" y="1450"/>
                      </a:lnTo>
                      <a:lnTo>
                        <a:pt x="1373" y="1450"/>
                      </a:lnTo>
                      <a:lnTo>
                        <a:pt x="1371" y="1450"/>
                      </a:lnTo>
                      <a:lnTo>
                        <a:pt x="1371" y="1452"/>
                      </a:lnTo>
                      <a:lnTo>
                        <a:pt x="1368" y="1452"/>
                      </a:lnTo>
                      <a:lnTo>
                        <a:pt x="1368" y="1456"/>
                      </a:lnTo>
                      <a:lnTo>
                        <a:pt x="1368" y="1457"/>
                      </a:lnTo>
                      <a:lnTo>
                        <a:pt x="1365" y="1457"/>
                      </a:lnTo>
                      <a:lnTo>
                        <a:pt x="1365" y="1461"/>
                      </a:lnTo>
                      <a:lnTo>
                        <a:pt x="1365" y="1463"/>
                      </a:lnTo>
                      <a:lnTo>
                        <a:pt x="1365" y="1467"/>
                      </a:lnTo>
                      <a:lnTo>
                        <a:pt x="1363" y="1471"/>
                      </a:lnTo>
                      <a:lnTo>
                        <a:pt x="1360" y="1471"/>
                      </a:lnTo>
                      <a:lnTo>
                        <a:pt x="1360" y="1472"/>
                      </a:lnTo>
                      <a:lnTo>
                        <a:pt x="1360" y="1476"/>
                      </a:lnTo>
                      <a:lnTo>
                        <a:pt x="1360" y="1478"/>
                      </a:lnTo>
                      <a:lnTo>
                        <a:pt x="1356" y="1484"/>
                      </a:lnTo>
                      <a:lnTo>
                        <a:pt x="1353" y="1484"/>
                      </a:lnTo>
                      <a:lnTo>
                        <a:pt x="1353" y="1487"/>
                      </a:lnTo>
                      <a:lnTo>
                        <a:pt x="1353" y="1491"/>
                      </a:lnTo>
                      <a:lnTo>
                        <a:pt x="1353" y="1493"/>
                      </a:lnTo>
                      <a:lnTo>
                        <a:pt x="1351" y="1493"/>
                      </a:lnTo>
                      <a:lnTo>
                        <a:pt x="1343" y="1493"/>
                      </a:lnTo>
                      <a:lnTo>
                        <a:pt x="1335" y="1491"/>
                      </a:lnTo>
                      <a:lnTo>
                        <a:pt x="1329" y="1491"/>
                      </a:lnTo>
                      <a:lnTo>
                        <a:pt x="1327" y="1491"/>
                      </a:lnTo>
                      <a:lnTo>
                        <a:pt x="1327" y="1493"/>
                      </a:lnTo>
                      <a:lnTo>
                        <a:pt x="1324" y="1497"/>
                      </a:lnTo>
                      <a:lnTo>
                        <a:pt x="1320" y="1497"/>
                      </a:lnTo>
                      <a:lnTo>
                        <a:pt x="1320" y="1499"/>
                      </a:lnTo>
                      <a:lnTo>
                        <a:pt x="1317" y="1502"/>
                      </a:lnTo>
                      <a:lnTo>
                        <a:pt x="1317" y="1508"/>
                      </a:lnTo>
                      <a:lnTo>
                        <a:pt x="1317" y="1512"/>
                      </a:lnTo>
                      <a:lnTo>
                        <a:pt x="1316" y="1514"/>
                      </a:lnTo>
                      <a:lnTo>
                        <a:pt x="1312" y="1514"/>
                      </a:lnTo>
                      <a:lnTo>
                        <a:pt x="1309" y="1517"/>
                      </a:lnTo>
                      <a:lnTo>
                        <a:pt x="1309" y="1519"/>
                      </a:lnTo>
                      <a:lnTo>
                        <a:pt x="1309" y="1523"/>
                      </a:lnTo>
                      <a:lnTo>
                        <a:pt x="1312" y="1523"/>
                      </a:lnTo>
                      <a:lnTo>
                        <a:pt x="1316" y="1527"/>
                      </a:lnTo>
                      <a:lnTo>
                        <a:pt x="1317" y="1527"/>
                      </a:lnTo>
                      <a:lnTo>
                        <a:pt x="1317" y="1528"/>
                      </a:lnTo>
                      <a:lnTo>
                        <a:pt x="1317" y="1532"/>
                      </a:lnTo>
                      <a:lnTo>
                        <a:pt x="1317" y="1534"/>
                      </a:lnTo>
                      <a:lnTo>
                        <a:pt x="1317" y="1538"/>
                      </a:lnTo>
                      <a:lnTo>
                        <a:pt x="1312" y="1549"/>
                      </a:lnTo>
                      <a:lnTo>
                        <a:pt x="1309" y="1553"/>
                      </a:lnTo>
                      <a:lnTo>
                        <a:pt x="1307" y="1553"/>
                      </a:lnTo>
                      <a:lnTo>
                        <a:pt x="1304" y="1549"/>
                      </a:lnTo>
                      <a:lnTo>
                        <a:pt x="1301" y="1549"/>
                      </a:lnTo>
                      <a:lnTo>
                        <a:pt x="1299" y="1549"/>
                      </a:lnTo>
                      <a:lnTo>
                        <a:pt x="1299" y="1553"/>
                      </a:lnTo>
                      <a:lnTo>
                        <a:pt x="1296" y="1555"/>
                      </a:lnTo>
                      <a:lnTo>
                        <a:pt x="1296" y="1560"/>
                      </a:lnTo>
                      <a:lnTo>
                        <a:pt x="1296" y="1564"/>
                      </a:lnTo>
                      <a:lnTo>
                        <a:pt x="1296" y="1568"/>
                      </a:lnTo>
                      <a:lnTo>
                        <a:pt x="1293" y="1570"/>
                      </a:lnTo>
                      <a:lnTo>
                        <a:pt x="1291" y="1573"/>
                      </a:lnTo>
                      <a:lnTo>
                        <a:pt x="1285" y="1575"/>
                      </a:lnTo>
                      <a:lnTo>
                        <a:pt x="1281" y="1579"/>
                      </a:lnTo>
                      <a:lnTo>
                        <a:pt x="1276" y="1583"/>
                      </a:lnTo>
                      <a:lnTo>
                        <a:pt x="1271" y="1585"/>
                      </a:lnTo>
                      <a:lnTo>
                        <a:pt x="1265" y="1585"/>
                      </a:lnTo>
                      <a:lnTo>
                        <a:pt x="1263" y="1585"/>
                      </a:lnTo>
                      <a:lnTo>
                        <a:pt x="1255" y="1588"/>
                      </a:lnTo>
                      <a:lnTo>
                        <a:pt x="1247" y="1590"/>
                      </a:lnTo>
                      <a:lnTo>
                        <a:pt x="1244" y="1590"/>
                      </a:lnTo>
                      <a:lnTo>
                        <a:pt x="1236" y="1594"/>
                      </a:lnTo>
                      <a:lnTo>
                        <a:pt x="1232" y="1596"/>
                      </a:lnTo>
                      <a:lnTo>
                        <a:pt x="1227" y="1600"/>
                      </a:lnTo>
                      <a:lnTo>
                        <a:pt x="1221" y="1600"/>
                      </a:lnTo>
                      <a:lnTo>
                        <a:pt x="1219" y="1600"/>
                      </a:lnTo>
                      <a:lnTo>
                        <a:pt x="1213" y="1596"/>
                      </a:lnTo>
                      <a:lnTo>
                        <a:pt x="1211" y="1594"/>
                      </a:lnTo>
                      <a:lnTo>
                        <a:pt x="1208" y="1590"/>
                      </a:lnTo>
                      <a:lnTo>
                        <a:pt x="1205" y="1590"/>
                      </a:lnTo>
                      <a:lnTo>
                        <a:pt x="1201" y="1594"/>
                      </a:lnTo>
                      <a:lnTo>
                        <a:pt x="1200" y="1594"/>
                      </a:lnTo>
                      <a:lnTo>
                        <a:pt x="1196" y="1600"/>
                      </a:lnTo>
                      <a:lnTo>
                        <a:pt x="1193" y="1603"/>
                      </a:lnTo>
                      <a:lnTo>
                        <a:pt x="1192" y="1609"/>
                      </a:lnTo>
                      <a:lnTo>
                        <a:pt x="1188" y="1611"/>
                      </a:lnTo>
                      <a:lnTo>
                        <a:pt x="1188" y="1616"/>
                      </a:lnTo>
                      <a:lnTo>
                        <a:pt x="1185" y="1626"/>
                      </a:lnTo>
                      <a:lnTo>
                        <a:pt x="1185" y="1629"/>
                      </a:lnTo>
                      <a:lnTo>
                        <a:pt x="1185" y="1631"/>
                      </a:lnTo>
                      <a:lnTo>
                        <a:pt x="1185" y="1635"/>
                      </a:lnTo>
                      <a:lnTo>
                        <a:pt x="1188" y="1635"/>
                      </a:lnTo>
                      <a:lnTo>
                        <a:pt x="1188" y="1637"/>
                      </a:lnTo>
                      <a:lnTo>
                        <a:pt x="1188" y="1641"/>
                      </a:lnTo>
                      <a:lnTo>
                        <a:pt x="1185" y="1644"/>
                      </a:lnTo>
                      <a:lnTo>
                        <a:pt x="1177" y="1644"/>
                      </a:lnTo>
                      <a:lnTo>
                        <a:pt x="1177" y="1646"/>
                      </a:lnTo>
                      <a:lnTo>
                        <a:pt x="1175" y="1646"/>
                      </a:lnTo>
                      <a:lnTo>
                        <a:pt x="1172" y="1650"/>
                      </a:lnTo>
                      <a:lnTo>
                        <a:pt x="1172" y="1652"/>
                      </a:lnTo>
                      <a:lnTo>
                        <a:pt x="1175" y="1656"/>
                      </a:lnTo>
                      <a:lnTo>
                        <a:pt x="1177" y="1656"/>
                      </a:lnTo>
                      <a:lnTo>
                        <a:pt x="1180" y="1656"/>
                      </a:lnTo>
                      <a:lnTo>
                        <a:pt x="1183" y="1656"/>
                      </a:lnTo>
                      <a:lnTo>
                        <a:pt x="1183" y="1659"/>
                      </a:lnTo>
                      <a:lnTo>
                        <a:pt x="1185" y="1661"/>
                      </a:lnTo>
                      <a:lnTo>
                        <a:pt x="1185" y="1665"/>
                      </a:lnTo>
                      <a:lnTo>
                        <a:pt x="1183" y="1667"/>
                      </a:lnTo>
                      <a:lnTo>
                        <a:pt x="1175" y="1671"/>
                      </a:lnTo>
                      <a:lnTo>
                        <a:pt x="1172" y="1671"/>
                      </a:lnTo>
                      <a:lnTo>
                        <a:pt x="1169" y="1671"/>
                      </a:lnTo>
                      <a:lnTo>
                        <a:pt x="1164" y="1671"/>
                      </a:lnTo>
                      <a:lnTo>
                        <a:pt x="1161" y="1667"/>
                      </a:lnTo>
                      <a:lnTo>
                        <a:pt x="1161" y="1665"/>
                      </a:lnTo>
                      <a:lnTo>
                        <a:pt x="1157" y="1659"/>
                      </a:lnTo>
                      <a:lnTo>
                        <a:pt x="1157" y="1656"/>
                      </a:lnTo>
                      <a:lnTo>
                        <a:pt x="1156" y="1652"/>
                      </a:lnTo>
                      <a:lnTo>
                        <a:pt x="1152" y="1652"/>
                      </a:lnTo>
                      <a:lnTo>
                        <a:pt x="1149" y="1650"/>
                      </a:lnTo>
                      <a:lnTo>
                        <a:pt x="1147" y="1650"/>
                      </a:lnTo>
                      <a:lnTo>
                        <a:pt x="1144" y="1650"/>
                      </a:lnTo>
                      <a:lnTo>
                        <a:pt x="1141" y="1646"/>
                      </a:lnTo>
                      <a:lnTo>
                        <a:pt x="1139" y="1646"/>
                      </a:lnTo>
                      <a:lnTo>
                        <a:pt x="1139" y="1652"/>
                      </a:lnTo>
                      <a:lnTo>
                        <a:pt x="1139" y="1656"/>
                      </a:lnTo>
                      <a:lnTo>
                        <a:pt x="1136" y="1656"/>
                      </a:lnTo>
                      <a:lnTo>
                        <a:pt x="1131" y="1661"/>
                      </a:lnTo>
                      <a:lnTo>
                        <a:pt x="1128" y="1661"/>
                      </a:lnTo>
                      <a:lnTo>
                        <a:pt x="1121" y="1665"/>
                      </a:lnTo>
                      <a:lnTo>
                        <a:pt x="1120" y="1665"/>
                      </a:lnTo>
                      <a:lnTo>
                        <a:pt x="1116" y="1667"/>
                      </a:lnTo>
                      <a:lnTo>
                        <a:pt x="1113" y="1671"/>
                      </a:lnTo>
                      <a:lnTo>
                        <a:pt x="1112" y="1671"/>
                      </a:lnTo>
                      <a:lnTo>
                        <a:pt x="1108" y="1672"/>
                      </a:lnTo>
                      <a:lnTo>
                        <a:pt x="1105" y="1672"/>
                      </a:lnTo>
                      <a:lnTo>
                        <a:pt x="1100" y="1672"/>
                      </a:lnTo>
                      <a:lnTo>
                        <a:pt x="1095" y="1672"/>
                      </a:lnTo>
                      <a:lnTo>
                        <a:pt x="1089" y="1671"/>
                      </a:lnTo>
                      <a:lnTo>
                        <a:pt x="1081" y="1665"/>
                      </a:lnTo>
                      <a:lnTo>
                        <a:pt x="1072" y="1661"/>
                      </a:lnTo>
                      <a:lnTo>
                        <a:pt x="1064" y="1656"/>
                      </a:lnTo>
                      <a:lnTo>
                        <a:pt x="1064" y="1652"/>
                      </a:lnTo>
                      <a:lnTo>
                        <a:pt x="1056" y="1652"/>
                      </a:lnTo>
                      <a:lnTo>
                        <a:pt x="1053" y="1650"/>
                      </a:lnTo>
                      <a:lnTo>
                        <a:pt x="1051" y="1650"/>
                      </a:lnTo>
                      <a:lnTo>
                        <a:pt x="1048" y="1652"/>
                      </a:lnTo>
                      <a:lnTo>
                        <a:pt x="1045" y="1652"/>
                      </a:lnTo>
                      <a:lnTo>
                        <a:pt x="1041" y="1652"/>
                      </a:lnTo>
                      <a:lnTo>
                        <a:pt x="1032" y="1656"/>
                      </a:lnTo>
                      <a:lnTo>
                        <a:pt x="1028" y="1656"/>
                      </a:lnTo>
                      <a:lnTo>
                        <a:pt x="1020" y="1656"/>
                      </a:lnTo>
                      <a:lnTo>
                        <a:pt x="1012" y="1652"/>
                      </a:lnTo>
                      <a:lnTo>
                        <a:pt x="1009" y="1652"/>
                      </a:lnTo>
                      <a:lnTo>
                        <a:pt x="1004" y="1652"/>
                      </a:lnTo>
                      <a:lnTo>
                        <a:pt x="997" y="1656"/>
                      </a:lnTo>
                      <a:lnTo>
                        <a:pt x="996" y="1656"/>
                      </a:lnTo>
                      <a:lnTo>
                        <a:pt x="992" y="1659"/>
                      </a:lnTo>
                      <a:lnTo>
                        <a:pt x="989" y="1665"/>
                      </a:lnTo>
                      <a:lnTo>
                        <a:pt x="989" y="1671"/>
                      </a:lnTo>
                      <a:lnTo>
                        <a:pt x="987" y="1680"/>
                      </a:lnTo>
                      <a:lnTo>
                        <a:pt x="987" y="1682"/>
                      </a:lnTo>
                      <a:lnTo>
                        <a:pt x="981" y="1687"/>
                      </a:lnTo>
                      <a:lnTo>
                        <a:pt x="981" y="1691"/>
                      </a:lnTo>
                      <a:lnTo>
                        <a:pt x="979" y="1691"/>
                      </a:lnTo>
                      <a:lnTo>
                        <a:pt x="973" y="1693"/>
                      </a:lnTo>
                      <a:lnTo>
                        <a:pt x="965" y="1697"/>
                      </a:lnTo>
                      <a:lnTo>
                        <a:pt x="956" y="1697"/>
                      </a:lnTo>
                      <a:lnTo>
                        <a:pt x="953" y="1700"/>
                      </a:lnTo>
                      <a:lnTo>
                        <a:pt x="948" y="1700"/>
                      </a:lnTo>
                      <a:lnTo>
                        <a:pt x="945" y="1702"/>
                      </a:lnTo>
                      <a:lnTo>
                        <a:pt x="943" y="1706"/>
                      </a:lnTo>
                      <a:lnTo>
                        <a:pt x="940" y="1706"/>
                      </a:lnTo>
                      <a:lnTo>
                        <a:pt x="937" y="1708"/>
                      </a:lnTo>
                      <a:lnTo>
                        <a:pt x="937" y="1715"/>
                      </a:lnTo>
                      <a:lnTo>
                        <a:pt x="935" y="1712"/>
                      </a:lnTo>
                      <a:lnTo>
                        <a:pt x="932" y="1712"/>
                      </a:lnTo>
                      <a:lnTo>
                        <a:pt x="924" y="1708"/>
                      </a:lnTo>
                      <a:lnTo>
                        <a:pt x="921" y="1706"/>
                      </a:lnTo>
                      <a:lnTo>
                        <a:pt x="908" y="1700"/>
                      </a:lnTo>
                      <a:lnTo>
                        <a:pt x="904" y="1700"/>
                      </a:lnTo>
                      <a:lnTo>
                        <a:pt x="888" y="1691"/>
                      </a:lnTo>
                      <a:lnTo>
                        <a:pt x="872" y="1685"/>
                      </a:lnTo>
                      <a:lnTo>
                        <a:pt x="865" y="1682"/>
                      </a:lnTo>
                      <a:lnTo>
                        <a:pt x="857" y="1680"/>
                      </a:lnTo>
                      <a:lnTo>
                        <a:pt x="841" y="1671"/>
                      </a:lnTo>
                      <a:lnTo>
                        <a:pt x="824" y="1665"/>
                      </a:lnTo>
                      <a:lnTo>
                        <a:pt x="808" y="1656"/>
                      </a:lnTo>
                      <a:lnTo>
                        <a:pt x="793" y="1652"/>
                      </a:lnTo>
                      <a:lnTo>
                        <a:pt x="777" y="1644"/>
                      </a:lnTo>
                      <a:lnTo>
                        <a:pt x="764" y="1637"/>
                      </a:lnTo>
                      <a:lnTo>
                        <a:pt x="748" y="1629"/>
                      </a:lnTo>
                      <a:lnTo>
                        <a:pt x="730" y="1624"/>
                      </a:lnTo>
                      <a:lnTo>
                        <a:pt x="713" y="1616"/>
                      </a:lnTo>
                      <a:lnTo>
                        <a:pt x="700" y="1609"/>
                      </a:lnTo>
                      <a:lnTo>
                        <a:pt x="689" y="1603"/>
                      </a:lnTo>
                      <a:lnTo>
                        <a:pt x="684" y="1600"/>
                      </a:lnTo>
                      <a:lnTo>
                        <a:pt x="669" y="1590"/>
                      </a:lnTo>
                      <a:lnTo>
                        <a:pt x="656" y="1583"/>
                      </a:lnTo>
                      <a:lnTo>
                        <a:pt x="641" y="1575"/>
                      </a:lnTo>
                      <a:lnTo>
                        <a:pt x="640" y="1575"/>
                      </a:lnTo>
                      <a:lnTo>
                        <a:pt x="633" y="1573"/>
                      </a:lnTo>
                      <a:lnTo>
                        <a:pt x="632" y="1568"/>
                      </a:lnTo>
                      <a:lnTo>
                        <a:pt x="617" y="1560"/>
                      </a:lnTo>
                      <a:lnTo>
                        <a:pt x="597" y="1553"/>
                      </a:lnTo>
                      <a:lnTo>
                        <a:pt x="597" y="1549"/>
                      </a:lnTo>
                      <a:lnTo>
                        <a:pt x="596" y="1549"/>
                      </a:lnTo>
                      <a:lnTo>
                        <a:pt x="592" y="1547"/>
                      </a:lnTo>
                      <a:lnTo>
                        <a:pt x="589" y="1547"/>
                      </a:lnTo>
                      <a:lnTo>
                        <a:pt x="570" y="1534"/>
                      </a:lnTo>
                      <a:lnTo>
                        <a:pt x="557" y="1527"/>
                      </a:lnTo>
                      <a:lnTo>
                        <a:pt x="553" y="1527"/>
                      </a:lnTo>
                      <a:lnTo>
                        <a:pt x="540" y="1519"/>
                      </a:lnTo>
                      <a:lnTo>
                        <a:pt x="526" y="1512"/>
                      </a:lnTo>
                      <a:lnTo>
                        <a:pt x="524" y="1508"/>
                      </a:lnTo>
                      <a:lnTo>
                        <a:pt x="516" y="1502"/>
                      </a:lnTo>
                      <a:lnTo>
                        <a:pt x="508" y="1499"/>
                      </a:lnTo>
                      <a:lnTo>
                        <a:pt x="501" y="1497"/>
                      </a:lnTo>
                      <a:lnTo>
                        <a:pt x="498" y="1493"/>
                      </a:lnTo>
                      <a:lnTo>
                        <a:pt x="488" y="1487"/>
                      </a:lnTo>
                      <a:lnTo>
                        <a:pt x="485" y="1484"/>
                      </a:lnTo>
                      <a:lnTo>
                        <a:pt x="473" y="1478"/>
                      </a:lnTo>
                      <a:lnTo>
                        <a:pt x="460" y="1472"/>
                      </a:lnTo>
                      <a:lnTo>
                        <a:pt x="452" y="1471"/>
                      </a:lnTo>
                      <a:lnTo>
                        <a:pt x="449" y="1471"/>
                      </a:lnTo>
                      <a:lnTo>
                        <a:pt x="436" y="1467"/>
                      </a:lnTo>
                      <a:lnTo>
                        <a:pt x="418" y="1461"/>
                      </a:lnTo>
                      <a:lnTo>
                        <a:pt x="410" y="1461"/>
                      </a:lnTo>
                      <a:lnTo>
                        <a:pt x="408" y="1457"/>
                      </a:lnTo>
                      <a:lnTo>
                        <a:pt x="402" y="1457"/>
                      </a:lnTo>
                      <a:lnTo>
                        <a:pt x="382" y="1452"/>
                      </a:lnTo>
                      <a:lnTo>
                        <a:pt x="380" y="1452"/>
                      </a:lnTo>
                      <a:lnTo>
                        <a:pt x="377" y="1452"/>
                      </a:lnTo>
                      <a:lnTo>
                        <a:pt x="372" y="1450"/>
                      </a:lnTo>
                      <a:lnTo>
                        <a:pt x="357" y="1446"/>
                      </a:lnTo>
                      <a:lnTo>
                        <a:pt x="344" y="1443"/>
                      </a:lnTo>
                      <a:lnTo>
                        <a:pt x="330" y="1441"/>
                      </a:lnTo>
                      <a:lnTo>
                        <a:pt x="317" y="1435"/>
                      </a:lnTo>
                      <a:lnTo>
                        <a:pt x="305" y="1435"/>
                      </a:lnTo>
                      <a:lnTo>
                        <a:pt x="294" y="1431"/>
                      </a:lnTo>
                      <a:lnTo>
                        <a:pt x="286" y="1429"/>
                      </a:lnTo>
                      <a:lnTo>
                        <a:pt x="277" y="1426"/>
                      </a:lnTo>
                      <a:lnTo>
                        <a:pt x="273" y="1426"/>
                      </a:lnTo>
                      <a:lnTo>
                        <a:pt x="264" y="1422"/>
                      </a:lnTo>
                      <a:lnTo>
                        <a:pt x="256" y="1422"/>
                      </a:lnTo>
                      <a:lnTo>
                        <a:pt x="245" y="1420"/>
                      </a:lnTo>
                      <a:lnTo>
                        <a:pt x="237" y="1416"/>
                      </a:lnTo>
                      <a:lnTo>
                        <a:pt x="230" y="1416"/>
                      </a:lnTo>
                      <a:lnTo>
                        <a:pt x="225" y="1414"/>
                      </a:lnTo>
                      <a:lnTo>
                        <a:pt x="217" y="1414"/>
                      </a:lnTo>
                      <a:lnTo>
                        <a:pt x="212" y="1411"/>
                      </a:lnTo>
                      <a:lnTo>
                        <a:pt x="209" y="1411"/>
                      </a:lnTo>
                      <a:lnTo>
                        <a:pt x="201" y="1407"/>
                      </a:lnTo>
                      <a:lnTo>
                        <a:pt x="189" y="1405"/>
                      </a:lnTo>
                      <a:lnTo>
                        <a:pt x="178" y="1405"/>
                      </a:lnTo>
                      <a:lnTo>
                        <a:pt x="168" y="1400"/>
                      </a:lnTo>
                      <a:lnTo>
                        <a:pt x="153" y="1396"/>
                      </a:lnTo>
                      <a:lnTo>
                        <a:pt x="150" y="1396"/>
                      </a:lnTo>
                      <a:lnTo>
                        <a:pt x="149" y="1396"/>
                      </a:lnTo>
                      <a:lnTo>
                        <a:pt x="145" y="1394"/>
                      </a:lnTo>
                      <a:lnTo>
                        <a:pt x="137" y="1390"/>
                      </a:lnTo>
                      <a:lnTo>
                        <a:pt x="134" y="1386"/>
                      </a:lnTo>
                      <a:lnTo>
                        <a:pt x="129" y="1386"/>
                      </a:lnTo>
                      <a:lnTo>
                        <a:pt x="124" y="1381"/>
                      </a:lnTo>
                      <a:lnTo>
                        <a:pt x="114" y="1379"/>
                      </a:lnTo>
                      <a:lnTo>
                        <a:pt x="104" y="1373"/>
                      </a:lnTo>
                      <a:lnTo>
                        <a:pt x="93" y="1370"/>
                      </a:lnTo>
                      <a:lnTo>
                        <a:pt x="88" y="1364"/>
                      </a:lnTo>
                      <a:lnTo>
                        <a:pt x="70" y="1358"/>
                      </a:lnTo>
                      <a:lnTo>
                        <a:pt x="60" y="1351"/>
                      </a:lnTo>
                      <a:lnTo>
                        <a:pt x="46" y="1345"/>
                      </a:lnTo>
                      <a:lnTo>
                        <a:pt x="38" y="1343"/>
                      </a:lnTo>
                      <a:lnTo>
                        <a:pt x="33" y="1340"/>
                      </a:lnTo>
                      <a:lnTo>
                        <a:pt x="24" y="1334"/>
                      </a:lnTo>
                      <a:lnTo>
                        <a:pt x="13" y="1330"/>
                      </a:lnTo>
                      <a:lnTo>
                        <a:pt x="0" y="1325"/>
                      </a:lnTo>
                      <a:lnTo>
                        <a:pt x="0" y="1323"/>
                      </a:lnTo>
                      <a:lnTo>
                        <a:pt x="2" y="1319"/>
                      </a:lnTo>
                      <a:lnTo>
                        <a:pt x="2" y="1317"/>
                      </a:lnTo>
                      <a:lnTo>
                        <a:pt x="5" y="1317"/>
                      </a:lnTo>
                      <a:lnTo>
                        <a:pt x="5" y="1314"/>
                      </a:lnTo>
                      <a:lnTo>
                        <a:pt x="5" y="1310"/>
                      </a:lnTo>
                      <a:lnTo>
                        <a:pt x="5" y="1308"/>
                      </a:lnTo>
                      <a:lnTo>
                        <a:pt x="5" y="1304"/>
                      </a:lnTo>
                      <a:lnTo>
                        <a:pt x="5" y="1302"/>
                      </a:lnTo>
                      <a:lnTo>
                        <a:pt x="5" y="1299"/>
                      </a:lnTo>
                      <a:lnTo>
                        <a:pt x="5" y="1297"/>
                      </a:lnTo>
                      <a:lnTo>
                        <a:pt x="5" y="1293"/>
                      </a:lnTo>
                      <a:lnTo>
                        <a:pt x="8" y="1289"/>
                      </a:lnTo>
                      <a:lnTo>
                        <a:pt x="10" y="1287"/>
                      </a:lnTo>
                      <a:lnTo>
                        <a:pt x="13" y="1287"/>
                      </a:lnTo>
                      <a:lnTo>
                        <a:pt x="13" y="1284"/>
                      </a:lnTo>
                      <a:lnTo>
                        <a:pt x="16" y="1282"/>
                      </a:lnTo>
                      <a:lnTo>
                        <a:pt x="18" y="1278"/>
                      </a:lnTo>
                      <a:lnTo>
                        <a:pt x="18" y="1274"/>
                      </a:lnTo>
                      <a:lnTo>
                        <a:pt x="21" y="1274"/>
                      </a:lnTo>
                      <a:lnTo>
                        <a:pt x="26" y="1272"/>
                      </a:lnTo>
                      <a:lnTo>
                        <a:pt x="29" y="1267"/>
                      </a:lnTo>
                      <a:lnTo>
                        <a:pt x="33" y="1267"/>
                      </a:lnTo>
                      <a:lnTo>
                        <a:pt x="34" y="1263"/>
                      </a:lnTo>
                      <a:lnTo>
                        <a:pt x="38" y="1263"/>
                      </a:lnTo>
                      <a:lnTo>
                        <a:pt x="41" y="1261"/>
                      </a:lnTo>
                      <a:lnTo>
                        <a:pt x="41" y="1257"/>
                      </a:lnTo>
                      <a:lnTo>
                        <a:pt x="44" y="1257"/>
                      </a:lnTo>
                      <a:lnTo>
                        <a:pt x="46" y="1254"/>
                      </a:lnTo>
                      <a:lnTo>
                        <a:pt x="49" y="1254"/>
                      </a:lnTo>
                      <a:lnTo>
                        <a:pt x="52" y="1252"/>
                      </a:lnTo>
                      <a:lnTo>
                        <a:pt x="54" y="1252"/>
                      </a:lnTo>
                      <a:lnTo>
                        <a:pt x="54" y="1248"/>
                      </a:lnTo>
                      <a:lnTo>
                        <a:pt x="54" y="1246"/>
                      </a:lnTo>
                      <a:lnTo>
                        <a:pt x="57" y="1246"/>
                      </a:lnTo>
                      <a:lnTo>
                        <a:pt x="60" y="1246"/>
                      </a:lnTo>
                      <a:lnTo>
                        <a:pt x="60" y="1243"/>
                      </a:lnTo>
                      <a:lnTo>
                        <a:pt x="62" y="1246"/>
                      </a:lnTo>
                      <a:lnTo>
                        <a:pt x="62" y="1243"/>
                      </a:lnTo>
                      <a:lnTo>
                        <a:pt x="65" y="1241"/>
                      </a:lnTo>
                      <a:lnTo>
                        <a:pt x="69" y="1243"/>
                      </a:lnTo>
                      <a:lnTo>
                        <a:pt x="69" y="1241"/>
                      </a:lnTo>
                      <a:lnTo>
                        <a:pt x="70" y="1241"/>
                      </a:lnTo>
                      <a:lnTo>
                        <a:pt x="73" y="1241"/>
                      </a:lnTo>
                      <a:lnTo>
                        <a:pt x="77" y="1241"/>
                      </a:lnTo>
                      <a:lnTo>
                        <a:pt x="77" y="1237"/>
                      </a:lnTo>
                      <a:lnTo>
                        <a:pt x="80" y="1237"/>
                      </a:lnTo>
                      <a:lnTo>
                        <a:pt x="80" y="1233"/>
                      </a:lnTo>
                      <a:lnTo>
                        <a:pt x="82" y="1233"/>
                      </a:lnTo>
                      <a:lnTo>
                        <a:pt x="85" y="1233"/>
                      </a:lnTo>
                      <a:lnTo>
                        <a:pt x="85" y="1231"/>
                      </a:lnTo>
                      <a:lnTo>
                        <a:pt x="85" y="1228"/>
                      </a:lnTo>
                      <a:lnTo>
                        <a:pt x="88" y="1228"/>
                      </a:lnTo>
                      <a:lnTo>
                        <a:pt x="88" y="1226"/>
                      </a:lnTo>
                      <a:lnTo>
                        <a:pt x="88" y="1222"/>
                      </a:lnTo>
                      <a:lnTo>
                        <a:pt x="88" y="1220"/>
                      </a:lnTo>
                      <a:lnTo>
                        <a:pt x="88" y="1216"/>
                      </a:lnTo>
                      <a:lnTo>
                        <a:pt x="88" y="1213"/>
                      </a:lnTo>
                      <a:lnTo>
                        <a:pt x="88" y="1211"/>
                      </a:lnTo>
                      <a:lnTo>
                        <a:pt x="88" y="1205"/>
                      </a:lnTo>
                      <a:lnTo>
                        <a:pt x="85" y="1201"/>
                      </a:lnTo>
                      <a:lnTo>
                        <a:pt x="85" y="1196"/>
                      </a:lnTo>
                      <a:lnTo>
                        <a:pt x="85" y="1192"/>
                      </a:lnTo>
                      <a:lnTo>
                        <a:pt x="82" y="1190"/>
                      </a:lnTo>
                      <a:lnTo>
                        <a:pt x="82" y="1186"/>
                      </a:lnTo>
                      <a:lnTo>
                        <a:pt x="82" y="1185"/>
                      </a:lnTo>
                      <a:lnTo>
                        <a:pt x="80" y="1185"/>
                      </a:lnTo>
                      <a:lnTo>
                        <a:pt x="80" y="1181"/>
                      </a:lnTo>
                      <a:lnTo>
                        <a:pt x="82" y="1177"/>
                      </a:lnTo>
                      <a:lnTo>
                        <a:pt x="82" y="1175"/>
                      </a:lnTo>
                      <a:lnTo>
                        <a:pt x="82" y="1171"/>
                      </a:lnTo>
                      <a:lnTo>
                        <a:pt x="82" y="1170"/>
                      </a:lnTo>
                      <a:lnTo>
                        <a:pt x="80" y="1170"/>
                      </a:lnTo>
                      <a:lnTo>
                        <a:pt x="85" y="1166"/>
                      </a:lnTo>
                      <a:lnTo>
                        <a:pt x="88" y="1164"/>
                      </a:lnTo>
                      <a:lnTo>
                        <a:pt x="88" y="1160"/>
                      </a:lnTo>
                      <a:lnTo>
                        <a:pt x="88" y="1157"/>
                      </a:lnTo>
                      <a:lnTo>
                        <a:pt x="88" y="1155"/>
                      </a:lnTo>
                      <a:lnTo>
                        <a:pt x="90" y="1151"/>
                      </a:lnTo>
                      <a:lnTo>
                        <a:pt x="90" y="1149"/>
                      </a:lnTo>
                      <a:lnTo>
                        <a:pt x="90" y="1145"/>
                      </a:lnTo>
                      <a:lnTo>
                        <a:pt x="90" y="1143"/>
                      </a:lnTo>
                      <a:lnTo>
                        <a:pt x="93" y="1143"/>
                      </a:lnTo>
                      <a:lnTo>
                        <a:pt x="96" y="1143"/>
                      </a:lnTo>
                      <a:lnTo>
                        <a:pt x="96" y="1140"/>
                      </a:lnTo>
                      <a:lnTo>
                        <a:pt x="96" y="1136"/>
                      </a:lnTo>
                      <a:lnTo>
                        <a:pt x="98" y="1136"/>
                      </a:lnTo>
                      <a:lnTo>
                        <a:pt x="98" y="1134"/>
                      </a:lnTo>
                      <a:lnTo>
                        <a:pt x="101" y="1134"/>
                      </a:lnTo>
                      <a:lnTo>
                        <a:pt x="104" y="1130"/>
                      </a:lnTo>
                      <a:lnTo>
                        <a:pt x="104" y="1128"/>
                      </a:lnTo>
                      <a:lnTo>
                        <a:pt x="104" y="1125"/>
                      </a:lnTo>
                      <a:lnTo>
                        <a:pt x="109" y="1125"/>
                      </a:lnTo>
                      <a:lnTo>
                        <a:pt x="109" y="1121"/>
                      </a:lnTo>
                      <a:lnTo>
                        <a:pt x="109" y="1119"/>
                      </a:lnTo>
                      <a:lnTo>
                        <a:pt x="109" y="1115"/>
                      </a:lnTo>
                      <a:lnTo>
                        <a:pt x="109" y="1114"/>
                      </a:lnTo>
                      <a:lnTo>
                        <a:pt x="113" y="1114"/>
                      </a:lnTo>
                      <a:lnTo>
                        <a:pt x="113" y="1110"/>
                      </a:lnTo>
                      <a:lnTo>
                        <a:pt x="113" y="1108"/>
                      </a:lnTo>
                      <a:lnTo>
                        <a:pt x="113" y="1104"/>
                      </a:lnTo>
                      <a:lnTo>
                        <a:pt x="113" y="1100"/>
                      </a:lnTo>
                      <a:lnTo>
                        <a:pt x="113" y="1099"/>
                      </a:lnTo>
                      <a:lnTo>
                        <a:pt x="114" y="1099"/>
                      </a:lnTo>
                      <a:lnTo>
                        <a:pt x="114" y="1095"/>
                      </a:lnTo>
                      <a:lnTo>
                        <a:pt x="113" y="1095"/>
                      </a:lnTo>
                      <a:lnTo>
                        <a:pt x="113" y="1093"/>
                      </a:lnTo>
                      <a:lnTo>
                        <a:pt x="113" y="1089"/>
                      </a:lnTo>
                      <a:lnTo>
                        <a:pt x="113" y="1087"/>
                      </a:lnTo>
                      <a:lnTo>
                        <a:pt x="113" y="1084"/>
                      </a:lnTo>
                      <a:lnTo>
                        <a:pt x="113" y="1080"/>
                      </a:lnTo>
                      <a:lnTo>
                        <a:pt x="114" y="1080"/>
                      </a:lnTo>
                      <a:lnTo>
                        <a:pt x="114" y="1078"/>
                      </a:lnTo>
                      <a:lnTo>
                        <a:pt x="114" y="1074"/>
                      </a:lnTo>
                      <a:lnTo>
                        <a:pt x="118" y="1072"/>
                      </a:lnTo>
                      <a:lnTo>
                        <a:pt x="121" y="1069"/>
                      </a:lnTo>
                      <a:lnTo>
                        <a:pt x="118" y="1069"/>
                      </a:lnTo>
                      <a:lnTo>
                        <a:pt x="118" y="1065"/>
                      </a:lnTo>
                      <a:lnTo>
                        <a:pt x="121" y="1063"/>
                      </a:lnTo>
                      <a:lnTo>
                        <a:pt x="121" y="1059"/>
                      </a:lnTo>
                      <a:lnTo>
                        <a:pt x="124" y="1057"/>
                      </a:lnTo>
                      <a:lnTo>
                        <a:pt x="124" y="1054"/>
                      </a:lnTo>
                      <a:lnTo>
                        <a:pt x="121" y="1054"/>
                      </a:lnTo>
                      <a:lnTo>
                        <a:pt x="124" y="1054"/>
                      </a:lnTo>
                      <a:lnTo>
                        <a:pt x="124" y="1052"/>
                      </a:lnTo>
                      <a:lnTo>
                        <a:pt x="124" y="1048"/>
                      </a:lnTo>
                      <a:lnTo>
                        <a:pt x="124" y="1044"/>
                      </a:lnTo>
                      <a:lnTo>
                        <a:pt x="121" y="1044"/>
                      </a:lnTo>
                      <a:lnTo>
                        <a:pt x="121" y="1043"/>
                      </a:lnTo>
                      <a:lnTo>
                        <a:pt x="121" y="1039"/>
                      </a:lnTo>
                      <a:lnTo>
                        <a:pt x="124" y="1037"/>
                      </a:lnTo>
                      <a:lnTo>
                        <a:pt x="126" y="1037"/>
                      </a:lnTo>
                      <a:lnTo>
                        <a:pt x="129" y="1039"/>
                      </a:lnTo>
                      <a:lnTo>
                        <a:pt x="129" y="1037"/>
                      </a:lnTo>
                      <a:lnTo>
                        <a:pt x="129" y="1033"/>
                      </a:lnTo>
                      <a:lnTo>
                        <a:pt x="132" y="1033"/>
                      </a:lnTo>
                      <a:lnTo>
                        <a:pt x="134" y="1033"/>
                      </a:lnTo>
                      <a:lnTo>
                        <a:pt x="137" y="1033"/>
                      </a:lnTo>
                      <a:lnTo>
                        <a:pt x="140" y="1031"/>
                      </a:lnTo>
                      <a:lnTo>
                        <a:pt x="142" y="1031"/>
                      </a:lnTo>
                      <a:lnTo>
                        <a:pt x="142" y="1028"/>
                      </a:lnTo>
                      <a:lnTo>
                        <a:pt x="145" y="1028"/>
                      </a:lnTo>
                      <a:lnTo>
                        <a:pt x="149" y="1028"/>
                      </a:lnTo>
                      <a:lnTo>
                        <a:pt x="150" y="1028"/>
                      </a:lnTo>
                      <a:lnTo>
                        <a:pt x="150" y="1031"/>
                      </a:lnTo>
                      <a:lnTo>
                        <a:pt x="153" y="1028"/>
                      </a:lnTo>
                      <a:lnTo>
                        <a:pt x="157" y="1028"/>
                      </a:lnTo>
                      <a:lnTo>
                        <a:pt x="157" y="1031"/>
                      </a:lnTo>
                      <a:lnTo>
                        <a:pt x="160" y="1028"/>
                      </a:lnTo>
                      <a:lnTo>
                        <a:pt x="162" y="1028"/>
                      </a:lnTo>
                      <a:lnTo>
                        <a:pt x="160" y="1024"/>
                      </a:lnTo>
                      <a:lnTo>
                        <a:pt x="162" y="1022"/>
                      </a:lnTo>
                      <a:lnTo>
                        <a:pt x="162" y="1018"/>
                      </a:lnTo>
                      <a:lnTo>
                        <a:pt x="162" y="1022"/>
                      </a:lnTo>
                      <a:lnTo>
                        <a:pt x="165" y="1022"/>
                      </a:lnTo>
                      <a:lnTo>
                        <a:pt x="165" y="1018"/>
                      </a:lnTo>
                      <a:lnTo>
                        <a:pt x="168" y="1022"/>
                      </a:lnTo>
                      <a:lnTo>
                        <a:pt x="168" y="1018"/>
                      </a:lnTo>
                      <a:lnTo>
                        <a:pt x="170" y="1016"/>
                      </a:lnTo>
                      <a:lnTo>
                        <a:pt x="170" y="1018"/>
                      </a:lnTo>
                      <a:lnTo>
                        <a:pt x="173" y="1018"/>
                      </a:lnTo>
                      <a:lnTo>
                        <a:pt x="170" y="1016"/>
                      </a:lnTo>
                      <a:lnTo>
                        <a:pt x="173" y="1016"/>
                      </a:lnTo>
                      <a:lnTo>
                        <a:pt x="176" y="1016"/>
                      </a:lnTo>
                      <a:lnTo>
                        <a:pt x="178" y="1016"/>
                      </a:lnTo>
                      <a:lnTo>
                        <a:pt x="178" y="1013"/>
                      </a:lnTo>
                      <a:lnTo>
                        <a:pt x="178" y="1011"/>
                      </a:lnTo>
                      <a:lnTo>
                        <a:pt x="178" y="1007"/>
                      </a:lnTo>
                      <a:lnTo>
                        <a:pt x="178" y="1011"/>
                      </a:lnTo>
                      <a:lnTo>
                        <a:pt x="181" y="1011"/>
                      </a:lnTo>
                      <a:lnTo>
                        <a:pt x="184" y="1011"/>
                      </a:lnTo>
                      <a:lnTo>
                        <a:pt x="184" y="1007"/>
                      </a:lnTo>
                      <a:lnTo>
                        <a:pt x="186" y="1007"/>
                      </a:lnTo>
                      <a:lnTo>
                        <a:pt x="189" y="1003"/>
                      </a:lnTo>
                      <a:lnTo>
                        <a:pt x="189" y="1001"/>
                      </a:lnTo>
                      <a:lnTo>
                        <a:pt x="189" y="998"/>
                      </a:lnTo>
                      <a:lnTo>
                        <a:pt x="193" y="998"/>
                      </a:lnTo>
                      <a:lnTo>
                        <a:pt x="193" y="996"/>
                      </a:lnTo>
                      <a:lnTo>
                        <a:pt x="193" y="992"/>
                      </a:lnTo>
                      <a:lnTo>
                        <a:pt x="196" y="992"/>
                      </a:lnTo>
                      <a:lnTo>
                        <a:pt x="198" y="992"/>
                      </a:lnTo>
                      <a:lnTo>
                        <a:pt x="201" y="992"/>
                      </a:lnTo>
                      <a:lnTo>
                        <a:pt x="198" y="988"/>
                      </a:lnTo>
                      <a:lnTo>
                        <a:pt x="201" y="988"/>
                      </a:lnTo>
                      <a:lnTo>
                        <a:pt x="204" y="988"/>
                      </a:lnTo>
                      <a:lnTo>
                        <a:pt x="204" y="992"/>
                      </a:lnTo>
                      <a:lnTo>
                        <a:pt x="206" y="992"/>
                      </a:lnTo>
                      <a:lnTo>
                        <a:pt x="206" y="988"/>
                      </a:lnTo>
                      <a:lnTo>
                        <a:pt x="209" y="988"/>
                      </a:lnTo>
                      <a:lnTo>
                        <a:pt x="212" y="986"/>
                      </a:lnTo>
                      <a:lnTo>
                        <a:pt x="214" y="983"/>
                      </a:lnTo>
                      <a:lnTo>
                        <a:pt x="217" y="983"/>
                      </a:lnTo>
                      <a:lnTo>
                        <a:pt x="220" y="983"/>
                      </a:lnTo>
                      <a:lnTo>
                        <a:pt x="220" y="981"/>
                      </a:lnTo>
                      <a:lnTo>
                        <a:pt x="222" y="981"/>
                      </a:lnTo>
                      <a:lnTo>
                        <a:pt x="225" y="981"/>
                      </a:lnTo>
                      <a:lnTo>
                        <a:pt x="225" y="977"/>
                      </a:lnTo>
                      <a:lnTo>
                        <a:pt x="229" y="975"/>
                      </a:lnTo>
                      <a:lnTo>
                        <a:pt x="230" y="975"/>
                      </a:lnTo>
                      <a:lnTo>
                        <a:pt x="233" y="975"/>
                      </a:lnTo>
                      <a:lnTo>
                        <a:pt x="233" y="971"/>
                      </a:lnTo>
                      <a:lnTo>
                        <a:pt x="233" y="968"/>
                      </a:lnTo>
                      <a:lnTo>
                        <a:pt x="233" y="966"/>
                      </a:lnTo>
                      <a:lnTo>
                        <a:pt x="233" y="968"/>
                      </a:lnTo>
                      <a:lnTo>
                        <a:pt x="237" y="966"/>
                      </a:lnTo>
                      <a:lnTo>
                        <a:pt x="237" y="968"/>
                      </a:lnTo>
                      <a:lnTo>
                        <a:pt x="240" y="968"/>
                      </a:lnTo>
                      <a:lnTo>
                        <a:pt x="242" y="968"/>
                      </a:lnTo>
                      <a:lnTo>
                        <a:pt x="242" y="966"/>
                      </a:lnTo>
                      <a:lnTo>
                        <a:pt x="245" y="966"/>
                      </a:lnTo>
                      <a:lnTo>
                        <a:pt x="248" y="966"/>
                      </a:lnTo>
                      <a:lnTo>
                        <a:pt x="248" y="962"/>
                      </a:lnTo>
                      <a:lnTo>
                        <a:pt x="248" y="960"/>
                      </a:lnTo>
                      <a:lnTo>
                        <a:pt x="250" y="960"/>
                      </a:lnTo>
                      <a:lnTo>
                        <a:pt x="250" y="957"/>
                      </a:lnTo>
                      <a:lnTo>
                        <a:pt x="250" y="955"/>
                      </a:lnTo>
                      <a:lnTo>
                        <a:pt x="253" y="955"/>
                      </a:lnTo>
                      <a:lnTo>
                        <a:pt x="253" y="957"/>
                      </a:lnTo>
                      <a:lnTo>
                        <a:pt x="253" y="955"/>
                      </a:lnTo>
                      <a:lnTo>
                        <a:pt x="250" y="955"/>
                      </a:lnTo>
                      <a:lnTo>
                        <a:pt x="253" y="955"/>
                      </a:lnTo>
                      <a:lnTo>
                        <a:pt x="256" y="955"/>
                      </a:lnTo>
                      <a:lnTo>
                        <a:pt x="253" y="955"/>
                      </a:lnTo>
                      <a:lnTo>
                        <a:pt x="253" y="951"/>
                      </a:lnTo>
                      <a:lnTo>
                        <a:pt x="256" y="955"/>
                      </a:lnTo>
                      <a:lnTo>
                        <a:pt x="256" y="951"/>
                      </a:lnTo>
                      <a:lnTo>
                        <a:pt x="258" y="951"/>
                      </a:lnTo>
                      <a:lnTo>
                        <a:pt x="258" y="955"/>
                      </a:lnTo>
                      <a:lnTo>
                        <a:pt x="258" y="951"/>
                      </a:lnTo>
                      <a:lnTo>
                        <a:pt x="261" y="951"/>
                      </a:lnTo>
                      <a:lnTo>
                        <a:pt x="264" y="951"/>
                      </a:lnTo>
                      <a:lnTo>
                        <a:pt x="264" y="947"/>
                      </a:lnTo>
                      <a:lnTo>
                        <a:pt x="261" y="947"/>
                      </a:lnTo>
                      <a:lnTo>
                        <a:pt x="264" y="947"/>
                      </a:lnTo>
                      <a:lnTo>
                        <a:pt x="266" y="947"/>
                      </a:lnTo>
                      <a:lnTo>
                        <a:pt x="269" y="947"/>
                      </a:lnTo>
                      <a:lnTo>
                        <a:pt x="273" y="947"/>
                      </a:lnTo>
                      <a:lnTo>
                        <a:pt x="276" y="947"/>
                      </a:lnTo>
                      <a:lnTo>
                        <a:pt x="276" y="945"/>
                      </a:lnTo>
                      <a:lnTo>
                        <a:pt x="276" y="947"/>
                      </a:lnTo>
                      <a:lnTo>
                        <a:pt x="277" y="947"/>
                      </a:lnTo>
                      <a:lnTo>
                        <a:pt x="277" y="951"/>
                      </a:lnTo>
                      <a:lnTo>
                        <a:pt x="281" y="951"/>
                      </a:lnTo>
                      <a:lnTo>
                        <a:pt x="281" y="947"/>
                      </a:lnTo>
                      <a:lnTo>
                        <a:pt x="284" y="947"/>
                      </a:lnTo>
                      <a:lnTo>
                        <a:pt x="284" y="951"/>
                      </a:lnTo>
                      <a:lnTo>
                        <a:pt x="286" y="947"/>
                      </a:lnTo>
                      <a:lnTo>
                        <a:pt x="286" y="945"/>
                      </a:lnTo>
                      <a:lnTo>
                        <a:pt x="286" y="947"/>
                      </a:lnTo>
                      <a:lnTo>
                        <a:pt x="289" y="947"/>
                      </a:lnTo>
                      <a:lnTo>
                        <a:pt x="292" y="947"/>
                      </a:lnTo>
                      <a:lnTo>
                        <a:pt x="292" y="945"/>
                      </a:lnTo>
                      <a:lnTo>
                        <a:pt x="292" y="947"/>
                      </a:lnTo>
                      <a:lnTo>
                        <a:pt x="289" y="951"/>
                      </a:lnTo>
                      <a:lnTo>
                        <a:pt x="292" y="955"/>
                      </a:lnTo>
                      <a:lnTo>
                        <a:pt x="294" y="955"/>
                      </a:lnTo>
                      <a:lnTo>
                        <a:pt x="297" y="951"/>
                      </a:lnTo>
                      <a:lnTo>
                        <a:pt x="300" y="947"/>
                      </a:lnTo>
                      <a:lnTo>
                        <a:pt x="300" y="945"/>
                      </a:lnTo>
                      <a:lnTo>
                        <a:pt x="302" y="947"/>
                      </a:lnTo>
                      <a:lnTo>
                        <a:pt x="302" y="945"/>
                      </a:lnTo>
                      <a:lnTo>
                        <a:pt x="305" y="945"/>
                      </a:lnTo>
                      <a:lnTo>
                        <a:pt x="308" y="947"/>
                      </a:lnTo>
                      <a:lnTo>
                        <a:pt x="308" y="945"/>
                      </a:lnTo>
                      <a:lnTo>
                        <a:pt x="305" y="945"/>
                      </a:lnTo>
                      <a:lnTo>
                        <a:pt x="305" y="942"/>
                      </a:lnTo>
                      <a:lnTo>
                        <a:pt x="305" y="940"/>
                      </a:lnTo>
                      <a:lnTo>
                        <a:pt x="308" y="940"/>
                      </a:lnTo>
                      <a:lnTo>
                        <a:pt x="308" y="942"/>
                      </a:lnTo>
                      <a:lnTo>
                        <a:pt x="312" y="942"/>
                      </a:lnTo>
                      <a:lnTo>
                        <a:pt x="312" y="940"/>
                      </a:lnTo>
                      <a:lnTo>
                        <a:pt x="313" y="940"/>
                      </a:lnTo>
                      <a:lnTo>
                        <a:pt x="313" y="942"/>
                      </a:lnTo>
                      <a:lnTo>
                        <a:pt x="317" y="942"/>
                      </a:lnTo>
                      <a:lnTo>
                        <a:pt x="317" y="940"/>
                      </a:lnTo>
                      <a:lnTo>
                        <a:pt x="320" y="940"/>
                      </a:lnTo>
                      <a:lnTo>
                        <a:pt x="317" y="940"/>
                      </a:lnTo>
                      <a:lnTo>
                        <a:pt x="317" y="942"/>
                      </a:lnTo>
                      <a:lnTo>
                        <a:pt x="317" y="945"/>
                      </a:lnTo>
                      <a:lnTo>
                        <a:pt x="320" y="945"/>
                      </a:lnTo>
                      <a:lnTo>
                        <a:pt x="320" y="942"/>
                      </a:lnTo>
                      <a:lnTo>
                        <a:pt x="320" y="940"/>
                      </a:lnTo>
                      <a:lnTo>
                        <a:pt x="322" y="940"/>
                      </a:lnTo>
                      <a:lnTo>
                        <a:pt x="325" y="940"/>
                      </a:lnTo>
                      <a:lnTo>
                        <a:pt x="328" y="940"/>
                      </a:lnTo>
                      <a:lnTo>
                        <a:pt x="325" y="942"/>
                      </a:lnTo>
                      <a:lnTo>
                        <a:pt x="325" y="945"/>
                      </a:lnTo>
                      <a:lnTo>
                        <a:pt x="328" y="945"/>
                      </a:lnTo>
                      <a:lnTo>
                        <a:pt x="328" y="942"/>
                      </a:lnTo>
                      <a:lnTo>
                        <a:pt x="328" y="940"/>
                      </a:lnTo>
                      <a:lnTo>
                        <a:pt x="330" y="940"/>
                      </a:lnTo>
                      <a:lnTo>
                        <a:pt x="333" y="940"/>
                      </a:lnTo>
                      <a:lnTo>
                        <a:pt x="333" y="942"/>
                      </a:lnTo>
                      <a:lnTo>
                        <a:pt x="333" y="945"/>
                      </a:lnTo>
                      <a:lnTo>
                        <a:pt x="333" y="942"/>
                      </a:lnTo>
                      <a:lnTo>
                        <a:pt x="333" y="940"/>
                      </a:lnTo>
                      <a:lnTo>
                        <a:pt x="330" y="940"/>
                      </a:lnTo>
                      <a:lnTo>
                        <a:pt x="333" y="936"/>
                      </a:lnTo>
                      <a:lnTo>
                        <a:pt x="333" y="940"/>
                      </a:lnTo>
                      <a:lnTo>
                        <a:pt x="336" y="940"/>
                      </a:lnTo>
                      <a:lnTo>
                        <a:pt x="338" y="940"/>
                      </a:lnTo>
                      <a:lnTo>
                        <a:pt x="338" y="936"/>
                      </a:lnTo>
                      <a:lnTo>
                        <a:pt x="338" y="934"/>
                      </a:lnTo>
                      <a:lnTo>
                        <a:pt x="336" y="936"/>
                      </a:lnTo>
                      <a:lnTo>
                        <a:pt x="336" y="934"/>
                      </a:lnTo>
                      <a:lnTo>
                        <a:pt x="338" y="934"/>
                      </a:lnTo>
                      <a:lnTo>
                        <a:pt x="341" y="934"/>
                      </a:lnTo>
                      <a:lnTo>
                        <a:pt x="344" y="934"/>
                      </a:lnTo>
                      <a:lnTo>
                        <a:pt x="344" y="936"/>
                      </a:lnTo>
                      <a:lnTo>
                        <a:pt x="344" y="934"/>
                      </a:lnTo>
                      <a:lnTo>
                        <a:pt x="344" y="930"/>
                      </a:lnTo>
                      <a:lnTo>
                        <a:pt x="346" y="930"/>
                      </a:lnTo>
                      <a:lnTo>
                        <a:pt x="346" y="934"/>
                      </a:lnTo>
                      <a:lnTo>
                        <a:pt x="346" y="936"/>
                      </a:lnTo>
                      <a:lnTo>
                        <a:pt x="346" y="940"/>
                      </a:lnTo>
                      <a:lnTo>
                        <a:pt x="349" y="940"/>
                      </a:lnTo>
                      <a:lnTo>
                        <a:pt x="349" y="936"/>
                      </a:lnTo>
                      <a:lnTo>
                        <a:pt x="349" y="934"/>
                      </a:lnTo>
                      <a:lnTo>
                        <a:pt x="349" y="936"/>
                      </a:lnTo>
                      <a:lnTo>
                        <a:pt x="353" y="934"/>
                      </a:lnTo>
                      <a:lnTo>
                        <a:pt x="353" y="936"/>
                      </a:lnTo>
                      <a:lnTo>
                        <a:pt x="353" y="934"/>
                      </a:lnTo>
                      <a:lnTo>
                        <a:pt x="353" y="930"/>
                      </a:lnTo>
                      <a:lnTo>
                        <a:pt x="356" y="930"/>
                      </a:lnTo>
                      <a:lnTo>
                        <a:pt x="356" y="934"/>
                      </a:lnTo>
                      <a:lnTo>
                        <a:pt x="357" y="936"/>
                      </a:lnTo>
                      <a:lnTo>
                        <a:pt x="361" y="936"/>
                      </a:lnTo>
                      <a:lnTo>
                        <a:pt x="357" y="934"/>
                      </a:lnTo>
                      <a:lnTo>
                        <a:pt x="357" y="930"/>
                      </a:lnTo>
                      <a:lnTo>
                        <a:pt x="361" y="930"/>
                      </a:lnTo>
                      <a:lnTo>
                        <a:pt x="364" y="930"/>
                      </a:lnTo>
                      <a:lnTo>
                        <a:pt x="364" y="934"/>
                      </a:lnTo>
                      <a:lnTo>
                        <a:pt x="364" y="936"/>
                      </a:lnTo>
                      <a:lnTo>
                        <a:pt x="366" y="934"/>
                      </a:lnTo>
                      <a:lnTo>
                        <a:pt x="366" y="930"/>
                      </a:lnTo>
                      <a:lnTo>
                        <a:pt x="369" y="930"/>
                      </a:lnTo>
                      <a:lnTo>
                        <a:pt x="369" y="936"/>
                      </a:lnTo>
                      <a:lnTo>
                        <a:pt x="372" y="934"/>
                      </a:lnTo>
                      <a:lnTo>
                        <a:pt x="374" y="934"/>
                      </a:lnTo>
                      <a:lnTo>
                        <a:pt x="374" y="930"/>
                      </a:lnTo>
                      <a:lnTo>
                        <a:pt x="374" y="927"/>
                      </a:lnTo>
                      <a:lnTo>
                        <a:pt x="377" y="927"/>
                      </a:lnTo>
                      <a:lnTo>
                        <a:pt x="377" y="930"/>
                      </a:lnTo>
                      <a:lnTo>
                        <a:pt x="382" y="930"/>
                      </a:lnTo>
                      <a:lnTo>
                        <a:pt x="382" y="934"/>
                      </a:lnTo>
                      <a:lnTo>
                        <a:pt x="382" y="930"/>
                      </a:lnTo>
                      <a:lnTo>
                        <a:pt x="382" y="927"/>
                      </a:lnTo>
                      <a:lnTo>
                        <a:pt x="385" y="930"/>
                      </a:lnTo>
                      <a:lnTo>
                        <a:pt x="385" y="925"/>
                      </a:lnTo>
                      <a:lnTo>
                        <a:pt x="388" y="925"/>
                      </a:lnTo>
                      <a:lnTo>
                        <a:pt x="392" y="925"/>
                      </a:lnTo>
                      <a:lnTo>
                        <a:pt x="392" y="921"/>
                      </a:lnTo>
                      <a:lnTo>
                        <a:pt x="392" y="919"/>
                      </a:lnTo>
                      <a:lnTo>
                        <a:pt x="393" y="919"/>
                      </a:lnTo>
                      <a:lnTo>
                        <a:pt x="393" y="915"/>
                      </a:lnTo>
                      <a:lnTo>
                        <a:pt x="392" y="912"/>
                      </a:lnTo>
                      <a:lnTo>
                        <a:pt x="393" y="912"/>
                      </a:lnTo>
                      <a:lnTo>
                        <a:pt x="397" y="912"/>
                      </a:lnTo>
                      <a:lnTo>
                        <a:pt x="400" y="910"/>
                      </a:lnTo>
                      <a:lnTo>
                        <a:pt x="397" y="910"/>
                      </a:lnTo>
                      <a:lnTo>
                        <a:pt x="393" y="910"/>
                      </a:lnTo>
                      <a:lnTo>
                        <a:pt x="397" y="910"/>
                      </a:lnTo>
                      <a:lnTo>
                        <a:pt x="400" y="910"/>
                      </a:lnTo>
                      <a:lnTo>
                        <a:pt x="400" y="906"/>
                      </a:lnTo>
                      <a:lnTo>
                        <a:pt x="400" y="904"/>
                      </a:lnTo>
                      <a:lnTo>
                        <a:pt x="402" y="904"/>
                      </a:lnTo>
                      <a:lnTo>
                        <a:pt x="405" y="900"/>
                      </a:lnTo>
                      <a:lnTo>
                        <a:pt x="408" y="900"/>
                      </a:lnTo>
                      <a:lnTo>
                        <a:pt x="410" y="904"/>
                      </a:lnTo>
                      <a:lnTo>
                        <a:pt x="416" y="904"/>
                      </a:lnTo>
                      <a:lnTo>
                        <a:pt x="416" y="906"/>
                      </a:lnTo>
                      <a:lnTo>
                        <a:pt x="418" y="904"/>
                      </a:lnTo>
                      <a:lnTo>
                        <a:pt x="418" y="900"/>
                      </a:lnTo>
                      <a:lnTo>
                        <a:pt x="418" y="899"/>
                      </a:lnTo>
                      <a:lnTo>
                        <a:pt x="418" y="900"/>
                      </a:lnTo>
                      <a:lnTo>
                        <a:pt x="421" y="900"/>
                      </a:lnTo>
                      <a:lnTo>
                        <a:pt x="418" y="899"/>
                      </a:lnTo>
                      <a:lnTo>
                        <a:pt x="421" y="895"/>
                      </a:lnTo>
                      <a:lnTo>
                        <a:pt x="424" y="895"/>
                      </a:lnTo>
                      <a:lnTo>
                        <a:pt x="424" y="900"/>
                      </a:lnTo>
                      <a:lnTo>
                        <a:pt x="424" y="904"/>
                      </a:lnTo>
                      <a:lnTo>
                        <a:pt x="426" y="904"/>
                      </a:lnTo>
                      <a:lnTo>
                        <a:pt x="429" y="904"/>
                      </a:lnTo>
                      <a:lnTo>
                        <a:pt x="433" y="904"/>
                      </a:lnTo>
                      <a:lnTo>
                        <a:pt x="433" y="906"/>
                      </a:lnTo>
                      <a:lnTo>
                        <a:pt x="433" y="910"/>
                      </a:lnTo>
                      <a:lnTo>
                        <a:pt x="433" y="906"/>
                      </a:lnTo>
                      <a:lnTo>
                        <a:pt x="433" y="904"/>
                      </a:lnTo>
                      <a:lnTo>
                        <a:pt x="433" y="900"/>
                      </a:lnTo>
                      <a:lnTo>
                        <a:pt x="436" y="900"/>
                      </a:lnTo>
                      <a:lnTo>
                        <a:pt x="433" y="899"/>
                      </a:lnTo>
                      <a:lnTo>
                        <a:pt x="433" y="895"/>
                      </a:lnTo>
                      <a:lnTo>
                        <a:pt x="436" y="895"/>
                      </a:lnTo>
                      <a:lnTo>
                        <a:pt x="436" y="899"/>
                      </a:lnTo>
                      <a:lnTo>
                        <a:pt x="437" y="899"/>
                      </a:lnTo>
                      <a:lnTo>
                        <a:pt x="441" y="899"/>
                      </a:lnTo>
                      <a:lnTo>
                        <a:pt x="441" y="900"/>
                      </a:lnTo>
                      <a:lnTo>
                        <a:pt x="441" y="904"/>
                      </a:lnTo>
                      <a:lnTo>
                        <a:pt x="441" y="900"/>
                      </a:lnTo>
                      <a:lnTo>
                        <a:pt x="444" y="900"/>
                      </a:lnTo>
                      <a:lnTo>
                        <a:pt x="444" y="904"/>
                      </a:lnTo>
                      <a:lnTo>
                        <a:pt x="446" y="904"/>
                      </a:lnTo>
                      <a:lnTo>
                        <a:pt x="446" y="900"/>
                      </a:lnTo>
                      <a:lnTo>
                        <a:pt x="449" y="900"/>
                      </a:lnTo>
                      <a:lnTo>
                        <a:pt x="449" y="899"/>
                      </a:lnTo>
                      <a:lnTo>
                        <a:pt x="449" y="895"/>
                      </a:lnTo>
                      <a:lnTo>
                        <a:pt x="452" y="895"/>
                      </a:lnTo>
                      <a:lnTo>
                        <a:pt x="452" y="899"/>
                      </a:lnTo>
                      <a:lnTo>
                        <a:pt x="454" y="899"/>
                      </a:lnTo>
                      <a:lnTo>
                        <a:pt x="457" y="895"/>
                      </a:lnTo>
                      <a:lnTo>
                        <a:pt x="457" y="899"/>
                      </a:lnTo>
                      <a:lnTo>
                        <a:pt x="460" y="899"/>
                      </a:lnTo>
                      <a:lnTo>
                        <a:pt x="460" y="900"/>
                      </a:lnTo>
                      <a:lnTo>
                        <a:pt x="460" y="904"/>
                      </a:lnTo>
                      <a:lnTo>
                        <a:pt x="462" y="904"/>
                      </a:lnTo>
                      <a:lnTo>
                        <a:pt x="465" y="900"/>
                      </a:lnTo>
                      <a:lnTo>
                        <a:pt x="462" y="900"/>
                      </a:lnTo>
                      <a:lnTo>
                        <a:pt x="465" y="900"/>
                      </a:lnTo>
                      <a:lnTo>
                        <a:pt x="465" y="899"/>
                      </a:lnTo>
                      <a:lnTo>
                        <a:pt x="465" y="900"/>
                      </a:lnTo>
                      <a:lnTo>
                        <a:pt x="468" y="900"/>
                      </a:lnTo>
                      <a:lnTo>
                        <a:pt x="468" y="904"/>
                      </a:lnTo>
                      <a:lnTo>
                        <a:pt x="468" y="910"/>
                      </a:lnTo>
                      <a:lnTo>
                        <a:pt x="468" y="912"/>
                      </a:lnTo>
                      <a:lnTo>
                        <a:pt x="465" y="912"/>
                      </a:lnTo>
                      <a:lnTo>
                        <a:pt x="465" y="915"/>
                      </a:lnTo>
                      <a:lnTo>
                        <a:pt x="468" y="915"/>
                      </a:lnTo>
                      <a:lnTo>
                        <a:pt x="468" y="919"/>
                      </a:lnTo>
                      <a:lnTo>
                        <a:pt x="472" y="919"/>
                      </a:lnTo>
                      <a:lnTo>
                        <a:pt x="473" y="919"/>
                      </a:lnTo>
                      <a:lnTo>
                        <a:pt x="473" y="921"/>
                      </a:lnTo>
                      <a:lnTo>
                        <a:pt x="477" y="921"/>
                      </a:lnTo>
                      <a:lnTo>
                        <a:pt x="480" y="921"/>
                      </a:lnTo>
                      <a:lnTo>
                        <a:pt x="480" y="925"/>
                      </a:lnTo>
                      <a:lnTo>
                        <a:pt x="482" y="925"/>
                      </a:lnTo>
                      <a:lnTo>
                        <a:pt x="482" y="927"/>
                      </a:lnTo>
                      <a:lnTo>
                        <a:pt x="482" y="930"/>
                      </a:lnTo>
                      <a:lnTo>
                        <a:pt x="485" y="927"/>
                      </a:lnTo>
                      <a:lnTo>
                        <a:pt x="485" y="925"/>
                      </a:lnTo>
                      <a:lnTo>
                        <a:pt x="482" y="921"/>
                      </a:lnTo>
                      <a:lnTo>
                        <a:pt x="485" y="921"/>
                      </a:lnTo>
                      <a:lnTo>
                        <a:pt x="485" y="919"/>
                      </a:lnTo>
                      <a:lnTo>
                        <a:pt x="488" y="919"/>
                      </a:lnTo>
                      <a:lnTo>
                        <a:pt x="490" y="919"/>
                      </a:lnTo>
                      <a:lnTo>
                        <a:pt x="493" y="919"/>
                      </a:lnTo>
                      <a:lnTo>
                        <a:pt x="493" y="915"/>
                      </a:lnTo>
                      <a:lnTo>
                        <a:pt x="493" y="919"/>
                      </a:lnTo>
                      <a:lnTo>
                        <a:pt x="496" y="919"/>
                      </a:lnTo>
                      <a:lnTo>
                        <a:pt x="498" y="919"/>
                      </a:lnTo>
                      <a:lnTo>
                        <a:pt x="501" y="919"/>
                      </a:lnTo>
                      <a:lnTo>
                        <a:pt x="501" y="921"/>
                      </a:lnTo>
                      <a:lnTo>
                        <a:pt x="498" y="921"/>
                      </a:lnTo>
                      <a:lnTo>
                        <a:pt x="498" y="925"/>
                      </a:lnTo>
                      <a:lnTo>
                        <a:pt x="501" y="925"/>
                      </a:lnTo>
                      <a:lnTo>
                        <a:pt x="501" y="927"/>
                      </a:lnTo>
                      <a:lnTo>
                        <a:pt x="504" y="927"/>
                      </a:lnTo>
                      <a:lnTo>
                        <a:pt x="508" y="921"/>
                      </a:lnTo>
                      <a:lnTo>
                        <a:pt x="509" y="921"/>
                      </a:lnTo>
                      <a:lnTo>
                        <a:pt x="509" y="919"/>
                      </a:lnTo>
                      <a:lnTo>
                        <a:pt x="516" y="915"/>
                      </a:lnTo>
                      <a:lnTo>
                        <a:pt x="516" y="912"/>
                      </a:lnTo>
                      <a:lnTo>
                        <a:pt x="516" y="910"/>
                      </a:lnTo>
                      <a:lnTo>
                        <a:pt x="517" y="910"/>
                      </a:lnTo>
                      <a:lnTo>
                        <a:pt x="517" y="906"/>
                      </a:lnTo>
                      <a:lnTo>
                        <a:pt x="517" y="900"/>
                      </a:lnTo>
                      <a:lnTo>
                        <a:pt x="526" y="857"/>
                      </a:lnTo>
                      <a:lnTo>
                        <a:pt x="529" y="843"/>
                      </a:lnTo>
                      <a:lnTo>
                        <a:pt x="532" y="824"/>
                      </a:lnTo>
                      <a:lnTo>
                        <a:pt x="537" y="794"/>
                      </a:lnTo>
                      <a:lnTo>
                        <a:pt x="542" y="753"/>
                      </a:lnTo>
                      <a:lnTo>
                        <a:pt x="552" y="700"/>
                      </a:lnTo>
                      <a:lnTo>
                        <a:pt x="557" y="682"/>
                      </a:lnTo>
                      <a:lnTo>
                        <a:pt x="560" y="656"/>
                      </a:lnTo>
                      <a:lnTo>
                        <a:pt x="568" y="613"/>
                      </a:lnTo>
                      <a:lnTo>
                        <a:pt x="573" y="577"/>
                      </a:lnTo>
                      <a:lnTo>
                        <a:pt x="573" y="573"/>
                      </a:lnTo>
                      <a:lnTo>
                        <a:pt x="581" y="529"/>
                      </a:lnTo>
                      <a:lnTo>
                        <a:pt x="581" y="527"/>
                      </a:lnTo>
                      <a:lnTo>
                        <a:pt x="581" y="523"/>
                      </a:lnTo>
                      <a:lnTo>
                        <a:pt x="581" y="521"/>
                      </a:lnTo>
                      <a:lnTo>
                        <a:pt x="584" y="515"/>
                      </a:lnTo>
                      <a:lnTo>
                        <a:pt x="584" y="512"/>
                      </a:lnTo>
                      <a:lnTo>
                        <a:pt x="589" y="512"/>
                      </a:lnTo>
                      <a:lnTo>
                        <a:pt x="589" y="508"/>
                      </a:lnTo>
                      <a:lnTo>
                        <a:pt x="589" y="506"/>
                      </a:lnTo>
                      <a:lnTo>
                        <a:pt x="592" y="502"/>
                      </a:lnTo>
                      <a:lnTo>
                        <a:pt x="592" y="500"/>
                      </a:lnTo>
                      <a:lnTo>
                        <a:pt x="592" y="497"/>
                      </a:lnTo>
                      <a:lnTo>
                        <a:pt x="592" y="493"/>
                      </a:lnTo>
                      <a:lnTo>
                        <a:pt x="589" y="487"/>
                      </a:lnTo>
                      <a:lnTo>
                        <a:pt x="589" y="486"/>
                      </a:lnTo>
                      <a:lnTo>
                        <a:pt x="592" y="480"/>
                      </a:lnTo>
                      <a:lnTo>
                        <a:pt x="589" y="476"/>
                      </a:lnTo>
                      <a:lnTo>
                        <a:pt x="589" y="472"/>
                      </a:lnTo>
                      <a:lnTo>
                        <a:pt x="588" y="471"/>
                      </a:lnTo>
                      <a:lnTo>
                        <a:pt x="584" y="467"/>
                      </a:lnTo>
                      <a:lnTo>
                        <a:pt x="584" y="461"/>
                      </a:lnTo>
                      <a:lnTo>
                        <a:pt x="584" y="459"/>
                      </a:lnTo>
                      <a:lnTo>
                        <a:pt x="581" y="456"/>
                      </a:lnTo>
                      <a:lnTo>
                        <a:pt x="584" y="452"/>
                      </a:lnTo>
                      <a:lnTo>
                        <a:pt x="581" y="452"/>
                      </a:lnTo>
                      <a:lnTo>
                        <a:pt x="581" y="450"/>
                      </a:lnTo>
                      <a:lnTo>
                        <a:pt x="578" y="446"/>
                      </a:lnTo>
                      <a:lnTo>
                        <a:pt x="576" y="446"/>
                      </a:lnTo>
                      <a:lnTo>
                        <a:pt x="576" y="444"/>
                      </a:lnTo>
                      <a:lnTo>
                        <a:pt x="573" y="444"/>
                      </a:lnTo>
                      <a:lnTo>
                        <a:pt x="573" y="441"/>
                      </a:lnTo>
                      <a:lnTo>
                        <a:pt x="570" y="441"/>
                      </a:lnTo>
                      <a:lnTo>
                        <a:pt x="573" y="439"/>
                      </a:lnTo>
                      <a:lnTo>
                        <a:pt x="573" y="435"/>
                      </a:lnTo>
                      <a:lnTo>
                        <a:pt x="570" y="431"/>
                      </a:lnTo>
                      <a:lnTo>
                        <a:pt x="568" y="431"/>
                      </a:lnTo>
                      <a:lnTo>
                        <a:pt x="565" y="429"/>
                      </a:lnTo>
                      <a:lnTo>
                        <a:pt x="568" y="426"/>
                      </a:lnTo>
                      <a:lnTo>
                        <a:pt x="565" y="426"/>
                      </a:lnTo>
                      <a:lnTo>
                        <a:pt x="565" y="424"/>
                      </a:lnTo>
                      <a:lnTo>
                        <a:pt x="565" y="420"/>
                      </a:lnTo>
                      <a:lnTo>
                        <a:pt x="561" y="420"/>
                      </a:lnTo>
                      <a:lnTo>
                        <a:pt x="560" y="420"/>
                      </a:lnTo>
                      <a:lnTo>
                        <a:pt x="560" y="416"/>
                      </a:lnTo>
                      <a:lnTo>
                        <a:pt x="560" y="414"/>
                      </a:lnTo>
                      <a:lnTo>
                        <a:pt x="561" y="414"/>
                      </a:lnTo>
                      <a:lnTo>
                        <a:pt x="565" y="411"/>
                      </a:lnTo>
                      <a:lnTo>
                        <a:pt x="565" y="409"/>
                      </a:lnTo>
                      <a:lnTo>
                        <a:pt x="565" y="405"/>
                      </a:lnTo>
                      <a:lnTo>
                        <a:pt x="568" y="405"/>
                      </a:lnTo>
                      <a:lnTo>
                        <a:pt x="568" y="403"/>
                      </a:lnTo>
                      <a:lnTo>
                        <a:pt x="568" y="400"/>
                      </a:lnTo>
                      <a:lnTo>
                        <a:pt x="565" y="396"/>
                      </a:lnTo>
                      <a:lnTo>
                        <a:pt x="561" y="396"/>
                      </a:lnTo>
                      <a:lnTo>
                        <a:pt x="565" y="394"/>
                      </a:lnTo>
                      <a:lnTo>
                        <a:pt x="565" y="390"/>
                      </a:lnTo>
                      <a:lnTo>
                        <a:pt x="565" y="388"/>
                      </a:lnTo>
                      <a:lnTo>
                        <a:pt x="561" y="388"/>
                      </a:lnTo>
                      <a:lnTo>
                        <a:pt x="561" y="385"/>
                      </a:lnTo>
                      <a:lnTo>
                        <a:pt x="561" y="383"/>
                      </a:lnTo>
                      <a:lnTo>
                        <a:pt x="560" y="383"/>
                      </a:lnTo>
                      <a:lnTo>
                        <a:pt x="560" y="379"/>
                      </a:lnTo>
                      <a:lnTo>
                        <a:pt x="557" y="379"/>
                      </a:lnTo>
                      <a:lnTo>
                        <a:pt x="553" y="379"/>
                      </a:lnTo>
                      <a:lnTo>
                        <a:pt x="552" y="379"/>
                      </a:lnTo>
                      <a:lnTo>
                        <a:pt x="552" y="375"/>
                      </a:lnTo>
                      <a:lnTo>
                        <a:pt x="548" y="375"/>
                      </a:lnTo>
                      <a:lnTo>
                        <a:pt x="545" y="375"/>
                      </a:lnTo>
                      <a:lnTo>
                        <a:pt x="542" y="373"/>
                      </a:lnTo>
                      <a:lnTo>
                        <a:pt x="540" y="373"/>
                      </a:lnTo>
                      <a:lnTo>
                        <a:pt x="540" y="370"/>
                      </a:lnTo>
                      <a:lnTo>
                        <a:pt x="534" y="368"/>
                      </a:lnTo>
                      <a:lnTo>
                        <a:pt x="534" y="364"/>
                      </a:lnTo>
                      <a:lnTo>
                        <a:pt x="532" y="362"/>
                      </a:lnTo>
                      <a:lnTo>
                        <a:pt x="529" y="362"/>
                      </a:lnTo>
                      <a:lnTo>
                        <a:pt x="529" y="358"/>
                      </a:lnTo>
                      <a:lnTo>
                        <a:pt x="526" y="358"/>
                      </a:lnTo>
                      <a:lnTo>
                        <a:pt x="526" y="355"/>
                      </a:lnTo>
                      <a:lnTo>
                        <a:pt x="524" y="355"/>
                      </a:lnTo>
                      <a:lnTo>
                        <a:pt x="521" y="355"/>
                      </a:lnTo>
                      <a:lnTo>
                        <a:pt x="517" y="355"/>
                      </a:lnTo>
                      <a:lnTo>
                        <a:pt x="516" y="353"/>
                      </a:lnTo>
                      <a:lnTo>
                        <a:pt x="516" y="347"/>
                      </a:lnTo>
                      <a:lnTo>
                        <a:pt x="513" y="343"/>
                      </a:lnTo>
                      <a:lnTo>
                        <a:pt x="509" y="343"/>
                      </a:lnTo>
                      <a:lnTo>
                        <a:pt x="508" y="338"/>
                      </a:lnTo>
                      <a:lnTo>
                        <a:pt x="501" y="334"/>
                      </a:lnTo>
                      <a:lnTo>
                        <a:pt x="498" y="329"/>
                      </a:lnTo>
                      <a:lnTo>
                        <a:pt x="498" y="327"/>
                      </a:lnTo>
                      <a:lnTo>
                        <a:pt x="498" y="323"/>
                      </a:lnTo>
                      <a:lnTo>
                        <a:pt x="498" y="312"/>
                      </a:lnTo>
                      <a:lnTo>
                        <a:pt x="498" y="308"/>
                      </a:lnTo>
                      <a:lnTo>
                        <a:pt x="501" y="257"/>
                      </a:lnTo>
                      <a:lnTo>
                        <a:pt x="501" y="231"/>
                      </a:lnTo>
                      <a:lnTo>
                        <a:pt x="504" y="231"/>
                      </a:lnTo>
                      <a:lnTo>
                        <a:pt x="508" y="231"/>
                      </a:lnTo>
                      <a:lnTo>
                        <a:pt x="508" y="229"/>
                      </a:lnTo>
                      <a:lnTo>
                        <a:pt x="509" y="229"/>
                      </a:lnTo>
                      <a:lnTo>
                        <a:pt x="516" y="229"/>
                      </a:lnTo>
                      <a:lnTo>
                        <a:pt x="517" y="229"/>
                      </a:lnTo>
                      <a:lnTo>
                        <a:pt x="517" y="226"/>
                      </a:lnTo>
                      <a:lnTo>
                        <a:pt x="521" y="226"/>
                      </a:lnTo>
                      <a:lnTo>
                        <a:pt x="524" y="226"/>
                      </a:lnTo>
                      <a:lnTo>
                        <a:pt x="526" y="226"/>
                      </a:lnTo>
                      <a:lnTo>
                        <a:pt x="529" y="226"/>
                      </a:lnTo>
                      <a:lnTo>
                        <a:pt x="532" y="226"/>
                      </a:lnTo>
                      <a:lnTo>
                        <a:pt x="534" y="229"/>
                      </a:lnTo>
                      <a:lnTo>
                        <a:pt x="534" y="226"/>
                      </a:lnTo>
                      <a:lnTo>
                        <a:pt x="537" y="226"/>
                      </a:lnTo>
                      <a:lnTo>
                        <a:pt x="537" y="222"/>
                      </a:lnTo>
                      <a:lnTo>
                        <a:pt x="540" y="222"/>
                      </a:lnTo>
                      <a:lnTo>
                        <a:pt x="542" y="222"/>
                      </a:lnTo>
                      <a:lnTo>
                        <a:pt x="545" y="222"/>
                      </a:lnTo>
                      <a:lnTo>
                        <a:pt x="545" y="220"/>
                      </a:lnTo>
                      <a:lnTo>
                        <a:pt x="548" y="216"/>
                      </a:lnTo>
                      <a:lnTo>
                        <a:pt x="552" y="214"/>
                      </a:lnTo>
                      <a:lnTo>
                        <a:pt x="553" y="214"/>
                      </a:lnTo>
                      <a:lnTo>
                        <a:pt x="557" y="214"/>
                      </a:lnTo>
                      <a:lnTo>
                        <a:pt x="557" y="220"/>
                      </a:lnTo>
                      <a:lnTo>
                        <a:pt x="560" y="220"/>
                      </a:lnTo>
                      <a:lnTo>
                        <a:pt x="560" y="222"/>
                      </a:lnTo>
                      <a:lnTo>
                        <a:pt x="560" y="220"/>
                      </a:lnTo>
                      <a:lnTo>
                        <a:pt x="561" y="220"/>
                      </a:lnTo>
                      <a:lnTo>
                        <a:pt x="561" y="216"/>
                      </a:lnTo>
                      <a:lnTo>
                        <a:pt x="565" y="216"/>
                      </a:lnTo>
                      <a:lnTo>
                        <a:pt x="565" y="214"/>
                      </a:lnTo>
                      <a:lnTo>
                        <a:pt x="565" y="211"/>
                      </a:lnTo>
                      <a:lnTo>
                        <a:pt x="568" y="214"/>
                      </a:lnTo>
                      <a:lnTo>
                        <a:pt x="568" y="211"/>
                      </a:lnTo>
                      <a:lnTo>
                        <a:pt x="570" y="211"/>
                      </a:lnTo>
                      <a:lnTo>
                        <a:pt x="573" y="207"/>
                      </a:lnTo>
                      <a:lnTo>
                        <a:pt x="576" y="205"/>
                      </a:lnTo>
                      <a:lnTo>
                        <a:pt x="578" y="205"/>
                      </a:lnTo>
                      <a:lnTo>
                        <a:pt x="581" y="205"/>
                      </a:lnTo>
                      <a:lnTo>
                        <a:pt x="581" y="207"/>
                      </a:lnTo>
                      <a:lnTo>
                        <a:pt x="584" y="211"/>
                      </a:lnTo>
                      <a:lnTo>
                        <a:pt x="588" y="211"/>
                      </a:lnTo>
                      <a:lnTo>
                        <a:pt x="588" y="214"/>
                      </a:lnTo>
                      <a:lnTo>
                        <a:pt x="589" y="214"/>
                      </a:lnTo>
                      <a:lnTo>
                        <a:pt x="589" y="216"/>
                      </a:lnTo>
                      <a:lnTo>
                        <a:pt x="592" y="220"/>
                      </a:lnTo>
                      <a:lnTo>
                        <a:pt x="592" y="222"/>
                      </a:lnTo>
                      <a:lnTo>
                        <a:pt x="596" y="222"/>
                      </a:lnTo>
                      <a:lnTo>
                        <a:pt x="596" y="220"/>
                      </a:lnTo>
                      <a:lnTo>
                        <a:pt x="597" y="220"/>
                      </a:lnTo>
                      <a:lnTo>
                        <a:pt x="601" y="220"/>
                      </a:lnTo>
                      <a:lnTo>
                        <a:pt x="604" y="220"/>
                      </a:lnTo>
                      <a:lnTo>
                        <a:pt x="601" y="222"/>
                      </a:lnTo>
                      <a:lnTo>
                        <a:pt x="604" y="222"/>
                      </a:lnTo>
                      <a:lnTo>
                        <a:pt x="606" y="222"/>
                      </a:lnTo>
                      <a:lnTo>
                        <a:pt x="609" y="222"/>
                      </a:lnTo>
                      <a:lnTo>
                        <a:pt x="612" y="222"/>
                      </a:lnTo>
                      <a:lnTo>
                        <a:pt x="614" y="222"/>
                      </a:lnTo>
                      <a:lnTo>
                        <a:pt x="614" y="220"/>
                      </a:lnTo>
                      <a:lnTo>
                        <a:pt x="617" y="220"/>
                      </a:lnTo>
                      <a:lnTo>
                        <a:pt x="624" y="220"/>
                      </a:lnTo>
                      <a:lnTo>
                        <a:pt x="625" y="220"/>
                      </a:lnTo>
                      <a:lnTo>
                        <a:pt x="625" y="216"/>
                      </a:lnTo>
                      <a:lnTo>
                        <a:pt x="625" y="214"/>
                      </a:lnTo>
                      <a:lnTo>
                        <a:pt x="624" y="214"/>
                      </a:lnTo>
                      <a:lnTo>
                        <a:pt x="624" y="211"/>
                      </a:lnTo>
                      <a:lnTo>
                        <a:pt x="620" y="211"/>
                      </a:lnTo>
                      <a:lnTo>
                        <a:pt x="617" y="211"/>
                      </a:lnTo>
                      <a:lnTo>
                        <a:pt x="617" y="207"/>
                      </a:lnTo>
                      <a:lnTo>
                        <a:pt x="617" y="205"/>
                      </a:lnTo>
                      <a:lnTo>
                        <a:pt x="620" y="205"/>
                      </a:lnTo>
                      <a:lnTo>
                        <a:pt x="620" y="201"/>
                      </a:lnTo>
                      <a:lnTo>
                        <a:pt x="624" y="201"/>
                      </a:lnTo>
                      <a:lnTo>
                        <a:pt x="624" y="200"/>
                      </a:lnTo>
                      <a:lnTo>
                        <a:pt x="620" y="196"/>
                      </a:lnTo>
                      <a:lnTo>
                        <a:pt x="617" y="194"/>
                      </a:lnTo>
                      <a:lnTo>
                        <a:pt x="620" y="190"/>
                      </a:lnTo>
                      <a:lnTo>
                        <a:pt x="624" y="190"/>
                      </a:lnTo>
                      <a:lnTo>
                        <a:pt x="624" y="186"/>
                      </a:lnTo>
                      <a:lnTo>
                        <a:pt x="624" y="185"/>
                      </a:lnTo>
                      <a:lnTo>
                        <a:pt x="620" y="185"/>
                      </a:lnTo>
                      <a:lnTo>
                        <a:pt x="617" y="185"/>
                      </a:lnTo>
                      <a:lnTo>
                        <a:pt x="614" y="181"/>
                      </a:lnTo>
                      <a:lnTo>
                        <a:pt x="614" y="179"/>
                      </a:lnTo>
                      <a:lnTo>
                        <a:pt x="617" y="179"/>
                      </a:lnTo>
                      <a:lnTo>
                        <a:pt x="617" y="175"/>
                      </a:lnTo>
                      <a:lnTo>
                        <a:pt x="614" y="175"/>
                      </a:lnTo>
                      <a:lnTo>
                        <a:pt x="612" y="173"/>
                      </a:lnTo>
                      <a:lnTo>
                        <a:pt x="612" y="170"/>
                      </a:lnTo>
                      <a:lnTo>
                        <a:pt x="612" y="166"/>
                      </a:lnTo>
                      <a:lnTo>
                        <a:pt x="609" y="166"/>
                      </a:lnTo>
                      <a:lnTo>
                        <a:pt x="606" y="164"/>
                      </a:lnTo>
                      <a:lnTo>
                        <a:pt x="604" y="164"/>
                      </a:lnTo>
                      <a:lnTo>
                        <a:pt x="601" y="160"/>
                      </a:lnTo>
                      <a:lnTo>
                        <a:pt x="597" y="160"/>
                      </a:lnTo>
                      <a:lnTo>
                        <a:pt x="597" y="158"/>
                      </a:lnTo>
                      <a:lnTo>
                        <a:pt x="596" y="158"/>
                      </a:lnTo>
                      <a:lnTo>
                        <a:pt x="592" y="158"/>
                      </a:lnTo>
                      <a:lnTo>
                        <a:pt x="589" y="160"/>
                      </a:lnTo>
                      <a:lnTo>
                        <a:pt x="588" y="160"/>
                      </a:lnTo>
                      <a:lnTo>
                        <a:pt x="588" y="164"/>
                      </a:lnTo>
                      <a:lnTo>
                        <a:pt x="584" y="164"/>
                      </a:lnTo>
                      <a:lnTo>
                        <a:pt x="584" y="160"/>
                      </a:lnTo>
                      <a:lnTo>
                        <a:pt x="581" y="160"/>
                      </a:lnTo>
                      <a:lnTo>
                        <a:pt x="576" y="160"/>
                      </a:lnTo>
                      <a:lnTo>
                        <a:pt x="573" y="160"/>
                      </a:lnTo>
                      <a:lnTo>
                        <a:pt x="568" y="160"/>
                      </a:lnTo>
                      <a:lnTo>
                        <a:pt x="565" y="160"/>
                      </a:lnTo>
                      <a:lnTo>
                        <a:pt x="561" y="158"/>
                      </a:lnTo>
                      <a:lnTo>
                        <a:pt x="560" y="158"/>
                      </a:lnTo>
                      <a:lnTo>
                        <a:pt x="557" y="158"/>
                      </a:lnTo>
                      <a:lnTo>
                        <a:pt x="553" y="158"/>
                      </a:lnTo>
                      <a:lnTo>
                        <a:pt x="552" y="158"/>
                      </a:lnTo>
                      <a:lnTo>
                        <a:pt x="548" y="160"/>
                      </a:lnTo>
                      <a:lnTo>
                        <a:pt x="548" y="158"/>
                      </a:lnTo>
                      <a:lnTo>
                        <a:pt x="545" y="158"/>
                      </a:lnTo>
                      <a:lnTo>
                        <a:pt x="545" y="155"/>
                      </a:lnTo>
                      <a:lnTo>
                        <a:pt x="545" y="153"/>
                      </a:lnTo>
                      <a:lnTo>
                        <a:pt x="542" y="155"/>
                      </a:lnTo>
                      <a:lnTo>
                        <a:pt x="542" y="153"/>
                      </a:lnTo>
                      <a:lnTo>
                        <a:pt x="540" y="155"/>
                      </a:lnTo>
                      <a:lnTo>
                        <a:pt x="537" y="155"/>
                      </a:lnTo>
                      <a:lnTo>
                        <a:pt x="534" y="158"/>
                      </a:lnTo>
                      <a:lnTo>
                        <a:pt x="534" y="160"/>
                      </a:lnTo>
                      <a:lnTo>
                        <a:pt x="532" y="160"/>
                      </a:lnTo>
                      <a:lnTo>
                        <a:pt x="532" y="158"/>
                      </a:lnTo>
                      <a:lnTo>
                        <a:pt x="529" y="158"/>
                      </a:lnTo>
                      <a:lnTo>
                        <a:pt x="526" y="158"/>
                      </a:lnTo>
                      <a:lnTo>
                        <a:pt x="526" y="67"/>
                      </a:lnTo>
                      <a:lnTo>
                        <a:pt x="529" y="67"/>
                      </a:lnTo>
                      <a:lnTo>
                        <a:pt x="532" y="67"/>
                      </a:lnTo>
                      <a:lnTo>
                        <a:pt x="532" y="69"/>
                      </a:lnTo>
                      <a:lnTo>
                        <a:pt x="534" y="69"/>
                      </a:lnTo>
                      <a:lnTo>
                        <a:pt x="537" y="69"/>
                      </a:lnTo>
                      <a:lnTo>
                        <a:pt x="540" y="67"/>
                      </a:lnTo>
                      <a:lnTo>
                        <a:pt x="540" y="63"/>
                      </a:lnTo>
                      <a:lnTo>
                        <a:pt x="542" y="63"/>
                      </a:lnTo>
                      <a:lnTo>
                        <a:pt x="545" y="63"/>
                      </a:lnTo>
                      <a:lnTo>
                        <a:pt x="548" y="63"/>
                      </a:lnTo>
                      <a:lnTo>
                        <a:pt x="552" y="63"/>
                      </a:lnTo>
                      <a:lnTo>
                        <a:pt x="553" y="63"/>
                      </a:lnTo>
                      <a:lnTo>
                        <a:pt x="557" y="63"/>
                      </a:lnTo>
                      <a:lnTo>
                        <a:pt x="560" y="61"/>
                      </a:lnTo>
                      <a:lnTo>
                        <a:pt x="561" y="61"/>
                      </a:lnTo>
                      <a:lnTo>
                        <a:pt x="565" y="61"/>
                      </a:lnTo>
                      <a:lnTo>
                        <a:pt x="568" y="57"/>
                      </a:lnTo>
                      <a:lnTo>
                        <a:pt x="570" y="57"/>
                      </a:lnTo>
                      <a:lnTo>
                        <a:pt x="573" y="61"/>
                      </a:lnTo>
                      <a:lnTo>
                        <a:pt x="576" y="61"/>
                      </a:lnTo>
                      <a:lnTo>
                        <a:pt x="581" y="61"/>
                      </a:lnTo>
                      <a:lnTo>
                        <a:pt x="584" y="61"/>
                      </a:lnTo>
                      <a:lnTo>
                        <a:pt x="584" y="63"/>
                      </a:lnTo>
                      <a:lnTo>
                        <a:pt x="584" y="61"/>
                      </a:lnTo>
                      <a:lnTo>
                        <a:pt x="588" y="63"/>
                      </a:lnTo>
                      <a:lnTo>
                        <a:pt x="589" y="63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4097832" y="979344"/>
                  <a:ext cx="385326" cy="441860"/>
                </a:xfrm>
                <a:custGeom>
                  <a:rect b="b" l="l" r="r" t="t"/>
                  <a:pathLst>
                    <a:path extrusionOk="0" h="800" w="657">
                      <a:moveTo>
                        <a:pt x="424" y="32"/>
                      </a:moveTo>
                      <a:lnTo>
                        <a:pt x="424" y="28"/>
                      </a:lnTo>
                      <a:lnTo>
                        <a:pt x="427" y="26"/>
                      </a:lnTo>
                      <a:lnTo>
                        <a:pt x="430" y="26"/>
                      </a:lnTo>
                      <a:lnTo>
                        <a:pt x="430" y="22"/>
                      </a:lnTo>
                      <a:lnTo>
                        <a:pt x="432" y="26"/>
                      </a:lnTo>
                      <a:lnTo>
                        <a:pt x="432" y="28"/>
                      </a:lnTo>
                      <a:lnTo>
                        <a:pt x="432" y="32"/>
                      </a:lnTo>
                      <a:lnTo>
                        <a:pt x="435" y="32"/>
                      </a:lnTo>
                      <a:lnTo>
                        <a:pt x="435" y="28"/>
                      </a:lnTo>
                      <a:lnTo>
                        <a:pt x="435" y="26"/>
                      </a:lnTo>
                      <a:lnTo>
                        <a:pt x="432" y="22"/>
                      </a:lnTo>
                      <a:lnTo>
                        <a:pt x="432" y="17"/>
                      </a:lnTo>
                      <a:lnTo>
                        <a:pt x="430" y="13"/>
                      </a:lnTo>
                      <a:lnTo>
                        <a:pt x="432" y="11"/>
                      </a:lnTo>
                      <a:lnTo>
                        <a:pt x="432" y="6"/>
                      </a:lnTo>
                      <a:lnTo>
                        <a:pt x="432" y="2"/>
                      </a:lnTo>
                      <a:lnTo>
                        <a:pt x="432" y="0"/>
                      </a:lnTo>
                      <a:lnTo>
                        <a:pt x="435" y="2"/>
                      </a:lnTo>
                      <a:lnTo>
                        <a:pt x="439" y="6"/>
                      </a:lnTo>
                      <a:lnTo>
                        <a:pt x="440" y="8"/>
                      </a:lnTo>
                      <a:lnTo>
                        <a:pt x="443" y="11"/>
                      </a:lnTo>
                      <a:lnTo>
                        <a:pt x="447" y="13"/>
                      </a:lnTo>
                      <a:lnTo>
                        <a:pt x="450" y="13"/>
                      </a:lnTo>
                      <a:lnTo>
                        <a:pt x="452" y="17"/>
                      </a:lnTo>
                      <a:lnTo>
                        <a:pt x="455" y="17"/>
                      </a:lnTo>
                      <a:lnTo>
                        <a:pt x="458" y="22"/>
                      </a:lnTo>
                      <a:lnTo>
                        <a:pt x="460" y="22"/>
                      </a:lnTo>
                      <a:lnTo>
                        <a:pt x="463" y="22"/>
                      </a:lnTo>
                      <a:lnTo>
                        <a:pt x="463" y="26"/>
                      </a:lnTo>
                      <a:lnTo>
                        <a:pt x="466" y="28"/>
                      </a:lnTo>
                      <a:lnTo>
                        <a:pt x="468" y="32"/>
                      </a:lnTo>
                      <a:lnTo>
                        <a:pt x="474" y="41"/>
                      </a:lnTo>
                      <a:lnTo>
                        <a:pt x="479" y="43"/>
                      </a:lnTo>
                      <a:lnTo>
                        <a:pt x="483" y="52"/>
                      </a:lnTo>
                      <a:lnTo>
                        <a:pt x="483" y="56"/>
                      </a:lnTo>
                      <a:lnTo>
                        <a:pt x="483" y="58"/>
                      </a:lnTo>
                      <a:lnTo>
                        <a:pt x="483" y="62"/>
                      </a:lnTo>
                      <a:lnTo>
                        <a:pt x="483" y="77"/>
                      </a:lnTo>
                      <a:lnTo>
                        <a:pt x="486" y="79"/>
                      </a:lnTo>
                      <a:lnTo>
                        <a:pt x="486" y="84"/>
                      </a:lnTo>
                      <a:lnTo>
                        <a:pt x="483" y="88"/>
                      </a:lnTo>
                      <a:lnTo>
                        <a:pt x="483" y="90"/>
                      </a:lnTo>
                      <a:lnTo>
                        <a:pt x="486" y="90"/>
                      </a:lnTo>
                      <a:lnTo>
                        <a:pt x="488" y="90"/>
                      </a:lnTo>
                      <a:lnTo>
                        <a:pt x="488" y="84"/>
                      </a:lnTo>
                      <a:lnTo>
                        <a:pt x="488" y="82"/>
                      </a:lnTo>
                      <a:lnTo>
                        <a:pt x="488" y="77"/>
                      </a:lnTo>
                      <a:lnTo>
                        <a:pt x="491" y="69"/>
                      </a:lnTo>
                      <a:lnTo>
                        <a:pt x="491" y="67"/>
                      </a:lnTo>
                      <a:lnTo>
                        <a:pt x="494" y="69"/>
                      </a:lnTo>
                      <a:lnTo>
                        <a:pt x="496" y="69"/>
                      </a:lnTo>
                      <a:lnTo>
                        <a:pt x="496" y="77"/>
                      </a:lnTo>
                      <a:lnTo>
                        <a:pt x="496" y="79"/>
                      </a:lnTo>
                      <a:lnTo>
                        <a:pt x="496" y="82"/>
                      </a:lnTo>
                      <a:lnTo>
                        <a:pt x="496" y="84"/>
                      </a:lnTo>
                      <a:lnTo>
                        <a:pt x="496" y="94"/>
                      </a:lnTo>
                      <a:lnTo>
                        <a:pt x="496" y="97"/>
                      </a:lnTo>
                      <a:lnTo>
                        <a:pt x="496" y="99"/>
                      </a:lnTo>
                      <a:lnTo>
                        <a:pt x="496" y="105"/>
                      </a:lnTo>
                      <a:lnTo>
                        <a:pt x="496" y="108"/>
                      </a:lnTo>
                      <a:lnTo>
                        <a:pt x="496" y="114"/>
                      </a:lnTo>
                      <a:lnTo>
                        <a:pt x="496" y="118"/>
                      </a:lnTo>
                      <a:lnTo>
                        <a:pt x="496" y="120"/>
                      </a:lnTo>
                      <a:lnTo>
                        <a:pt x="499" y="123"/>
                      </a:lnTo>
                      <a:lnTo>
                        <a:pt x="499" y="129"/>
                      </a:lnTo>
                      <a:lnTo>
                        <a:pt x="499" y="135"/>
                      </a:lnTo>
                      <a:lnTo>
                        <a:pt x="499" y="138"/>
                      </a:lnTo>
                      <a:lnTo>
                        <a:pt x="499" y="153"/>
                      </a:lnTo>
                      <a:lnTo>
                        <a:pt x="499" y="159"/>
                      </a:lnTo>
                      <a:lnTo>
                        <a:pt x="502" y="165"/>
                      </a:lnTo>
                      <a:lnTo>
                        <a:pt x="504" y="168"/>
                      </a:lnTo>
                      <a:lnTo>
                        <a:pt x="504" y="170"/>
                      </a:lnTo>
                      <a:lnTo>
                        <a:pt x="507" y="174"/>
                      </a:lnTo>
                      <a:lnTo>
                        <a:pt x="504" y="176"/>
                      </a:lnTo>
                      <a:lnTo>
                        <a:pt x="504" y="179"/>
                      </a:lnTo>
                      <a:lnTo>
                        <a:pt x="504" y="181"/>
                      </a:lnTo>
                      <a:lnTo>
                        <a:pt x="507" y="185"/>
                      </a:lnTo>
                      <a:lnTo>
                        <a:pt x="507" y="189"/>
                      </a:lnTo>
                      <a:lnTo>
                        <a:pt x="507" y="191"/>
                      </a:lnTo>
                      <a:lnTo>
                        <a:pt x="507" y="194"/>
                      </a:lnTo>
                      <a:lnTo>
                        <a:pt x="510" y="194"/>
                      </a:lnTo>
                      <a:lnTo>
                        <a:pt x="510" y="196"/>
                      </a:lnTo>
                      <a:lnTo>
                        <a:pt x="512" y="200"/>
                      </a:lnTo>
                      <a:lnTo>
                        <a:pt x="512" y="202"/>
                      </a:lnTo>
                      <a:lnTo>
                        <a:pt x="515" y="206"/>
                      </a:lnTo>
                      <a:lnTo>
                        <a:pt x="515" y="209"/>
                      </a:lnTo>
                      <a:lnTo>
                        <a:pt x="515" y="211"/>
                      </a:lnTo>
                      <a:lnTo>
                        <a:pt x="519" y="215"/>
                      </a:lnTo>
                      <a:lnTo>
                        <a:pt x="519" y="217"/>
                      </a:lnTo>
                      <a:lnTo>
                        <a:pt x="519" y="221"/>
                      </a:lnTo>
                      <a:lnTo>
                        <a:pt x="519" y="224"/>
                      </a:lnTo>
                      <a:lnTo>
                        <a:pt x="519" y="226"/>
                      </a:lnTo>
                      <a:lnTo>
                        <a:pt x="515" y="226"/>
                      </a:lnTo>
                      <a:lnTo>
                        <a:pt x="519" y="226"/>
                      </a:lnTo>
                      <a:lnTo>
                        <a:pt x="522" y="226"/>
                      </a:lnTo>
                      <a:lnTo>
                        <a:pt x="522" y="230"/>
                      </a:lnTo>
                      <a:lnTo>
                        <a:pt x="523" y="230"/>
                      </a:lnTo>
                      <a:lnTo>
                        <a:pt x="523" y="236"/>
                      </a:lnTo>
                      <a:lnTo>
                        <a:pt x="527" y="236"/>
                      </a:lnTo>
                      <a:lnTo>
                        <a:pt x="527" y="237"/>
                      </a:lnTo>
                      <a:lnTo>
                        <a:pt x="527" y="245"/>
                      </a:lnTo>
                      <a:lnTo>
                        <a:pt x="530" y="245"/>
                      </a:lnTo>
                      <a:lnTo>
                        <a:pt x="530" y="247"/>
                      </a:lnTo>
                      <a:lnTo>
                        <a:pt x="532" y="247"/>
                      </a:lnTo>
                      <a:lnTo>
                        <a:pt x="532" y="251"/>
                      </a:lnTo>
                      <a:lnTo>
                        <a:pt x="532" y="252"/>
                      </a:lnTo>
                      <a:lnTo>
                        <a:pt x="532" y="256"/>
                      </a:lnTo>
                      <a:lnTo>
                        <a:pt x="532" y="258"/>
                      </a:lnTo>
                      <a:lnTo>
                        <a:pt x="532" y="267"/>
                      </a:lnTo>
                      <a:lnTo>
                        <a:pt x="530" y="267"/>
                      </a:lnTo>
                      <a:lnTo>
                        <a:pt x="530" y="271"/>
                      </a:lnTo>
                      <a:lnTo>
                        <a:pt x="527" y="273"/>
                      </a:lnTo>
                      <a:lnTo>
                        <a:pt x="527" y="271"/>
                      </a:lnTo>
                      <a:lnTo>
                        <a:pt x="523" y="273"/>
                      </a:lnTo>
                      <a:lnTo>
                        <a:pt x="527" y="273"/>
                      </a:lnTo>
                      <a:lnTo>
                        <a:pt x="530" y="273"/>
                      </a:lnTo>
                      <a:lnTo>
                        <a:pt x="530" y="271"/>
                      </a:lnTo>
                      <a:lnTo>
                        <a:pt x="532" y="271"/>
                      </a:lnTo>
                      <a:lnTo>
                        <a:pt x="535" y="271"/>
                      </a:lnTo>
                      <a:lnTo>
                        <a:pt x="538" y="273"/>
                      </a:lnTo>
                      <a:lnTo>
                        <a:pt x="540" y="280"/>
                      </a:lnTo>
                      <a:lnTo>
                        <a:pt x="543" y="282"/>
                      </a:lnTo>
                      <a:lnTo>
                        <a:pt x="543" y="288"/>
                      </a:lnTo>
                      <a:lnTo>
                        <a:pt x="540" y="288"/>
                      </a:lnTo>
                      <a:lnTo>
                        <a:pt x="538" y="292"/>
                      </a:lnTo>
                      <a:lnTo>
                        <a:pt x="540" y="292"/>
                      </a:lnTo>
                      <a:lnTo>
                        <a:pt x="540" y="288"/>
                      </a:lnTo>
                      <a:lnTo>
                        <a:pt x="540" y="292"/>
                      </a:lnTo>
                      <a:lnTo>
                        <a:pt x="543" y="294"/>
                      </a:lnTo>
                      <a:lnTo>
                        <a:pt x="546" y="297"/>
                      </a:lnTo>
                      <a:lnTo>
                        <a:pt x="546" y="301"/>
                      </a:lnTo>
                      <a:lnTo>
                        <a:pt x="548" y="303"/>
                      </a:lnTo>
                      <a:lnTo>
                        <a:pt x="548" y="307"/>
                      </a:lnTo>
                      <a:lnTo>
                        <a:pt x="546" y="307"/>
                      </a:lnTo>
                      <a:lnTo>
                        <a:pt x="543" y="307"/>
                      </a:lnTo>
                      <a:lnTo>
                        <a:pt x="546" y="307"/>
                      </a:lnTo>
                      <a:lnTo>
                        <a:pt x="548" y="307"/>
                      </a:lnTo>
                      <a:lnTo>
                        <a:pt x="551" y="308"/>
                      </a:lnTo>
                      <a:lnTo>
                        <a:pt x="548" y="308"/>
                      </a:lnTo>
                      <a:lnTo>
                        <a:pt x="551" y="314"/>
                      </a:lnTo>
                      <a:lnTo>
                        <a:pt x="548" y="318"/>
                      </a:lnTo>
                      <a:lnTo>
                        <a:pt x="548" y="322"/>
                      </a:lnTo>
                      <a:lnTo>
                        <a:pt x="548" y="323"/>
                      </a:lnTo>
                      <a:lnTo>
                        <a:pt x="554" y="323"/>
                      </a:lnTo>
                      <a:lnTo>
                        <a:pt x="558" y="323"/>
                      </a:lnTo>
                      <a:lnTo>
                        <a:pt x="558" y="327"/>
                      </a:lnTo>
                      <a:lnTo>
                        <a:pt x="559" y="327"/>
                      </a:lnTo>
                      <a:lnTo>
                        <a:pt x="563" y="329"/>
                      </a:lnTo>
                      <a:lnTo>
                        <a:pt x="563" y="333"/>
                      </a:lnTo>
                      <a:lnTo>
                        <a:pt x="563" y="337"/>
                      </a:lnTo>
                      <a:lnTo>
                        <a:pt x="563" y="338"/>
                      </a:lnTo>
                      <a:lnTo>
                        <a:pt x="563" y="342"/>
                      </a:lnTo>
                      <a:lnTo>
                        <a:pt x="566" y="344"/>
                      </a:lnTo>
                      <a:lnTo>
                        <a:pt x="568" y="348"/>
                      </a:lnTo>
                      <a:lnTo>
                        <a:pt x="571" y="350"/>
                      </a:lnTo>
                      <a:lnTo>
                        <a:pt x="574" y="353"/>
                      </a:lnTo>
                      <a:lnTo>
                        <a:pt x="571" y="353"/>
                      </a:lnTo>
                      <a:lnTo>
                        <a:pt x="571" y="357"/>
                      </a:lnTo>
                      <a:lnTo>
                        <a:pt x="574" y="359"/>
                      </a:lnTo>
                      <a:lnTo>
                        <a:pt x="574" y="363"/>
                      </a:lnTo>
                      <a:lnTo>
                        <a:pt x="576" y="365"/>
                      </a:lnTo>
                      <a:lnTo>
                        <a:pt x="579" y="368"/>
                      </a:lnTo>
                      <a:lnTo>
                        <a:pt x="582" y="368"/>
                      </a:lnTo>
                      <a:lnTo>
                        <a:pt x="582" y="370"/>
                      </a:lnTo>
                      <a:lnTo>
                        <a:pt x="584" y="370"/>
                      </a:lnTo>
                      <a:lnTo>
                        <a:pt x="587" y="370"/>
                      </a:lnTo>
                      <a:lnTo>
                        <a:pt x="590" y="370"/>
                      </a:lnTo>
                      <a:lnTo>
                        <a:pt x="595" y="370"/>
                      </a:lnTo>
                      <a:lnTo>
                        <a:pt x="595" y="368"/>
                      </a:lnTo>
                      <a:lnTo>
                        <a:pt x="599" y="368"/>
                      </a:lnTo>
                      <a:lnTo>
                        <a:pt x="602" y="368"/>
                      </a:lnTo>
                      <a:lnTo>
                        <a:pt x="603" y="368"/>
                      </a:lnTo>
                      <a:lnTo>
                        <a:pt x="607" y="370"/>
                      </a:lnTo>
                      <a:lnTo>
                        <a:pt x="610" y="370"/>
                      </a:lnTo>
                      <a:lnTo>
                        <a:pt x="612" y="370"/>
                      </a:lnTo>
                      <a:lnTo>
                        <a:pt x="615" y="370"/>
                      </a:lnTo>
                      <a:lnTo>
                        <a:pt x="618" y="370"/>
                      </a:lnTo>
                      <a:lnTo>
                        <a:pt x="620" y="374"/>
                      </a:lnTo>
                      <a:lnTo>
                        <a:pt x="623" y="378"/>
                      </a:lnTo>
                      <a:lnTo>
                        <a:pt x="626" y="378"/>
                      </a:lnTo>
                      <a:lnTo>
                        <a:pt x="631" y="379"/>
                      </a:lnTo>
                      <a:lnTo>
                        <a:pt x="634" y="379"/>
                      </a:lnTo>
                      <a:lnTo>
                        <a:pt x="638" y="379"/>
                      </a:lnTo>
                      <a:lnTo>
                        <a:pt x="646" y="385"/>
                      </a:lnTo>
                      <a:lnTo>
                        <a:pt x="647" y="389"/>
                      </a:lnTo>
                      <a:lnTo>
                        <a:pt x="646" y="389"/>
                      </a:lnTo>
                      <a:lnTo>
                        <a:pt x="643" y="389"/>
                      </a:lnTo>
                      <a:lnTo>
                        <a:pt x="643" y="393"/>
                      </a:lnTo>
                      <a:lnTo>
                        <a:pt x="639" y="393"/>
                      </a:lnTo>
                      <a:lnTo>
                        <a:pt x="639" y="394"/>
                      </a:lnTo>
                      <a:lnTo>
                        <a:pt x="643" y="393"/>
                      </a:lnTo>
                      <a:lnTo>
                        <a:pt x="643" y="389"/>
                      </a:lnTo>
                      <a:lnTo>
                        <a:pt x="646" y="389"/>
                      </a:lnTo>
                      <a:lnTo>
                        <a:pt x="647" y="389"/>
                      </a:lnTo>
                      <a:lnTo>
                        <a:pt x="647" y="393"/>
                      </a:lnTo>
                      <a:lnTo>
                        <a:pt x="647" y="394"/>
                      </a:lnTo>
                      <a:lnTo>
                        <a:pt x="651" y="400"/>
                      </a:lnTo>
                      <a:lnTo>
                        <a:pt x="651" y="406"/>
                      </a:lnTo>
                      <a:lnTo>
                        <a:pt x="654" y="406"/>
                      </a:lnTo>
                      <a:lnTo>
                        <a:pt x="654" y="413"/>
                      </a:lnTo>
                      <a:lnTo>
                        <a:pt x="657" y="415"/>
                      </a:lnTo>
                      <a:lnTo>
                        <a:pt x="657" y="421"/>
                      </a:lnTo>
                      <a:lnTo>
                        <a:pt x="657" y="424"/>
                      </a:lnTo>
                      <a:lnTo>
                        <a:pt x="657" y="428"/>
                      </a:lnTo>
                      <a:lnTo>
                        <a:pt x="657" y="430"/>
                      </a:lnTo>
                      <a:lnTo>
                        <a:pt x="654" y="436"/>
                      </a:lnTo>
                      <a:lnTo>
                        <a:pt x="654" y="439"/>
                      </a:lnTo>
                      <a:lnTo>
                        <a:pt x="654" y="441"/>
                      </a:lnTo>
                      <a:lnTo>
                        <a:pt x="647" y="449"/>
                      </a:lnTo>
                      <a:lnTo>
                        <a:pt x="646" y="449"/>
                      </a:lnTo>
                      <a:lnTo>
                        <a:pt x="646" y="451"/>
                      </a:lnTo>
                      <a:lnTo>
                        <a:pt x="639" y="451"/>
                      </a:lnTo>
                      <a:lnTo>
                        <a:pt x="638" y="451"/>
                      </a:lnTo>
                      <a:lnTo>
                        <a:pt x="634" y="451"/>
                      </a:lnTo>
                      <a:lnTo>
                        <a:pt x="631" y="454"/>
                      </a:lnTo>
                      <a:lnTo>
                        <a:pt x="631" y="456"/>
                      </a:lnTo>
                      <a:lnTo>
                        <a:pt x="634" y="456"/>
                      </a:lnTo>
                      <a:lnTo>
                        <a:pt x="638" y="456"/>
                      </a:lnTo>
                      <a:lnTo>
                        <a:pt x="639" y="454"/>
                      </a:lnTo>
                      <a:lnTo>
                        <a:pt x="643" y="456"/>
                      </a:lnTo>
                      <a:lnTo>
                        <a:pt x="646" y="454"/>
                      </a:lnTo>
                      <a:lnTo>
                        <a:pt x="647" y="451"/>
                      </a:lnTo>
                      <a:lnTo>
                        <a:pt x="651" y="451"/>
                      </a:lnTo>
                      <a:lnTo>
                        <a:pt x="654" y="451"/>
                      </a:lnTo>
                      <a:lnTo>
                        <a:pt x="654" y="454"/>
                      </a:lnTo>
                      <a:lnTo>
                        <a:pt x="654" y="456"/>
                      </a:lnTo>
                      <a:lnTo>
                        <a:pt x="654" y="460"/>
                      </a:lnTo>
                      <a:lnTo>
                        <a:pt x="654" y="462"/>
                      </a:lnTo>
                      <a:lnTo>
                        <a:pt x="651" y="465"/>
                      </a:lnTo>
                      <a:lnTo>
                        <a:pt x="647" y="469"/>
                      </a:lnTo>
                      <a:lnTo>
                        <a:pt x="647" y="471"/>
                      </a:lnTo>
                      <a:lnTo>
                        <a:pt x="643" y="475"/>
                      </a:lnTo>
                      <a:lnTo>
                        <a:pt x="639" y="475"/>
                      </a:lnTo>
                      <a:lnTo>
                        <a:pt x="638" y="471"/>
                      </a:lnTo>
                      <a:lnTo>
                        <a:pt x="638" y="469"/>
                      </a:lnTo>
                      <a:lnTo>
                        <a:pt x="638" y="475"/>
                      </a:lnTo>
                      <a:lnTo>
                        <a:pt x="638" y="477"/>
                      </a:lnTo>
                      <a:lnTo>
                        <a:pt x="631" y="477"/>
                      </a:lnTo>
                      <a:lnTo>
                        <a:pt x="631" y="484"/>
                      </a:lnTo>
                      <a:lnTo>
                        <a:pt x="630" y="484"/>
                      </a:lnTo>
                      <a:lnTo>
                        <a:pt x="623" y="492"/>
                      </a:lnTo>
                      <a:lnTo>
                        <a:pt x="618" y="495"/>
                      </a:lnTo>
                      <a:lnTo>
                        <a:pt x="607" y="501"/>
                      </a:lnTo>
                      <a:lnTo>
                        <a:pt x="607" y="505"/>
                      </a:lnTo>
                      <a:lnTo>
                        <a:pt x="607" y="501"/>
                      </a:lnTo>
                      <a:lnTo>
                        <a:pt x="603" y="505"/>
                      </a:lnTo>
                      <a:lnTo>
                        <a:pt x="603" y="507"/>
                      </a:lnTo>
                      <a:lnTo>
                        <a:pt x="602" y="510"/>
                      </a:lnTo>
                      <a:lnTo>
                        <a:pt x="599" y="512"/>
                      </a:lnTo>
                      <a:lnTo>
                        <a:pt x="599" y="518"/>
                      </a:lnTo>
                      <a:lnTo>
                        <a:pt x="595" y="522"/>
                      </a:lnTo>
                      <a:lnTo>
                        <a:pt x="594" y="525"/>
                      </a:lnTo>
                      <a:lnTo>
                        <a:pt x="590" y="527"/>
                      </a:lnTo>
                      <a:lnTo>
                        <a:pt x="584" y="531"/>
                      </a:lnTo>
                      <a:lnTo>
                        <a:pt x="584" y="527"/>
                      </a:lnTo>
                      <a:lnTo>
                        <a:pt x="582" y="527"/>
                      </a:lnTo>
                      <a:lnTo>
                        <a:pt x="582" y="525"/>
                      </a:lnTo>
                      <a:lnTo>
                        <a:pt x="582" y="522"/>
                      </a:lnTo>
                      <a:lnTo>
                        <a:pt x="579" y="522"/>
                      </a:lnTo>
                      <a:lnTo>
                        <a:pt x="582" y="525"/>
                      </a:lnTo>
                      <a:lnTo>
                        <a:pt x="582" y="527"/>
                      </a:lnTo>
                      <a:lnTo>
                        <a:pt x="584" y="531"/>
                      </a:lnTo>
                      <a:lnTo>
                        <a:pt x="582" y="531"/>
                      </a:lnTo>
                      <a:lnTo>
                        <a:pt x="579" y="533"/>
                      </a:lnTo>
                      <a:lnTo>
                        <a:pt x="579" y="536"/>
                      </a:lnTo>
                      <a:lnTo>
                        <a:pt x="579" y="540"/>
                      </a:lnTo>
                      <a:lnTo>
                        <a:pt x="576" y="540"/>
                      </a:lnTo>
                      <a:lnTo>
                        <a:pt x="574" y="548"/>
                      </a:lnTo>
                      <a:lnTo>
                        <a:pt x="571" y="551"/>
                      </a:lnTo>
                      <a:lnTo>
                        <a:pt x="571" y="553"/>
                      </a:lnTo>
                      <a:lnTo>
                        <a:pt x="568" y="557"/>
                      </a:lnTo>
                      <a:lnTo>
                        <a:pt x="566" y="563"/>
                      </a:lnTo>
                      <a:lnTo>
                        <a:pt x="566" y="566"/>
                      </a:lnTo>
                      <a:lnTo>
                        <a:pt x="563" y="568"/>
                      </a:lnTo>
                      <a:lnTo>
                        <a:pt x="563" y="572"/>
                      </a:lnTo>
                      <a:lnTo>
                        <a:pt x="558" y="574"/>
                      </a:lnTo>
                      <a:lnTo>
                        <a:pt x="548" y="583"/>
                      </a:lnTo>
                      <a:lnTo>
                        <a:pt x="546" y="583"/>
                      </a:lnTo>
                      <a:lnTo>
                        <a:pt x="546" y="581"/>
                      </a:lnTo>
                      <a:lnTo>
                        <a:pt x="548" y="581"/>
                      </a:lnTo>
                      <a:lnTo>
                        <a:pt x="548" y="578"/>
                      </a:lnTo>
                      <a:lnTo>
                        <a:pt x="548" y="574"/>
                      </a:lnTo>
                      <a:lnTo>
                        <a:pt x="548" y="578"/>
                      </a:lnTo>
                      <a:lnTo>
                        <a:pt x="546" y="581"/>
                      </a:lnTo>
                      <a:lnTo>
                        <a:pt x="546" y="583"/>
                      </a:lnTo>
                      <a:lnTo>
                        <a:pt x="548" y="583"/>
                      </a:lnTo>
                      <a:lnTo>
                        <a:pt x="546" y="587"/>
                      </a:lnTo>
                      <a:lnTo>
                        <a:pt x="543" y="593"/>
                      </a:lnTo>
                      <a:lnTo>
                        <a:pt x="540" y="593"/>
                      </a:lnTo>
                      <a:lnTo>
                        <a:pt x="540" y="598"/>
                      </a:lnTo>
                      <a:lnTo>
                        <a:pt x="538" y="596"/>
                      </a:lnTo>
                      <a:lnTo>
                        <a:pt x="538" y="593"/>
                      </a:lnTo>
                      <a:lnTo>
                        <a:pt x="535" y="596"/>
                      </a:lnTo>
                      <a:lnTo>
                        <a:pt x="535" y="593"/>
                      </a:lnTo>
                      <a:lnTo>
                        <a:pt x="532" y="596"/>
                      </a:lnTo>
                      <a:lnTo>
                        <a:pt x="535" y="596"/>
                      </a:lnTo>
                      <a:lnTo>
                        <a:pt x="538" y="596"/>
                      </a:lnTo>
                      <a:lnTo>
                        <a:pt x="538" y="598"/>
                      </a:lnTo>
                      <a:lnTo>
                        <a:pt x="538" y="602"/>
                      </a:lnTo>
                      <a:lnTo>
                        <a:pt x="535" y="602"/>
                      </a:lnTo>
                      <a:lnTo>
                        <a:pt x="532" y="602"/>
                      </a:lnTo>
                      <a:lnTo>
                        <a:pt x="530" y="602"/>
                      </a:lnTo>
                      <a:lnTo>
                        <a:pt x="523" y="602"/>
                      </a:lnTo>
                      <a:lnTo>
                        <a:pt x="522" y="602"/>
                      </a:lnTo>
                      <a:lnTo>
                        <a:pt x="515" y="604"/>
                      </a:lnTo>
                      <a:lnTo>
                        <a:pt x="512" y="608"/>
                      </a:lnTo>
                      <a:lnTo>
                        <a:pt x="507" y="609"/>
                      </a:lnTo>
                      <a:lnTo>
                        <a:pt x="507" y="613"/>
                      </a:lnTo>
                      <a:lnTo>
                        <a:pt x="507" y="617"/>
                      </a:lnTo>
                      <a:lnTo>
                        <a:pt x="504" y="617"/>
                      </a:lnTo>
                      <a:lnTo>
                        <a:pt x="504" y="619"/>
                      </a:lnTo>
                      <a:lnTo>
                        <a:pt x="502" y="619"/>
                      </a:lnTo>
                      <a:lnTo>
                        <a:pt x="502" y="622"/>
                      </a:lnTo>
                      <a:lnTo>
                        <a:pt x="502" y="624"/>
                      </a:lnTo>
                      <a:lnTo>
                        <a:pt x="499" y="624"/>
                      </a:lnTo>
                      <a:lnTo>
                        <a:pt x="499" y="628"/>
                      </a:lnTo>
                      <a:lnTo>
                        <a:pt x="496" y="630"/>
                      </a:lnTo>
                      <a:lnTo>
                        <a:pt x="496" y="634"/>
                      </a:lnTo>
                      <a:lnTo>
                        <a:pt x="494" y="634"/>
                      </a:lnTo>
                      <a:lnTo>
                        <a:pt x="491" y="634"/>
                      </a:lnTo>
                      <a:lnTo>
                        <a:pt x="488" y="634"/>
                      </a:lnTo>
                      <a:lnTo>
                        <a:pt x="486" y="634"/>
                      </a:lnTo>
                      <a:lnTo>
                        <a:pt x="483" y="634"/>
                      </a:lnTo>
                      <a:lnTo>
                        <a:pt x="479" y="634"/>
                      </a:lnTo>
                      <a:lnTo>
                        <a:pt x="479" y="637"/>
                      </a:lnTo>
                      <a:lnTo>
                        <a:pt x="476" y="637"/>
                      </a:lnTo>
                      <a:lnTo>
                        <a:pt x="476" y="639"/>
                      </a:lnTo>
                      <a:lnTo>
                        <a:pt x="474" y="639"/>
                      </a:lnTo>
                      <a:lnTo>
                        <a:pt x="474" y="643"/>
                      </a:lnTo>
                      <a:lnTo>
                        <a:pt x="474" y="645"/>
                      </a:lnTo>
                      <a:lnTo>
                        <a:pt x="471" y="645"/>
                      </a:lnTo>
                      <a:lnTo>
                        <a:pt x="471" y="649"/>
                      </a:lnTo>
                      <a:lnTo>
                        <a:pt x="471" y="652"/>
                      </a:lnTo>
                      <a:lnTo>
                        <a:pt x="468" y="652"/>
                      </a:lnTo>
                      <a:lnTo>
                        <a:pt x="468" y="654"/>
                      </a:lnTo>
                      <a:lnTo>
                        <a:pt x="463" y="664"/>
                      </a:lnTo>
                      <a:lnTo>
                        <a:pt x="460" y="669"/>
                      </a:lnTo>
                      <a:lnTo>
                        <a:pt x="458" y="673"/>
                      </a:lnTo>
                      <a:lnTo>
                        <a:pt x="458" y="675"/>
                      </a:lnTo>
                      <a:lnTo>
                        <a:pt x="458" y="679"/>
                      </a:lnTo>
                      <a:lnTo>
                        <a:pt x="455" y="680"/>
                      </a:lnTo>
                      <a:lnTo>
                        <a:pt x="455" y="684"/>
                      </a:lnTo>
                      <a:lnTo>
                        <a:pt x="450" y="686"/>
                      </a:lnTo>
                      <a:lnTo>
                        <a:pt x="452" y="686"/>
                      </a:lnTo>
                      <a:lnTo>
                        <a:pt x="450" y="690"/>
                      </a:lnTo>
                      <a:lnTo>
                        <a:pt x="447" y="699"/>
                      </a:lnTo>
                      <a:lnTo>
                        <a:pt x="447" y="701"/>
                      </a:lnTo>
                      <a:lnTo>
                        <a:pt x="443" y="705"/>
                      </a:lnTo>
                      <a:lnTo>
                        <a:pt x="440" y="708"/>
                      </a:lnTo>
                      <a:lnTo>
                        <a:pt x="439" y="708"/>
                      </a:lnTo>
                      <a:lnTo>
                        <a:pt x="435" y="710"/>
                      </a:lnTo>
                      <a:lnTo>
                        <a:pt x="430" y="716"/>
                      </a:lnTo>
                      <a:lnTo>
                        <a:pt x="427" y="720"/>
                      </a:lnTo>
                      <a:lnTo>
                        <a:pt x="424" y="722"/>
                      </a:lnTo>
                      <a:lnTo>
                        <a:pt x="422" y="725"/>
                      </a:lnTo>
                      <a:lnTo>
                        <a:pt x="419" y="731"/>
                      </a:lnTo>
                      <a:lnTo>
                        <a:pt x="416" y="731"/>
                      </a:lnTo>
                      <a:lnTo>
                        <a:pt x="416" y="735"/>
                      </a:lnTo>
                      <a:lnTo>
                        <a:pt x="412" y="735"/>
                      </a:lnTo>
                      <a:lnTo>
                        <a:pt x="412" y="736"/>
                      </a:lnTo>
                      <a:lnTo>
                        <a:pt x="412" y="740"/>
                      </a:lnTo>
                      <a:lnTo>
                        <a:pt x="412" y="742"/>
                      </a:lnTo>
                      <a:lnTo>
                        <a:pt x="412" y="750"/>
                      </a:lnTo>
                      <a:lnTo>
                        <a:pt x="412" y="757"/>
                      </a:lnTo>
                      <a:lnTo>
                        <a:pt x="412" y="761"/>
                      </a:lnTo>
                      <a:lnTo>
                        <a:pt x="412" y="766"/>
                      </a:lnTo>
                      <a:lnTo>
                        <a:pt x="412" y="770"/>
                      </a:lnTo>
                      <a:lnTo>
                        <a:pt x="412" y="776"/>
                      </a:lnTo>
                      <a:lnTo>
                        <a:pt x="412" y="778"/>
                      </a:lnTo>
                      <a:lnTo>
                        <a:pt x="412" y="781"/>
                      </a:lnTo>
                      <a:lnTo>
                        <a:pt x="411" y="785"/>
                      </a:lnTo>
                      <a:lnTo>
                        <a:pt x="408" y="785"/>
                      </a:lnTo>
                      <a:lnTo>
                        <a:pt x="404" y="787"/>
                      </a:lnTo>
                      <a:lnTo>
                        <a:pt x="403" y="787"/>
                      </a:lnTo>
                      <a:lnTo>
                        <a:pt x="399" y="787"/>
                      </a:lnTo>
                      <a:lnTo>
                        <a:pt x="396" y="787"/>
                      </a:lnTo>
                      <a:lnTo>
                        <a:pt x="391" y="791"/>
                      </a:lnTo>
                      <a:lnTo>
                        <a:pt x="388" y="793"/>
                      </a:lnTo>
                      <a:lnTo>
                        <a:pt x="388" y="791"/>
                      </a:lnTo>
                      <a:lnTo>
                        <a:pt x="386" y="791"/>
                      </a:lnTo>
                      <a:lnTo>
                        <a:pt x="383" y="787"/>
                      </a:lnTo>
                      <a:lnTo>
                        <a:pt x="380" y="791"/>
                      </a:lnTo>
                      <a:lnTo>
                        <a:pt x="380" y="787"/>
                      </a:lnTo>
                      <a:lnTo>
                        <a:pt x="377" y="787"/>
                      </a:lnTo>
                      <a:lnTo>
                        <a:pt x="375" y="787"/>
                      </a:lnTo>
                      <a:lnTo>
                        <a:pt x="375" y="791"/>
                      </a:lnTo>
                      <a:lnTo>
                        <a:pt x="375" y="793"/>
                      </a:lnTo>
                      <a:lnTo>
                        <a:pt x="372" y="793"/>
                      </a:lnTo>
                      <a:lnTo>
                        <a:pt x="367" y="793"/>
                      </a:lnTo>
                      <a:lnTo>
                        <a:pt x="367" y="796"/>
                      </a:lnTo>
                      <a:lnTo>
                        <a:pt x="367" y="800"/>
                      </a:lnTo>
                      <a:lnTo>
                        <a:pt x="363" y="800"/>
                      </a:lnTo>
                      <a:lnTo>
                        <a:pt x="360" y="800"/>
                      </a:lnTo>
                      <a:lnTo>
                        <a:pt x="359" y="800"/>
                      </a:lnTo>
                      <a:lnTo>
                        <a:pt x="359" y="796"/>
                      </a:lnTo>
                      <a:lnTo>
                        <a:pt x="359" y="793"/>
                      </a:lnTo>
                      <a:lnTo>
                        <a:pt x="355" y="793"/>
                      </a:lnTo>
                      <a:lnTo>
                        <a:pt x="352" y="791"/>
                      </a:lnTo>
                      <a:lnTo>
                        <a:pt x="350" y="793"/>
                      </a:lnTo>
                      <a:lnTo>
                        <a:pt x="350" y="791"/>
                      </a:lnTo>
                      <a:lnTo>
                        <a:pt x="347" y="787"/>
                      </a:lnTo>
                      <a:lnTo>
                        <a:pt x="341" y="787"/>
                      </a:lnTo>
                      <a:lnTo>
                        <a:pt x="339" y="787"/>
                      </a:lnTo>
                      <a:lnTo>
                        <a:pt x="332" y="785"/>
                      </a:lnTo>
                      <a:lnTo>
                        <a:pt x="331" y="778"/>
                      </a:lnTo>
                      <a:lnTo>
                        <a:pt x="331" y="776"/>
                      </a:lnTo>
                      <a:lnTo>
                        <a:pt x="328" y="776"/>
                      </a:lnTo>
                      <a:lnTo>
                        <a:pt x="324" y="776"/>
                      </a:lnTo>
                      <a:lnTo>
                        <a:pt x="324" y="772"/>
                      </a:lnTo>
                      <a:lnTo>
                        <a:pt x="324" y="770"/>
                      </a:lnTo>
                      <a:lnTo>
                        <a:pt x="324" y="766"/>
                      </a:lnTo>
                      <a:lnTo>
                        <a:pt x="323" y="761"/>
                      </a:lnTo>
                      <a:lnTo>
                        <a:pt x="324" y="757"/>
                      </a:lnTo>
                      <a:lnTo>
                        <a:pt x="324" y="755"/>
                      </a:lnTo>
                      <a:lnTo>
                        <a:pt x="324" y="751"/>
                      </a:lnTo>
                      <a:lnTo>
                        <a:pt x="323" y="751"/>
                      </a:lnTo>
                      <a:lnTo>
                        <a:pt x="323" y="750"/>
                      </a:lnTo>
                      <a:lnTo>
                        <a:pt x="316" y="750"/>
                      </a:lnTo>
                      <a:lnTo>
                        <a:pt x="315" y="750"/>
                      </a:lnTo>
                      <a:lnTo>
                        <a:pt x="311" y="750"/>
                      </a:lnTo>
                      <a:lnTo>
                        <a:pt x="308" y="751"/>
                      </a:lnTo>
                      <a:lnTo>
                        <a:pt x="305" y="751"/>
                      </a:lnTo>
                      <a:lnTo>
                        <a:pt x="303" y="751"/>
                      </a:lnTo>
                      <a:lnTo>
                        <a:pt x="303" y="750"/>
                      </a:lnTo>
                      <a:lnTo>
                        <a:pt x="305" y="750"/>
                      </a:lnTo>
                      <a:lnTo>
                        <a:pt x="305" y="746"/>
                      </a:lnTo>
                      <a:lnTo>
                        <a:pt x="305" y="742"/>
                      </a:lnTo>
                      <a:lnTo>
                        <a:pt x="303" y="740"/>
                      </a:lnTo>
                      <a:lnTo>
                        <a:pt x="305" y="736"/>
                      </a:lnTo>
                      <a:lnTo>
                        <a:pt x="305" y="735"/>
                      </a:lnTo>
                      <a:lnTo>
                        <a:pt x="305" y="731"/>
                      </a:lnTo>
                      <a:lnTo>
                        <a:pt x="305" y="725"/>
                      </a:lnTo>
                      <a:lnTo>
                        <a:pt x="303" y="722"/>
                      </a:lnTo>
                      <a:lnTo>
                        <a:pt x="303" y="720"/>
                      </a:lnTo>
                      <a:lnTo>
                        <a:pt x="303" y="716"/>
                      </a:lnTo>
                      <a:lnTo>
                        <a:pt x="300" y="714"/>
                      </a:lnTo>
                      <a:lnTo>
                        <a:pt x="297" y="714"/>
                      </a:lnTo>
                      <a:lnTo>
                        <a:pt x="295" y="714"/>
                      </a:lnTo>
                      <a:lnTo>
                        <a:pt x="292" y="714"/>
                      </a:lnTo>
                      <a:lnTo>
                        <a:pt x="288" y="710"/>
                      </a:lnTo>
                      <a:lnTo>
                        <a:pt x="288" y="708"/>
                      </a:lnTo>
                      <a:lnTo>
                        <a:pt x="288" y="705"/>
                      </a:lnTo>
                      <a:lnTo>
                        <a:pt x="288" y="699"/>
                      </a:lnTo>
                      <a:lnTo>
                        <a:pt x="288" y="695"/>
                      </a:lnTo>
                      <a:lnTo>
                        <a:pt x="288" y="690"/>
                      </a:lnTo>
                      <a:lnTo>
                        <a:pt x="288" y="686"/>
                      </a:lnTo>
                      <a:lnTo>
                        <a:pt x="288" y="684"/>
                      </a:lnTo>
                      <a:lnTo>
                        <a:pt x="288" y="680"/>
                      </a:lnTo>
                      <a:lnTo>
                        <a:pt x="287" y="679"/>
                      </a:lnTo>
                      <a:lnTo>
                        <a:pt x="284" y="679"/>
                      </a:lnTo>
                      <a:lnTo>
                        <a:pt x="284" y="675"/>
                      </a:lnTo>
                      <a:lnTo>
                        <a:pt x="284" y="673"/>
                      </a:lnTo>
                      <a:lnTo>
                        <a:pt x="284" y="669"/>
                      </a:lnTo>
                      <a:lnTo>
                        <a:pt x="280" y="669"/>
                      </a:lnTo>
                      <a:lnTo>
                        <a:pt x="280" y="665"/>
                      </a:lnTo>
                      <a:lnTo>
                        <a:pt x="279" y="664"/>
                      </a:lnTo>
                      <a:lnTo>
                        <a:pt x="275" y="660"/>
                      </a:lnTo>
                      <a:lnTo>
                        <a:pt x="272" y="660"/>
                      </a:lnTo>
                      <a:lnTo>
                        <a:pt x="267" y="660"/>
                      </a:lnTo>
                      <a:lnTo>
                        <a:pt x="267" y="658"/>
                      </a:lnTo>
                      <a:lnTo>
                        <a:pt x="267" y="654"/>
                      </a:lnTo>
                      <a:lnTo>
                        <a:pt x="264" y="652"/>
                      </a:lnTo>
                      <a:lnTo>
                        <a:pt x="261" y="652"/>
                      </a:lnTo>
                      <a:lnTo>
                        <a:pt x="259" y="654"/>
                      </a:lnTo>
                      <a:lnTo>
                        <a:pt x="256" y="654"/>
                      </a:lnTo>
                      <a:lnTo>
                        <a:pt x="253" y="654"/>
                      </a:lnTo>
                      <a:lnTo>
                        <a:pt x="251" y="652"/>
                      </a:lnTo>
                      <a:lnTo>
                        <a:pt x="248" y="649"/>
                      </a:lnTo>
                      <a:lnTo>
                        <a:pt x="248" y="645"/>
                      </a:lnTo>
                      <a:lnTo>
                        <a:pt x="244" y="643"/>
                      </a:lnTo>
                      <a:lnTo>
                        <a:pt x="244" y="639"/>
                      </a:lnTo>
                      <a:lnTo>
                        <a:pt x="243" y="639"/>
                      </a:lnTo>
                      <a:lnTo>
                        <a:pt x="243" y="637"/>
                      </a:lnTo>
                      <a:lnTo>
                        <a:pt x="243" y="634"/>
                      </a:lnTo>
                      <a:lnTo>
                        <a:pt x="243" y="630"/>
                      </a:lnTo>
                      <a:lnTo>
                        <a:pt x="243" y="628"/>
                      </a:lnTo>
                      <a:lnTo>
                        <a:pt x="243" y="624"/>
                      </a:lnTo>
                      <a:lnTo>
                        <a:pt x="243" y="622"/>
                      </a:lnTo>
                      <a:lnTo>
                        <a:pt x="239" y="622"/>
                      </a:lnTo>
                      <a:lnTo>
                        <a:pt x="239" y="619"/>
                      </a:lnTo>
                      <a:lnTo>
                        <a:pt x="236" y="617"/>
                      </a:lnTo>
                      <a:lnTo>
                        <a:pt x="239" y="609"/>
                      </a:lnTo>
                      <a:lnTo>
                        <a:pt x="239" y="608"/>
                      </a:lnTo>
                      <a:lnTo>
                        <a:pt x="239" y="604"/>
                      </a:lnTo>
                      <a:lnTo>
                        <a:pt x="239" y="602"/>
                      </a:lnTo>
                      <a:lnTo>
                        <a:pt x="236" y="602"/>
                      </a:lnTo>
                      <a:lnTo>
                        <a:pt x="236" y="598"/>
                      </a:lnTo>
                      <a:lnTo>
                        <a:pt x="233" y="596"/>
                      </a:lnTo>
                      <a:lnTo>
                        <a:pt x="233" y="593"/>
                      </a:lnTo>
                      <a:lnTo>
                        <a:pt x="233" y="589"/>
                      </a:lnTo>
                      <a:lnTo>
                        <a:pt x="233" y="587"/>
                      </a:lnTo>
                      <a:lnTo>
                        <a:pt x="231" y="583"/>
                      </a:lnTo>
                      <a:lnTo>
                        <a:pt x="225" y="581"/>
                      </a:lnTo>
                      <a:lnTo>
                        <a:pt x="225" y="574"/>
                      </a:lnTo>
                      <a:lnTo>
                        <a:pt x="223" y="572"/>
                      </a:lnTo>
                      <a:lnTo>
                        <a:pt x="223" y="568"/>
                      </a:lnTo>
                      <a:lnTo>
                        <a:pt x="223" y="563"/>
                      </a:lnTo>
                      <a:lnTo>
                        <a:pt x="223" y="561"/>
                      </a:lnTo>
                      <a:lnTo>
                        <a:pt x="223" y="553"/>
                      </a:lnTo>
                      <a:lnTo>
                        <a:pt x="220" y="551"/>
                      </a:lnTo>
                      <a:lnTo>
                        <a:pt x="220" y="548"/>
                      </a:lnTo>
                      <a:lnTo>
                        <a:pt x="223" y="546"/>
                      </a:lnTo>
                      <a:lnTo>
                        <a:pt x="223" y="542"/>
                      </a:lnTo>
                      <a:lnTo>
                        <a:pt x="223" y="540"/>
                      </a:lnTo>
                      <a:lnTo>
                        <a:pt x="223" y="536"/>
                      </a:lnTo>
                      <a:lnTo>
                        <a:pt x="223" y="533"/>
                      </a:lnTo>
                      <a:lnTo>
                        <a:pt x="225" y="531"/>
                      </a:lnTo>
                      <a:lnTo>
                        <a:pt x="225" y="527"/>
                      </a:lnTo>
                      <a:lnTo>
                        <a:pt x="225" y="522"/>
                      </a:lnTo>
                      <a:lnTo>
                        <a:pt x="223" y="518"/>
                      </a:lnTo>
                      <a:lnTo>
                        <a:pt x="217" y="518"/>
                      </a:lnTo>
                      <a:lnTo>
                        <a:pt x="215" y="518"/>
                      </a:lnTo>
                      <a:lnTo>
                        <a:pt x="208" y="516"/>
                      </a:lnTo>
                      <a:lnTo>
                        <a:pt x="205" y="516"/>
                      </a:lnTo>
                      <a:lnTo>
                        <a:pt x="200" y="512"/>
                      </a:lnTo>
                      <a:lnTo>
                        <a:pt x="197" y="510"/>
                      </a:lnTo>
                      <a:lnTo>
                        <a:pt x="195" y="507"/>
                      </a:lnTo>
                      <a:lnTo>
                        <a:pt x="195" y="505"/>
                      </a:lnTo>
                      <a:lnTo>
                        <a:pt x="195" y="501"/>
                      </a:lnTo>
                      <a:lnTo>
                        <a:pt x="192" y="501"/>
                      </a:lnTo>
                      <a:lnTo>
                        <a:pt x="189" y="497"/>
                      </a:lnTo>
                      <a:lnTo>
                        <a:pt x="187" y="495"/>
                      </a:lnTo>
                      <a:lnTo>
                        <a:pt x="184" y="495"/>
                      </a:lnTo>
                      <a:lnTo>
                        <a:pt x="184" y="492"/>
                      </a:lnTo>
                      <a:lnTo>
                        <a:pt x="184" y="486"/>
                      </a:lnTo>
                      <a:lnTo>
                        <a:pt x="181" y="484"/>
                      </a:lnTo>
                      <a:lnTo>
                        <a:pt x="181" y="480"/>
                      </a:lnTo>
                      <a:lnTo>
                        <a:pt x="181" y="477"/>
                      </a:lnTo>
                      <a:lnTo>
                        <a:pt x="181" y="475"/>
                      </a:lnTo>
                      <a:lnTo>
                        <a:pt x="179" y="471"/>
                      </a:lnTo>
                      <a:lnTo>
                        <a:pt x="176" y="469"/>
                      </a:lnTo>
                      <a:lnTo>
                        <a:pt x="176" y="465"/>
                      </a:lnTo>
                      <a:lnTo>
                        <a:pt x="176" y="462"/>
                      </a:lnTo>
                      <a:lnTo>
                        <a:pt x="176" y="460"/>
                      </a:lnTo>
                      <a:lnTo>
                        <a:pt x="179" y="460"/>
                      </a:lnTo>
                      <a:lnTo>
                        <a:pt x="181" y="460"/>
                      </a:lnTo>
                      <a:lnTo>
                        <a:pt x="184" y="460"/>
                      </a:lnTo>
                      <a:lnTo>
                        <a:pt x="184" y="456"/>
                      </a:lnTo>
                      <a:lnTo>
                        <a:pt x="184" y="451"/>
                      </a:lnTo>
                      <a:lnTo>
                        <a:pt x="181" y="451"/>
                      </a:lnTo>
                      <a:lnTo>
                        <a:pt x="181" y="449"/>
                      </a:lnTo>
                      <a:lnTo>
                        <a:pt x="181" y="445"/>
                      </a:lnTo>
                      <a:lnTo>
                        <a:pt x="179" y="449"/>
                      </a:lnTo>
                      <a:lnTo>
                        <a:pt x="176" y="445"/>
                      </a:lnTo>
                      <a:lnTo>
                        <a:pt x="173" y="445"/>
                      </a:lnTo>
                      <a:lnTo>
                        <a:pt x="173" y="449"/>
                      </a:lnTo>
                      <a:lnTo>
                        <a:pt x="168" y="451"/>
                      </a:lnTo>
                      <a:lnTo>
                        <a:pt x="164" y="451"/>
                      </a:lnTo>
                      <a:lnTo>
                        <a:pt x="164" y="449"/>
                      </a:lnTo>
                      <a:lnTo>
                        <a:pt x="168" y="445"/>
                      </a:lnTo>
                      <a:lnTo>
                        <a:pt x="168" y="441"/>
                      </a:lnTo>
                      <a:lnTo>
                        <a:pt x="164" y="439"/>
                      </a:lnTo>
                      <a:lnTo>
                        <a:pt x="161" y="439"/>
                      </a:lnTo>
                      <a:lnTo>
                        <a:pt x="164" y="436"/>
                      </a:lnTo>
                      <a:lnTo>
                        <a:pt x="164" y="434"/>
                      </a:lnTo>
                      <a:lnTo>
                        <a:pt x="164" y="430"/>
                      </a:lnTo>
                      <a:lnTo>
                        <a:pt x="161" y="430"/>
                      </a:lnTo>
                      <a:lnTo>
                        <a:pt x="159" y="430"/>
                      </a:lnTo>
                      <a:lnTo>
                        <a:pt x="156" y="430"/>
                      </a:lnTo>
                      <a:lnTo>
                        <a:pt x="153" y="430"/>
                      </a:lnTo>
                      <a:lnTo>
                        <a:pt x="151" y="430"/>
                      </a:lnTo>
                      <a:lnTo>
                        <a:pt x="151" y="424"/>
                      </a:lnTo>
                      <a:lnTo>
                        <a:pt x="151" y="421"/>
                      </a:lnTo>
                      <a:lnTo>
                        <a:pt x="148" y="421"/>
                      </a:lnTo>
                      <a:lnTo>
                        <a:pt x="148" y="424"/>
                      </a:lnTo>
                      <a:lnTo>
                        <a:pt x="145" y="424"/>
                      </a:lnTo>
                      <a:lnTo>
                        <a:pt x="143" y="424"/>
                      </a:lnTo>
                      <a:lnTo>
                        <a:pt x="143" y="421"/>
                      </a:lnTo>
                      <a:lnTo>
                        <a:pt x="145" y="421"/>
                      </a:lnTo>
                      <a:lnTo>
                        <a:pt x="143" y="421"/>
                      </a:lnTo>
                      <a:lnTo>
                        <a:pt x="140" y="421"/>
                      </a:lnTo>
                      <a:lnTo>
                        <a:pt x="140" y="424"/>
                      </a:lnTo>
                      <a:lnTo>
                        <a:pt x="140" y="428"/>
                      </a:lnTo>
                      <a:lnTo>
                        <a:pt x="133" y="428"/>
                      </a:lnTo>
                      <a:lnTo>
                        <a:pt x="133" y="424"/>
                      </a:lnTo>
                      <a:lnTo>
                        <a:pt x="132" y="424"/>
                      </a:lnTo>
                      <a:lnTo>
                        <a:pt x="128" y="424"/>
                      </a:lnTo>
                      <a:lnTo>
                        <a:pt x="125" y="424"/>
                      </a:lnTo>
                      <a:lnTo>
                        <a:pt x="128" y="428"/>
                      </a:lnTo>
                      <a:lnTo>
                        <a:pt x="125" y="428"/>
                      </a:lnTo>
                      <a:lnTo>
                        <a:pt x="124" y="430"/>
                      </a:lnTo>
                      <a:lnTo>
                        <a:pt x="124" y="428"/>
                      </a:lnTo>
                      <a:lnTo>
                        <a:pt x="125" y="428"/>
                      </a:lnTo>
                      <a:lnTo>
                        <a:pt x="125" y="424"/>
                      </a:lnTo>
                      <a:lnTo>
                        <a:pt x="124" y="424"/>
                      </a:lnTo>
                      <a:lnTo>
                        <a:pt x="124" y="428"/>
                      </a:lnTo>
                      <a:lnTo>
                        <a:pt x="124" y="424"/>
                      </a:lnTo>
                      <a:lnTo>
                        <a:pt x="120" y="424"/>
                      </a:lnTo>
                      <a:lnTo>
                        <a:pt x="117" y="428"/>
                      </a:lnTo>
                      <a:lnTo>
                        <a:pt x="117" y="424"/>
                      </a:lnTo>
                      <a:lnTo>
                        <a:pt x="120" y="424"/>
                      </a:lnTo>
                      <a:lnTo>
                        <a:pt x="120" y="421"/>
                      </a:lnTo>
                      <a:lnTo>
                        <a:pt x="117" y="421"/>
                      </a:lnTo>
                      <a:lnTo>
                        <a:pt x="115" y="421"/>
                      </a:lnTo>
                      <a:lnTo>
                        <a:pt x="115" y="419"/>
                      </a:lnTo>
                      <a:lnTo>
                        <a:pt x="115" y="415"/>
                      </a:lnTo>
                      <a:lnTo>
                        <a:pt x="112" y="415"/>
                      </a:lnTo>
                      <a:lnTo>
                        <a:pt x="112" y="413"/>
                      </a:lnTo>
                      <a:lnTo>
                        <a:pt x="109" y="413"/>
                      </a:lnTo>
                      <a:lnTo>
                        <a:pt x="107" y="415"/>
                      </a:lnTo>
                      <a:lnTo>
                        <a:pt x="107" y="413"/>
                      </a:lnTo>
                      <a:lnTo>
                        <a:pt x="107" y="409"/>
                      </a:lnTo>
                      <a:lnTo>
                        <a:pt x="104" y="409"/>
                      </a:lnTo>
                      <a:lnTo>
                        <a:pt x="101" y="409"/>
                      </a:lnTo>
                      <a:lnTo>
                        <a:pt x="101" y="413"/>
                      </a:lnTo>
                      <a:lnTo>
                        <a:pt x="97" y="413"/>
                      </a:lnTo>
                      <a:lnTo>
                        <a:pt x="96" y="413"/>
                      </a:lnTo>
                      <a:lnTo>
                        <a:pt x="93" y="413"/>
                      </a:lnTo>
                      <a:lnTo>
                        <a:pt x="93" y="409"/>
                      </a:lnTo>
                      <a:lnTo>
                        <a:pt x="93" y="406"/>
                      </a:lnTo>
                      <a:lnTo>
                        <a:pt x="93" y="404"/>
                      </a:lnTo>
                      <a:lnTo>
                        <a:pt x="89" y="404"/>
                      </a:lnTo>
                      <a:lnTo>
                        <a:pt x="89" y="400"/>
                      </a:lnTo>
                      <a:lnTo>
                        <a:pt x="89" y="398"/>
                      </a:lnTo>
                      <a:lnTo>
                        <a:pt x="88" y="398"/>
                      </a:lnTo>
                      <a:lnTo>
                        <a:pt x="84" y="394"/>
                      </a:lnTo>
                      <a:lnTo>
                        <a:pt x="84" y="393"/>
                      </a:lnTo>
                      <a:lnTo>
                        <a:pt x="84" y="389"/>
                      </a:lnTo>
                      <a:lnTo>
                        <a:pt x="81" y="389"/>
                      </a:lnTo>
                      <a:lnTo>
                        <a:pt x="79" y="389"/>
                      </a:lnTo>
                      <a:lnTo>
                        <a:pt x="79" y="393"/>
                      </a:lnTo>
                      <a:lnTo>
                        <a:pt x="79" y="389"/>
                      </a:lnTo>
                      <a:lnTo>
                        <a:pt x="76" y="389"/>
                      </a:lnTo>
                      <a:lnTo>
                        <a:pt x="71" y="385"/>
                      </a:lnTo>
                      <a:lnTo>
                        <a:pt x="68" y="383"/>
                      </a:lnTo>
                      <a:lnTo>
                        <a:pt x="68" y="379"/>
                      </a:lnTo>
                      <a:lnTo>
                        <a:pt x="65" y="379"/>
                      </a:lnTo>
                      <a:lnTo>
                        <a:pt x="62" y="379"/>
                      </a:lnTo>
                      <a:lnTo>
                        <a:pt x="62" y="378"/>
                      </a:lnTo>
                      <a:lnTo>
                        <a:pt x="60" y="378"/>
                      </a:lnTo>
                      <a:lnTo>
                        <a:pt x="57" y="378"/>
                      </a:lnTo>
                      <a:lnTo>
                        <a:pt x="57" y="374"/>
                      </a:lnTo>
                      <a:lnTo>
                        <a:pt x="57" y="378"/>
                      </a:lnTo>
                      <a:lnTo>
                        <a:pt x="53" y="378"/>
                      </a:lnTo>
                      <a:lnTo>
                        <a:pt x="52" y="378"/>
                      </a:lnTo>
                      <a:lnTo>
                        <a:pt x="48" y="378"/>
                      </a:lnTo>
                      <a:lnTo>
                        <a:pt x="48" y="374"/>
                      </a:lnTo>
                      <a:lnTo>
                        <a:pt x="48" y="378"/>
                      </a:lnTo>
                      <a:lnTo>
                        <a:pt x="45" y="378"/>
                      </a:lnTo>
                      <a:lnTo>
                        <a:pt x="44" y="378"/>
                      </a:lnTo>
                      <a:lnTo>
                        <a:pt x="40" y="378"/>
                      </a:lnTo>
                      <a:lnTo>
                        <a:pt x="37" y="378"/>
                      </a:lnTo>
                      <a:lnTo>
                        <a:pt x="35" y="378"/>
                      </a:lnTo>
                      <a:lnTo>
                        <a:pt x="32" y="374"/>
                      </a:lnTo>
                      <a:lnTo>
                        <a:pt x="29" y="370"/>
                      </a:lnTo>
                      <a:lnTo>
                        <a:pt x="24" y="370"/>
                      </a:lnTo>
                      <a:lnTo>
                        <a:pt x="21" y="370"/>
                      </a:lnTo>
                      <a:lnTo>
                        <a:pt x="17" y="370"/>
                      </a:lnTo>
                      <a:lnTo>
                        <a:pt x="17" y="374"/>
                      </a:lnTo>
                      <a:lnTo>
                        <a:pt x="16" y="374"/>
                      </a:lnTo>
                      <a:lnTo>
                        <a:pt x="13" y="374"/>
                      </a:lnTo>
                      <a:lnTo>
                        <a:pt x="9" y="374"/>
                      </a:lnTo>
                      <a:lnTo>
                        <a:pt x="8" y="374"/>
                      </a:lnTo>
                      <a:lnTo>
                        <a:pt x="8" y="370"/>
                      </a:lnTo>
                      <a:lnTo>
                        <a:pt x="4" y="370"/>
                      </a:lnTo>
                      <a:lnTo>
                        <a:pt x="4" y="368"/>
                      </a:lnTo>
                      <a:lnTo>
                        <a:pt x="4" y="363"/>
                      </a:lnTo>
                      <a:lnTo>
                        <a:pt x="1" y="357"/>
                      </a:lnTo>
                      <a:lnTo>
                        <a:pt x="1" y="350"/>
                      </a:lnTo>
                      <a:lnTo>
                        <a:pt x="4" y="350"/>
                      </a:lnTo>
                      <a:lnTo>
                        <a:pt x="1" y="348"/>
                      </a:lnTo>
                      <a:lnTo>
                        <a:pt x="1" y="342"/>
                      </a:lnTo>
                      <a:lnTo>
                        <a:pt x="4" y="342"/>
                      </a:lnTo>
                      <a:lnTo>
                        <a:pt x="1" y="342"/>
                      </a:lnTo>
                      <a:lnTo>
                        <a:pt x="0" y="342"/>
                      </a:lnTo>
                      <a:lnTo>
                        <a:pt x="1" y="337"/>
                      </a:lnTo>
                      <a:lnTo>
                        <a:pt x="1" y="333"/>
                      </a:lnTo>
                      <a:lnTo>
                        <a:pt x="4" y="333"/>
                      </a:lnTo>
                      <a:lnTo>
                        <a:pt x="4" y="329"/>
                      </a:lnTo>
                      <a:lnTo>
                        <a:pt x="4" y="327"/>
                      </a:lnTo>
                      <a:lnTo>
                        <a:pt x="1" y="327"/>
                      </a:lnTo>
                      <a:lnTo>
                        <a:pt x="1" y="323"/>
                      </a:lnTo>
                      <a:lnTo>
                        <a:pt x="0" y="323"/>
                      </a:lnTo>
                      <a:lnTo>
                        <a:pt x="0" y="322"/>
                      </a:lnTo>
                      <a:lnTo>
                        <a:pt x="0" y="318"/>
                      </a:lnTo>
                      <a:lnTo>
                        <a:pt x="1" y="318"/>
                      </a:lnTo>
                      <a:lnTo>
                        <a:pt x="1" y="314"/>
                      </a:lnTo>
                      <a:lnTo>
                        <a:pt x="8" y="314"/>
                      </a:lnTo>
                      <a:lnTo>
                        <a:pt x="8" y="312"/>
                      </a:lnTo>
                      <a:lnTo>
                        <a:pt x="8" y="308"/>
                      </a:lnTo>
                      <a:lnTo>
                        <a:pt x="8" y="307"/>
                      </a:lnTo>
                      <a:lnTo>
                        <a:pt x="9" y="307"/>
                      </a:lnTo>
                      <a:lnTo>
                        <a:pt x="9" y="303"/>
                      </a:lnTo>
                      <a:lnTo>
                        <a:pt x="9" y="301"/>
                      </a:lnTo>
                      <a:lnTo>
                        <a:pt x="8" y="297"/>
                      </a:lnTo>
                      <a:lnTo>
                        <a:pt x="8" y="294"/>
                      </a:lnTo>
                      <a:lnTo>
                        <a:pt x="8" y="292"/>
                      </a:lnTo>
                      <a:lnTo>
                        <a:pt x="8" y="288"/>
                      </a:lnTo>
                      <a:lnTo>
                        <a:pt x="8" y="286"/>
                      </a:lnTo>
                      <a:lnTo>
                        <a:pt x="8" y="282"/>
                      </a:lnTo>
                      <a:lnTo>
                        <a:pt x="8" y="280"/>
                      </a:lnTo>
                      <a:lnTo>
                        <a:pt x="4" y="280"/>
                      </a:lnTo>
                      <a:lnTo>
                        <a:pt x="4" y="277"/>
                      </a:lnTo>
                      <a:lnTo>
                        <a:pt x="1" y="277"/>
                      </a:lnTo>
                      <a:lnTo>
                        <a:pt x="1" y="273"/>
                      </a:lnTo>
                      <a:lnTo>
                        <a:pt x="4" y="273"/>
                      </a:lnTo>
                      <a:lnTo>
                        <a:pt x="8" y="273"/>
                      </a:lnTo>
                      <a:lnTo>
                        <a:pt x="13" y="277"/>
                      </a:lnTo>
                      <a:lnTo>
                        <a:pt x="13" y="280"/>
                      </a:lnTo>
                      <a:lnTo>
                        <a:pt x="9" y="280"/>
                      </a:lnTo>
                      <a:lnTo>
                        <a:pt x="9" y="282"/>
                      </a:lnTo>
                      <a:lnTo>
                        <a:pt x="13" y="282"/>
                      </a:lnTo>
                      <a:lnTo>
                        <a:pt x="9" y="282"/>
                      </a:lnTo>
                      <a:lnTo>
                        <a:pt x="8" y="282"/>
                      </a:lnTo>
                      <a:lnTo>
                        <a:pt x="8" y="286"/>
                      </a:lnTo>
                      <a:lnTo>
                        <a:pt x="9" y="288"/>
                      </a:lnTo>
                      <a:lnTo>
                        <a:pt x="9" y="292"/>
                      </a:lnTo>
                      <a:lnTo>
                        <a:pt x="9" y="294"/>
                      </a:lnTo>
                      <a:lnTo>
                        <a:pt x="13" y="297"/>
                      </a:lnTo>
                      <a:lnTo>
                        <a:pt x="17" y="297"/>
                      </a:lnTo>
                      <a:lnTo>
                        <a:pt x="21" y="297"/>
                      </a:lnTo>
                      <a:lnTo>
                        <a:pt x="24" y="294"/>
                      </a:lnTo>
                      <a:lnTo>
                        <a:pt x="26" y="294"/>
                      </a:lnTo>
                      <a:lnTo>
                        <a:pt x="29" y="294"/>
                      </a:lnTo>
                      <a:lnTo>
                        <a:pt x="32" y="294"/>
                      </a:lnTo>
                      <a:lnTo>
                        <a:pt x="32" y="297"/>
                      </a:lnTo>
                      <a:lnTo>
                        <a:pt x="35" y="297"/>
                      </a:lnTo>
                      <a:lnTo>
                        <a:pt x="35" y="301"/>
                      </a:lnTo>
                      <a:lnTo>
                        <a:pt x="32" y="301"/>
                      </a:lnTo>
                      <a:lnTo>
                        <a:pt x="32" y="303"/>
                      </a:lnTo>
                      <a:lnTo>
                        <a:pt x="35" y="303"/>
                      </a:lnTo>
                      <a:lnTo>
                        <a:pt x="35" y="307"/>
                      </a:lnTo>
                      <a:lnTo>
                        <a:pt x="37" y="307"/>
                      </a:lnTo>
                      <a:lnTo>
                        <a:pt x="40" y="307"/>
                      </a:lnTo>
                      <a:lnTo>
                        <a:pt x="44" y="308"/>
                      </a:lnTo>
                      <a:lnTo>
                        <a:pt x="48" y="308"/>
                      </a:lnTo>
                      <a:lnTo>
                        <a:pt x="52" y="312"/>
                      </a:lnTo>
                      <a:lnTo>
                        <a:pt x="57" y="312"/>
                      </a:lnTo>
                      <a:lnTo>
                        <a:pt x="57" y="314"/>
                      </a:lnTo>
                      <a:lnTo>
                        <a:pt x="60" y="314"/>
                      </a:lnTo>
                      <a:lnTo>
                        <a:pt x="60" y="318"/>
                      </a:lnTo>
                      <a:lnTo>
                        <a:pt x="62" y="318"/>
                      </a:lnTo>
                      <a:lnTo>
                        <a:pt x="65" y="318"/>
                      </a:lnTo>
                      <a:lnTo>
                        <a:pt x="68" y="318"/>
                      </a:lnTo>
                      <a:lnTo>
                        <a:pt x="73" y="318"/>
                      </a:lnTo>
                      <a:lnTo>
                        <a:pt x="76" y="318"/>
                      </a:lnTo>
                      <a:lnTo>
                        <a:pt x="79" y="318"/>
                      </a:lnTo>
                      <a:lnTo>
                        <a:pt x="81" y="318"/>
                      </a:lnTo>
                      <a:lnTo>
                        <a:pt x="81" y="322"/>
                      </a:lnTo>
                      <a:lnTo>
                        <a:pt x="84" y="323"/>
                      </a:lnTo>
                      <a:lnTo>
                        <a:pt x="88" y="323"/>
                      </a:lnTo>
                      <a:lnTo>
                        <a:pt x="89" y="323"/>
                      </a:lnTo>
                      <a:lnTo>
                        <a:pt x="93" y="322"/>
                      </a:lnTo>
                      <a:lnTo>
                        <a:pt x="93" y="318"/>
                      </a:lnTo>
                      <a:lnTo>
                        <a:pt x="93" y="314"/>
                      </a:lnTo>
                      <a:lnTo>
                        <a:pt x="96" y="314"/>
                      </a:lnTo>
                      <a:lnTo>
                        <a:pt x="97" y="312"/>
                      </a:lnTo>
                      <a:lnTo>
                        <a:pt x="97" y="314"/>
                      </a:lnTo>
                      <a:lnTo>
                        <a:pt x="101" y="314"/>
                      </a:lnTo>
                      <a:lnTo>
                        <a:pt x="101" y="312"/>
                      </a:lnTo>
                      <a:lnTo>
                        <a:pt x="104" y="308"/>
                      </a:lnTo>
                      <a:lnTo>
                        <a:pt x="107" y="308"/>
                      </a:lnTo>
                      <a:lnTo>
                        <a:pt x="109" y="308"/>
                      </a:lnTo>
                      <a:lnTo>
                        <a:pt x="112" y="307"/>
                      </a:lnTo>
                      <a:lnTo>
                        <a:pt x="112" y="303"/>
                      </a:lnTo>
                      <a:lnTo>
                        <a:pt x="112" y="301"/>
                      </a:lnTo>
                      <a:lnTo>
                        <a:pt x="115" y="301"/>
                      </a:lnTo>
                      <a:lnTo>
                        <a:pt x="117" y="301"/>
                      </a:lnTo>
                      <a:lnTo>
                        <a:pt x="120" y="301"/>
                      </a:lnTo>
                      <a:lnTo>
                        <a:pt x="124" y="297"/>
                      </a:lnTo>
                      <a:lnTo>
                        <a:pt x="125" y="297"/>
                      </a:lnTo>
                      <a:lnTo>
                        <a:pt x="128" y="297"/>
                      </a:lnTo>
                      <a:lnTo>
                        <a:pt x="132" y="297"/>
                      </a:lnTo>
                      <a:lnTo>
                        <a:pt x="132" y="294"/>
                      </a:lnTo>
                      <a:lnTo>
                        <a:pt x="132" y="292"/>
                      </a:lnTo>
                      <a:lnTo>
                        <a:pt x="133" y="292"/>
                      </a:lnTo>
                      <a:lnTo>
                        <a:pt x="137" y="292"/>
                      </a:lnTo>
                      <a:lnTo>
                        <a:pt x="140" y="294"/>
                      </a:lnTo>
                      <a:lnTo>
                        <a:pt x="140" y="297"/>
                      </a:lnTo>
                      <a:lnTo>
                        <a:pt x="143" y="301"/>
                      </a:lnTo>
                      <a:lnTo>
                        <a:pt x="145" y="301"/>
                      </a:lnTo>
                      <a:lnTo>
                        <a:pt x="148" y="301"/>
                      </a:lnTo>
                      <a:lnTo>
                        <a:pt x="153" y="301"/>
                      </a:lnTo>
                      <a:lnTo>
                        <a:pt x="159" y="301"/>
                      </a:lnTo>
                      <a:lnTo>
                        <a:pt x="161" y="301"/>
                      </a:lnTo>
                      <a:lnTo>
                        <a:pt x="164" y="301"/>
                      </a:lnTo>
                      <a:lnTo>
                        <a:pt x="168" y="297"/>
                      </a:lnTo>
                      <a:lnTo>
                        <a:pt x="173" y="297"/>
                      </a:lnTo>
                      <a:lnTo>
                        <a:pt x="173" y="294"/>
                      </a:lnTo>
                      <a:lnTo>
                        <a:pt x="176" y="294"/>
                      </a:lnTo>
                      <a:lnTo>
                        <a:pt x="179" y="297"/>
                      </a:lnTo>
                      <a:lnTo>
                        <a:pt x="181" y="301"/>
                      </a:lnTo>
                      <a:lnTo>
                        <a:pt x="184" y="303"/>
                      </a:lnTo>
                      <a:lnTo>
                        <a:pt x="187" y="303"/>
                      </a:lnTo>
                      <a:lnTo>
                        <a:pt x="189" y="303"/>
                      </a:lnTo>
                      <a:lnTo>
                        <a:pt x="192" y="301"/>
                      </a:lnTo>
                      <a:lnTo>
                        <a:pt x="197" y="301"/>
                      </a:lnTo>
                      <a:lnTo>
                        <a:pt x="200" y="301"/>
                      </a:lnTo>
                      <a:lnTo>
                        <a:pt x="205" y="301"/>
                      </a:lnTo>
                      <a:lnTo>
                        <a:pt x="205" y="303"/>
                      </a:lnTo>
                      <a:lnTo>
                        <a:pt x="208" y="303"/>
                      </a:lnTo>
                      <a:lnTo>
                        <a:pt x="212" y="308"/>
                      </a:lnTo>
                      <a:lnTo>
                        <a:pt x="215" y="308"/>
                      </a:lnTo>
                      <a:lnTo>
                        <a:pt x="217" y="308"/>
                      </a:lnTo>
                      <a:lnTo>
                        <a:pt x="220" y="308"/>
                      </a:lnTo>
                      <a:lnTo>
                        <a:pt x="223" y="308"/>
                      </a:lnTo>
                      <a:lnTo>
                        <a:pt x="225" y="308"/>
                      </a:lnTo>
                      <a:lnTo>
                        <a:pt x="228" y="308"/>
                      </a:lnTo>
                      <a:lnTo>
                        <a:pt x="231" y="308"/>
                      </a:lnTo>
                      <a:lnTo>
                        <a:pt x="231" y="314"/>
                      </a:lnTo>
                      <a:lnTo>
                        <a:pt x="233" y="314"/>
                      </a:lnTo>
                      <a:lnTo>
                        <a:pt x="236" y="314"/>
                      </a:lnTo>
                      <a:lnTo>
                        <a:pt x="239" y="318"/>
                      </a:lnTo>
                      <a:lnTo>
                        <a:pt x="243" y="318"/>
                      </a:lnTo>
                      <a:lnTo>
                        <a:pt x="244" y="318"/>
                      </a:lnTo>
                      <a:lnTo>
                        <a:pt x="248" y="318"/>
                      </a:lnTo>
                      <a:lnTo>
                        <a:pt x="248" y="314"/>
                      </a:lnTo>
                      <a:lnTo>
                        <a:pt x="251" y="314"/>
                      </a:lnTo>
                      <a:lnTo>
                        <a:pt x="253" y="312"/>
                      </a:lnTo>
                      <a:lnTo>
                        <a:pt x="256" y="308"/>
                      </a:lnTo>
                      <a:lnTo>
                        <a:pt x="256" y="307"/>
                      </a:lnTo>
                      <a:lnTo>
                        <a:pt x="259" y="307"/>
                      </a:lnTo>
                      <a:lnTo>
                        <a:pt x="259" y="303"/>
                      </a:lnTo>
                      <a:lnTo>
                        <a:pt x="259" y="301"/>
                      </a:lnTo>
                      <a:lnTo>
                        <a:pt x="261" y="301"/>
                      </a:lnTo>
                      <a:lnTo>
                        <a:pt x="264" y="301"/>
                      </a:lnTo>
                      <a:lnTo>
                        <a:pt x="267" y="297"/>
                      </a:lnTo>
                      <a:lnTo>
                        <a:pt x="269" y="297"/>
                      </a:lnTo>
                      <a:lnTo>
                        <a:pt x="272" y="297"/>
                      </a:lnTo>
                      <a:lnTo>
                        <a:pt x="275" y="294"/>
                      </a:lnTo>
                      <a:lnTo>
                        <a:pt x="275" y="292"/>
                      </a:lnTo>
                      <a:lnTo>
                        <a:pt x="279" y="292"/>
                      </a:lnTo>
                      <a:lnTo>
                        <a:pt x="280" y="288"/>
                      </a:lnTo>
                      <a:lnTo>
                        <a:pt x="284" y="288"/>
                      </a:lnTo>
                      <a:lnTo>
                        <a:pt x="284" y="286"/>
                      </a:lnTo>
                      <a:lnTo>
                        <a:pt x="284" y="282"/>
                      </a:lnTo>
                      <a:lnTo>
                        <a:pt x="287" y="282"/>
                      </a:lnTo>
                      <a:lnTo>
                        <a:pt x="287" y="280"/>
                      </a:lnTo>
                      <a:lnTo>
                        <a:pt x="288" y="280"/>
                      </a:lnTo>
                      <a:lnTo>
                        <a:pt x="292" y="280"/>
                      </a:lnTo>
                      <a:lnTo>
                        <a:pt x="292" y="277"/>
                      </a:lnTo>
                      <a:lnTo>
                        <a:pt x="288" y="277"/>
                      </a:lnTo>
                      <a:lnTo>
                        <a:pt x="288" y="273"/>
                      </a:lnTo>
                      <a:lnTo>
                        <a:pt x="292" y="273"/>
                      </a:lnTo>
                      <a:lnTo>
                        <a:pt x="295" y="271"/>
                      </a:lnTo>
                      <a:lnTo>
                        <a:pt x="300" y="267"/>
                      </a:lnTo>
                      <a:lnTo>
                        <a:pt x="300" y="265"/>
                      </a:lnTo>
                      <a:lnTo>
                        <a:pt x="297" y="265"/>
                      </a:lnTo>
                      <a:lnTo>
                        <a:pt x="297" y="262"/>
                      </a:lnTo>
                      <a:lnTo>
                        <a:pt x="300" y="262"/>
                      </a:lnTo>
                      <a:lnTo>
                        <a:pt x="300" y="258"/>
                      </a:lnTo>
                      <a:lnTo>
                        <a:pt x="300" y="256"/>
                      </a:lnTo>
                      <a:lnTo>
                        <a:pt x="300" y="252"/>
                      </a:lnTo>
                      <a:lnTo>
                        <a:pt x="297" y="252"/>
                      </a:lnTo>
                      <a:lnTo>
                        <a:pt x="297" y="251"/>
                      </a:lnTo>
                      <a:lnTo>
                        <a:pt x="300" y="251"/>
                      </a:lnTo>
                      <a:lnTo>
                        <a:pt x="300" y="247"/>
                      </a:lnTo>
                      <a:lnTo>
                        <a:pt x="300" y="251"/>
                      </a:lnTo>
                      <a:lnTo>
                        <a:pt x="300" y="247"/>
                      </a:lnTo>
                      <a:lnTo>
                        <a:pt x="303" y="245"/>
                      </a:lnTo>
                      <a:lnTo>
                        <a:pt x="305" y="241"/>
                      </a:lnTo>
                      <a:lnTo>
                        <a:pt x="305" y="237"/>
                      </a:lnTo>
                      <a:lnTo>
                        <a:pt x="308" y="237"/>
                      </a:lnTo>
                      <a:lnTo>
                        <a:pt x="308" y="236"/>
                      </a:lnTo>
                      <a:lnTo>
                        <a:pt x="308" y="232"/>
                      </a:lnTo>
                      <a:lnTo>
                        <a:pt x="308" y="230"/>
                      </a:lnTo>
                      <a:lnTo>
                        <a:pt x="311" y="226"/>
                      </a:lnTo>
                      <a:lnTo>
                        <a:pt x="315" y="221"/>
                      </a:lnTo>
                      <a:lnTo>
                        <a:pt x="316" y="217"/>
                      </a:lnTo>
                      <a:lnTo>
                        <a:pt x="316" y="215"/>
                      </a:lnTo>
                      <a:lnTo>
                        <a:pt x="319" y="215"/>
                      </a:lnTo>
                      <a:lnTo>
                        <a:pt x="323" y="211"/>
                      </a:lnTo>
                      <a:lnTo>
                        <a:pt x="319" y="209"/>
                      </a:lnTo>
                      <a:lnTo>
                        <a:pt x="323" y="209"/>
                      </a:lnTo>
                      <a:lnTo>
                        <a:pt x="323" y="206"/>
                      </a:lnTo>
                      <a:lnTo>
                        <a:pt x="324" y="200"/>
                      </a:lnTo>
                      <a:lnTo>
                        <a:pt x="324" y="196"/>
                      </a:lnTo>
                      <a:lnTo>
                        <a:pt x="324" y="194"/>
                      </a:lnTo>
                      <a:lnTo>
                        <a:pt x="331" y="191"/>
                      </a:lnTo>
                      <a:lnTo>
                        <a:pt x="331" y="189"/>
                      </a:lnTo>
                      <a:lnTo>
                        <a:pt x="328" y="185"/>
                      </a:lnTo>
                      <a:lnTo>
                        <a:pt x="328" y="181"/>
                      </a:lnTo>
                      <a:lnTo>
                        <a:pt x="324" y="181"/>
                      </a:lnTo>
                      <a:lnTo>
                        <a:pt x="328" y="181"/>
                      </a:lnTo>
                      <a:lnTo>
                        <a:pt x="328" y="179"/>
                      </a:lnTo>
                      <a:lnTo>
                        <a:pt x="331" y="176"/>
                      </a:lnTo>
                      <a:lnTo>
                        <a:pt x="331" y="174"/>
                      </a:lnTo>
                      <a:lnTo>
                        <a:pt x="332" y="174"/>
                      </a:lnTo>
                      <a:lnTo>
                        <a:pt x="332" y="170"/>
                      </a:lnTo>
                      <a:lnTo>
                        <a:pt x="336" y="168"/>
                      </a:lnTo>
                      <a:lnTo>
                        <a:pt x="339" y="165"/>
                      </a:lnTo>
                      <a:lnTo>
                        <a:pt x="341" y="165"/>
                      </a:lnTo>
                      <a:lnTo>
                        <a:pt x="344" y="165"/>
                      </a:lnTo>
                      <a:lnTo>
                        <a:pt x="347" y="159"/>
                      </a:lnTo>
                      <a:lnTo>
                        <a:pt x="347" y="155"/>
                      </a:lnTo>
                      <a:lnTo>
                        <a:pt x="350" y="153"/>
                      </a:lnTo>
                      <a:lnTo>
                        <a:pt x="350" y="150"/>
                      </a:lnTo>
                      <a:lnTo>
                        <a:pt x="352" y="146"/>
                      </a:lnTo>
                      <a:lnTo>
                        <a:pt x="355" y="144"/>
                      </a:lnTo>
                      <a:lnTo>
                        <a:pt x="359" y="138"/>
                      </a:lnTo>
                      <a:lnTo>
                        <a:pt x="359" y="135"/>
                      </a:lnTo>
                      <a:lnTo>
                        <a:pt x="360" y="133"/>
                      </a:lnTo>
                      <a:lnTo>
                        <a:pt x="363" y="133"/>
                      </a:lnTo>
                      <a:lnTo>
                        <a:pt x="363" y="129"/>
                      </a:lnTo>
                      <a:lnTo>
                        <a:pt x="363" y="125"/>
                      </a:lnTo>
                      <a:lnTo>
                        <a:pt x="367" y="125"/>
                      </a:lnTo>
                      <a:lnTo>
                        <a:pt x="367" y="123"/>
                      </a:lnTo>
                      <a:lnTo>
                        <a:pt x="368" y="114"/>
                      </a:lnTo>
                      <a:lnTo>
                        <a:pt x="372" y="114"/>
                      </a:lnTo>
                      <a:lnTo>
                        <a:pt x="375" y="112"/>
                      </a:lnTo>
                      <a:lnTo>
                        <a:pt x="375" y="108"/>
                      </a:lnTo>
                      <a:lnTo>
                        <a:pt x="375" y="105"/>
                      </a:lnTo>
                      <a:lnTo>
                        <a:pt x="375" y="103"/>
                      </a:lnTo>
                      <a:lnTo>
                        <a:pt x="377" y="99"/>
                      </a:lnTo>
                      <a:lnTo>
                        <a:pt x="380" y="97"/>
                      </a:lnTo>
                      <a:lnTo>
                        <a:pt x="383" y="97"/>
                      </a:lnTo>
                      <a:lnTo>
                        <a:pt x="383" y="94"/>
                      </a:lnTo>
                      <a:lnTo>
                        <a:pt x="383" y="88"/>
                      </a:lnTo>
                      <a:lnTo>
                        <a:pt x="386" y="88"/>
                      </a:lnTo>
                      <a:lnTo>
                        <a:pt x="388" y="84"/>
                      </a:lnTo>
                      <a:lnTo>
                        <a:pt x="395" y="79"/>
                      </a:lnTo>
                      <a:lnTo>
                        <a:pt x="396" y="79"/>
                      </a:lnTo>
                      <a:lnTo>
                        <a:pt x="396" y="77"/>
                      </a:lnTo>
                      <a:lnTo>
                        <a:pt x="399" y="77"/>
                      </a:lnTo>
                      <a:lnTo>
                        <a:pt x="399" y="73"/>
                      </a:lnTo>
                      <a:lnTo>
                        <a:pt x="403" y="69"/>
                      </a:lnTo>
                      <a:lnTo>
                        <a:pt x="403" y="67"/>
                      </a:lnTo>
                      <a:lnTo>
                        <a:pt x="403" y="64"/>
                      </a:lnTo>
                      <a:lnTo>
                        <a:pt x="404" y="62"/>
                      </a:lnTo>
                      <a:lnTo>
                        <a:pt x="404" y="58"/>
                      </a:lnTo>
                      <a:lnTo>
                        <a:pt x="408" y="56"/>
                      </a:lnTo>
                      <a:lnTo>
                        <a:pt x="411" y="56"/>
                      </a:lnTo>
                      <a:lnTo>
                        <a:pt x="412" y="52"/>
                      </a:lnTo>
                      <a:lnTo>
                        <a:pt x="416" y="52"/>
                      </a:lnTo>
                      <a:lnTo>
                        <a:pt x="419" y="49"/>
                      </a:lnTo>
                      <a:lnTo>
                        <a:pt x="422" y="49"/>
                      </a:lnTo>
                      <a:lnTo>
                        <a:pt x="422" y="43"/>
                      </a:lnTo>
                      <a:lnTo>
                        <a:pt x="422" y="41"/>
                      </a:lnTo>
                      <a:lnTo>
                        <a:pt x="424" y="34"/>
                      </a:lnTo>
                      <a:lnTo>
                        <a:pt x="424" y="32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3171736" y="1934415"/>
                  <a:ext cx="549528" cy="458194"/>
                </a:xfrm>
                <a:custGeom>
                  <a:rect b="b" l="l" r="r" t="t"/>
                  <a:pathLst>
                    <a:path extrusionOk="0" h="824" w="932">
                      <a:moveTo>
                        <a:pt x="434" y="0"/>
                      </a:moveTo>
                      <a:lnTo>
                        <a:pt x="436" y="0"/>
                      </a:lnTo>
                      <a:lnTo>
                        <a:pt x="531" y="0"/>
                      </a:lnTo>
                      <a:lnTo>
                        <a:pt x="534" y="0"/>
                      </a:lnTo>
                      <a:lnTo>
                        <a:pt x="534" y="2"/>
                      </a:lnTo>
                      <a:lnTo>
                        <a:pt x="536" y="2"/>
                      </a:lnTo>
                      <a:lnTo>
                        <a:pt x="539" y="2"/>
                      </a:lnTo>
                      <a:lnTo>
                        <a:pt x="542" y="7"/>
                      </a:lnTo>
                      <a:lnTo>
                        <a:pt x="544" y="7"/>
                      </a:lnTo>
                      <a:lnTo>
                        <a:pt x="547" y="13"/>
                      </a:lnTo>
                      <a:lnTo>
                        <a:pt x="547" y="17"/>
                      </a:lnTo>
                      <a:lnTo>
                        <a:pt x="550" y="20"/>
                      </a:lnTo>
                      <a:lnTo>
                        <a:pt x="550" y="22"/>
                      </a:lnTo>
                      <a:lnTo>
                        <a:pt x="552" y="26"/>
                      </a:lnTo>
                      <a:lnTo>
                        <a:pt x="555" y="26"/>
                      </a:lnTo>
                      <a:lnTo>
                        <a:pt x="555" y="28"/>
                      </a:lnTo>
                      <a:lnTo>
                        <a:pt x="563" y="37"/>
                      </a:lnTo>
                      <a:lnTo>
                        <a:pt x="575" y="52"/>
                      </a:lnTo>
                      <a:lnTo>
                        <a:pt x="583" y="54"/>
                      </a:lnTo>
                      <a:lnTo>
                        <a:pt x="588" y="63"/>
                      </a:lnTo>
                      <a:lnTo>
                        <a:pt x="594" y="67"/>
                      </a:lnTo>
                      <a:lnTo>
                        <a:pt x="596" y="69"/>
                      </a:lnTo>
                      <a:lnTo>
                        <a:pt x="599" y="69"/>
                      </a:lnTo>
                      <a:lnTo>
                        <a:pt x="599" y="73"/>
                      </a:lnTo>
                      <a:lnTo>
                        <a:pt x="614" y="75"/>
                      </a:lnTo>
                      <a:lnTo>
                        <a:pt x="616" y="75"/>
                      </a:lnTo>
                      <a:lnTo>
                        <a:pt x="624" y="78"/>
                      </a:lnTo>
                      <a:lnTo>
                        <a:pt x="634" y="82"/>
                      </a:lnTo>
                      <a:lnTo>
                        <a:pt x="638" y="84"/>
                      </a:lnTo>
                      <a:lnTo>
                        <a:pt x="647" y="93"/>
                      </a:lnTo>
                      <a:lnTo>
                        <a:pt x="650" y="95"/>
                      </a:lnTo>
                      <a:lnTo>
                        <a:pt x="655" y="95"/>
                      </a:lnTo>
                      <a:lnTo>
                        <a:pt x="658" y="95"/>
                      </a:lnTo>
                      <a:lnTo>
                        <a:pt x="660" y="95"/>
                      </a:lnTo>
                      <a:lnTo>
                        <a:pt x="663" y="95"/>
                      </a:lnTo>
                      <a:lnTo>
                        <a:pt x="666" y="95"/>
                      </a:lnTo>
                      <a:lnTo>
                        <a:pt x="671" y="95"/>
                      </a:lnTo>
                      <a:lnTo>
                        <a:pt x="674" y="95"/>
                      </a:lnTo>
                      <a:lnTo>
                        <a:pt x="679" y="99"/>
                      </a:lnTo>
                      <a:lnTo>
                        <a:pt x="686" y="99"/>
                      </a:lnTo>
                      <a:lnTo>
                        <a:pt x="694" y="103"/>
                      </a:lnTo>
                      <a:lnTo>
                        <a:pt x="696" y="105"/>
                      </a:lnTo>
                      <a:lnTo>
                        <a:pt x="707" y="105"/>
                      </a:lnTo>
                      <a:lnTo>
                        <a:pt x="710" y="108"/>
                      </a:lnTo>
                      <a:lnTo>
                        <a:pt x="714" y="108"/>
                      </a:lnTo>
                      <a:lnTo>
                        <a:pt x="715" y="114"/>
                      </a:lnTo>
                      <a:lnTo>
                        <a:pt x="718" y="114"/>
                      </a:lnTo>
                      <a:lnTo>
                        <a:pt x="718" y="118"/>
                      </a:lnTo>
                      <a:lnTo>
                        <a:pt x="722" y="119"/>
                      </a:lnTo>
                      <a:lnTo>
                        <a:pt x="722" y="125"/>
                      </a:lnTo>
                      <a:lnTo>
                        <a:pt x="722" y="129"/>
                      </a:lnTo>
                      <a:lnTo>
                        <a:pt x="722" y="131"/>
                      </a:lnTo>
                      <a:lnTo>
                        <a:pt x="715" y="144"/>
                      </a:lnTo>
                      <a:lnTo>
                        <a:pt x="715" y="146"/>
                      </a:lnTo>
                      <a:lnTo>
                        <a:pt x="715" y="151"/>
                      </a:lnTo>
                      <a:lnTo>
                        <a:pt x="722" y="161"/>
                      </a:lnTo>
                      <a:lnTo>
                        <a:pt x="722" y="170"/>
                      </a:lnTo>
                      <a:lnTo>
                        <a:pt x="727" y="187"/>
                      </a:lnTo>
                      <a:lnTo>
                        <a:pt x="730" y="192"/>
                      </a:lnTo>
                      <a:lnTo>
                        <a:pt x="733" y="211"/>
                      </a:lnTo>
                      <a:lnTo>
                        <a:pt x="733" y="226"/>
                      </a:lnTo>
                      <a:lnTo>
                        <a:pt x="733" y="228"/>
                      </a:lnTo>
                      <a:lnTo>
                        <a:pt x="733" y="232"/>
                      </a:lnTo>
                      <a:lnTo>
                        <a:pt x="733" y="237"/>
                      </a:lnTo>
                      <a:lnTo>
                        <a:pt x="733" y="243"/>
                      </a:lnTo>
                      <a:lnTo>
                        <a:pt x="730" y="248"/>
                      </a:lnTo>
                      <a:lnTo>
                        <a:pt x="730" y="256"/>
                      </a:lnTo>
                      <a:lnTo>
                        <a:pt x="723" y="267"/>
                      </a:lnTo>
                      <a:lnTo>
                        <a:pt x="723" y="273"/>
                      </a:lnTo>
                      <a:lnTo>
                        <a:pt x="722" y="276"/>
                      </a:lnTo>
                      <a:lnTo>
                        <a:pt x="722" y="284"/>
                      </a:lnTo>
                      <a:lnTo>
                        <a:pt x="715" y="293"/>
                      </a:lnTo>
                      <a:lnTo>
                        <a:pt x="714" y="299"/>
                      </a:lnTo>
                      <a:lnTo>
                        <a:pt x="714" y="303"/>
                      </a:lnTo>
                      <a:lnTo>
                        <a:pt x="710" y="308"/>
                      </a:lnTo>
                      <a:lnTo>
                        <a:pt x="707" y="318"/>
                      </a:lnTo>
                      <a:lnTo>
                        <a:pt x="707" y="319"/>
                      </a:lnTo>
                      <a:lnTo>
                        <a:pt x="707" y="325"/>
                      </a:lnTo>
                      <a:lnTo>
                        <a:pt x="707" y="331"/>
                      </a:lnTo>
                      <a:lnTo>
                        <a:pt x="707" y="340"/>
                      </a:lnTo>
                      <a:lnTo>
                        <a:pt x="707" y="346"/>
                      </a:lnTo>
                      <a:lnTo>
                        <a:pt x="714" y="355"/>
                      </a:lnTo>
                      <a:lnTo>
                        <a:pt x="714" y="361"/>
                      </a:lnTo>
                      <a:lnTo>
                        <a:pt x="715" y="364"/>
                      </a:lnTo>
                      <a:lnTo>
                        <a:pt x="715" y="370"/>
                      </a:lnTo>
                      <a:lnTo>
                        <a:pt x="722" y="374"/>
                      </a:lnTo>
                      <a:lnTo>
                        <a:pt x="723" y="376"/>
                      </a:lnTo>
                      <a:lnTo>
                        <a:pt x="733" y="387"/>
                      </a:lnTo>
                      <a:lnTo>
                        <a:pt x="738" y="391"/>
                      </a:lnTo>
                      <a:lnTo>
                        <a:pt x="743" y="394"/>
                      </a:lnTo>
                      <a:lnTo>
                        <a:pt x="746" y="396"/>
                      </a:lnTo>
                      <a:lnTo>
                        <a:pt x="749" y="402"/>
                      </a:lnTo>
                      <a:lnTo>
                        <a:pt x="754" y="405"/>
                      </a:lnTo>
                      <a:lnTo>
                        <a:pt x="758" y="411"/>
                      </a:lnTo>
                      <a:lnTo>
                        <a:pt x="763" y="426"/>
                      </a:lnTo>
                      <a:lnTo>
                        <a:pt x="766" y="428"/>
                      </a:lnTo>
                      <a:lnTo>
                        <a:pt x="766" y="432"/>
                      </a:lnTo>
                      <a:lnTo>
                        <a:pt x="782" y="432"/>
                      </a:lnTo>
                      <a:lnTo>
                        <a:pt x="798" y="432"/>
                      </a:lnTo>
                      <a:lnTo>
                        <a:pt x="818" y="432"/>
                      </a:lnTo>
                      <a:lnTo>
                        <a:pt x="834" y="432"/>
                      </a:lnTo>
                      <a:lnTo>
                        <a:pt x="851" y="432"/>
                      </a:lnTo>
                      <a:lnTo>
                        <a:pt x="854" y="432"/>
                      </a:lnTo>
                      <a:lnTo>
                        <a:pt x="857" y="435"/>
                      </a:lnTo>
                      <a:lnTo>
                        <a:pt x="857" y="437"/>
                      </a:lnTo>
                      <a:lnTo>
                        <a:pt x="859" y="437"/>
                      </a:lnTo>
                      <a:lnTo>
                        <a:pt x="859" y="441"/>
                      </a:lnTo>
                      <a:lnTo>
                        <a:pt x="862" y="443"/>
                      </a:lnTo>
                      <a:lnTo>
                        <a:pt x="865" y="443"/>
                      </a:lnTo>
                      <a:lnTo>
                        <a:pt x="869" y="443"/>
                      </a:lnTo>
                      <a:lnTo>
                        <a:pt x="870" y="443"/>
                      </a:lnTo>
                      <a:lnTo>
                        <a:pt x="873" y="441"/>
                      </a:lnTo>
                      <a:lnTo>
                        <a:pt x="873" y="443"/>
                      </a:lnTo>
                      <a:lnTo>
                        <a:pt x="873" y="447"/>
                      </a:lnTo>
                      <a:lnTo>
                        <a:pt x="877" y="447"/>
                      </a:lnTo>
                      <a:lnTo>
                        <a:pt x="878" y="447"/>
                      </a:lnTo>
                      <a:lnTo>
                        <a:pt x="882" y="448"/>
                      </a:lnTo>
                      <a:lnTo>
                        <a:pt x="885" y="448"/>
                      </a:lnTo>
                      <a:lnTo>
                        <a:pt x="887" y="448"/>
                      </a:lnTo>
                      <a:lnTo>
                        <a:pt x="890" y="448"/>
                      </a:lnTo>
                      <a:lnTo>
                        <a:pt x="893" y="448"/>
                      </a:lnTo>
                      <a:lnTo>
                        <a:pt x="895" y="448"/>
                      </a:lnTo>
                      <a:lnTo>
                        <a:pt x="898" y="448"/>
                      </a:lnTo>
                      <a:lnTo>
                        <a:pt x="901" y="448"/>
                      </a:lnTo>
                      <a:lnTo>
                        <a:pt x="905" y="448"/>
                      </a:lnTo>
                      <a:lnTo>
                        <a:pt x="905" y="452"/>
                      </a:lnTo>
                      <a:lnTo>
                        <a:pt x="906" y="452"/>
                      </a:lnTo>
                      <a:lnTo>
                        <a:pt x="909" y="452"/>
                      </a:lnTo>
                      <a:lnTo>
                        <a:pt x="913" y="452"/>
                      </a:lnTo>
                      <a:lnTo>
                        <a:pt x="913" y="456"/>
                      </a:lnTo>
                      <a:lnTo>
                        <a:pt x="914" y="456"/>
                      </a:lnTo>
                      <a:lnTo>
                        <a:pt x="914" y="458"/>
                      </a:lnTo>
                      <a:lnTo>
                        <a:pt x="914" y="462"/>
                      </a:lnTo>
                      <a:lnTo>
                        <a:pt x="914" y="463"/>
                      </a:lnTo>
                      <a:lnTo>
                        <a:pt x="918" y="467"/>
                      </a:lnTo>
                      <a:lnTo>
                        <a:pt x="914" y="467"/>
                      </a:lnTo>
                      <a:lnTo>
                        <a:pt x="914" y="471"/>
                      </a:lnTo>
                      <a:lnTo>
                        <a:pt x="914" y="473"/>
                      </a:lnTo>
                      <a:lnTo>
                        <a:pt x="914" y="476"/>
                      </a:lnTo>
                      <a:lnTo>
                        <a:pt x="918" y="476"/>
                      </a:lnTo>
                      <a:lnTo>
                        <a:pt x="918" y="478"/>
                      </a:lnTo>
                      <a:lnTo>
                        <a:pt x="914" y="478"/>
                      </a:lnTo>
                      <a:lnTo>
                        <a:pt x="918" y="478"/>
                      </a:lnTo>
                      <a:lnTo>
                        <a:pt x="921" y="482"/>
                      </a:lnTo>
                      <a:lnTo>
                        <a:pt x="921" y="484"/>
                      </a:lnTo>
                      <a:lnTo>
                        <a:pt x="921" y="488"/>
                      </a:lnTo>
                      <a:lnTo>
                        <a:pt x="921" y="491"/>
                      </a:lnTo>
                      <a:lnTo>
                        <a:pt x="921" y="493"/>
                      </a:lnTo>
                      <a:lnTo>
                        <a:pt x="918" y="493"/>
                      </a:lnTo>
                      <a:lnTo>
                        <a:pt x="914" y="497"/>
                      </a:lnTo>
                      <a:lnTo>
                        <a:pt x="913" y="499"/>
                      </a:lnTo>
                      <a:lnTo>
                        <a:pt x="913" y="503"/>
                      </a:lnTo>
                      <a:lnTo>
                        <a:pt x="906" y="503"/>
                      </a:lnTo>
                      <a:lnTo>
                        <a:pt x="906" y="505"/>
                      </a:lnTo>
                      <a:lnTo>
                        <a:pt x="906" y="508"/>
                      </a:lnTo>
                      <a:lnTo>
                        <a:pt x="905" y="512"/>
                      </a:lnTo>
                      <a:lnTo>
                        <a:pt x="905" y="514"/>
                      </a:lnTo>
                      <a:lnTo>
                        <a:pt x="905" y="518"/>
                      </a:lnTo>
                      <a:lnTo>
                        <a:pt x="905" y="519"/>
                      </a:lnTo>
                      <a:lnTo>
                        <a:pt x="905" y="523"/>
                      </a:lnTo>
                      <a:lnTo>
                        <a:pt x="901" y="523"/>
                      </a:lnTo>
                      <a:lnTo>
                        <a:pt x="898" y="525"/>
                      </a:lnTo>
                      <a:lnTo>
                        <a:pt x="901" y="529"/>
                      </a:lnTo>
                      <a:lnTo>
                        <a:pt x="905" y="533"/>
                      </a:lnTo>
                      <a:lnTo>
                        <a:pt x="901" y="533"/>
                      </a:lnTo>
                      <a:lnTo>
                        <a:pt x="901" y="534"/>
                      </a:lnTo>
                      <a:lnTo>
                        <a:pt x="901" y="538"/>
                      </a:lnTo>
                      <a:lnTo>
                        <a:pt x="905" y="540"/>
                      </a:lnTo>
                      <a:lnTo>
                        <a:pt x="901" y="546"/>
                      </a:lnTo>
                      <a:lnTo>
                        <a:pt x="905" y="546"/>
                      </a:lnTo>
                      <a:lnTo>
                        <a:pt x="905" y="549"/>
                      </a:lnTo>
                      <a:lnTo>
                        <a:pt x="906" y="549"/>
                      </a:lnTo>
                      <a:lnTo>
                        <a:pt x="909" y="553"/>
                      </a:lnTo>
                      <a:lnTo>
                        <a:pt x="913" y="553"/>
                      </a:lnTo>
                      <a:lnTo>
                        <a:pt x="914" y="555"/>
                      </a:lnTo>
                      <a:lnTo>
                        <a:pt x="914" y="559"/>
                      </a:lnTo>
                      <a:lnTo>
                        <a:pt x="914" y="561"/>
                      </a:lnTo>
                      <a:lnTo>
                        <a:pt x="914" y="564"/>
                      </a:lnTo>
                      <a:lnTo>
                        <a:pt x="914" y="566"/>
                      </a:lnTo>
                      <a:lnTo>
                        <a:pt x="914" y="570"/>
                      </a:lnTo>
                      <a:lnTo>
                        <a:pt x="918" y="570"/>
                      </a:lnTo>
                      <a:lnTo>
                        <a:pt x="914" y="574"/>
                      </a:lnTo>
                      <a:lnTo>
                        <a:pt x="914" y="576"/>
                      </a:lnTo>
                      <a:lnTo>
                        <a:pt x="918" y="576"/>
                      </a:lnTo>
                      <a:lnTo>
                        <a:pt x="918" y="579"/>
                      </a:lnTo>
                      <a:lnTo>
                        <a:pt x="921" y="581"/>
                      </a:lnTo>
                      <a:lnTo>
                        <a:pt x="921" y="585"/>
                      </a:lnTo>
                      <a:lnTo>
                        <a:pt x="922" y="589"/>
                      </a:lnTo>
                      <a:lnTo>
                        <a:pt x="922" y="590"/>
                      </a:lnTo>
                      <a:lnTo>
                        <a:pt x="926" y="594"/>
                      </a:lnTo>
                      <a:lnTo>
                        <a:pt x="922" y="596"/>
                      </a:lnTo>
                      <a:lnTo>
                        <a:pt x="922" y="602"/>
                      </a:lnTo>
                      <a:lnTo>
                        <a:pt x="922" y="609"/>
                      </a:lnTo>
                      <a:lnTo>
                        <a:pt x="922" y="611"/>
                      </a:lnTo>
                      <a:lnTo>
                        <a:pt x="926" y="611"/>
                      </a:lnTo>
                      <a:lnTo>
                        <a:pt x="932" y="630"/>
                      </a:lnTo>
                      <a:lnTo>
                        <a:pt x="932" y="632"/>
                      </a:lnTo>
                      <a:lnTo>
                        <a:pt x="932" y="635"/>
                      </a:lnTo>
                      <a:lnTo>
                        <a:pt x="929" y="637"/>
                      </a:lnTo>
                      <a:lnTo>
                        <a:pt x="929" y="641"/>
                      </a:lnTo>
                      <a:lnTo>
                        <a:pt x="932" y="641"/>
                      </a:lnTo>
                      <a:lnTo>
                        <a:pt x="932" y="643"/>
                      </a:lnTo>
                      <a:lnTo>
                        <a:pt x="929" y="643"/>
                      </a:lnTo>
                      <a:lnTo>
                        <a:pt x="929" y="647"/>
                      </a:lnTo>
                      <a:lnTo>
                        <a:pt x="926" y="650"/>
                      </a:lnTo>
                      <a:lnTo>
                        <a:pt x="926" y="656"/>
                      </a:lnTo>
                      <a:lnTo>
                        <a:pt x="926" y="662"/>
                      </a:lnTo>
                      <a:lnTo>
                        <a:pt x="922" y="663"/>
                      </a:lnTo>
                      <a:lnTo>
                        <a:pt x="922" y="667"/>
                      </a:lnTo>
                      <a:lnTo>
                        <a:pt x="921" y="671"/>
                      </a:lnTo>
                      <a:lnTo>
                        <a:pt x="914" y="676"/>
                      </a:lnTo>
                      <a:lnTo>
                        <a:pt x="913" y="676"/>
                      </a:lnTo>
                      <a:lnTo>
                        <a:pt x="909" y="678"/>
                      </a:lnTo>
                      <a:lnTo>
                        <a:pt x="906" y="678"/>
                      </a:lnTo>
                      <a:lnTo>
                        <a:pt x="905" y="678"/>
                      </a:lnTo>
                      <a:lnTo>
                        <a:pt x="898" y="682"/>
                      </a:lnTo>
                      <a:lnTo>
                        <a:pt x="898" y="684"/>
                      </a:lnTo>
                      <a:lnTo>
                        <a:pt x="898" y="688"/>
                      </a:lnTo>
                      <a:lnTo>
                        <a:pt x="898" y="691"/>
                      </a:lnTo>
                      <a:lnTo>
                        <a:pt x="901" y="693"/>
                      </a:lnTo>
                      <a:lnTo>
                        <a:pt x="901" y="697"/>
                      </a:lnTo>
                      <a:lnTo>
                        <a:pt x="901" y="699"/>
                      </a:lnTo>
                      <a:lnTo>
                        <a:pt x="901" y="706"/>
                      </a:lnTo>
                      <a:lnTo>
                        <a:pt x="901" y="708"/>
                      </a:lnTo>
                      <a:lnTo>
                        <a:pt x="898" y="714"/>
                      </a:lnTo>
                      <a:lnTo>
                        <a:pt x="895" y="718"/>
                      </a:lnTo>
                      <a:lnTo>
                        <a:pt x="890" y="714"/>
                      </a:lnTo>
                      <a:lnTo>
                        <a:pt x="887" y="718"/>
                      </a:lnTo>
                      <a:lnTo>
                        <a:pt x="885" y="718"/>
                      </a:lnTo>
                      <a:lnTo>
                        <a:pt x="882" y="718"/>
                      </a:lnTo>
                      <a:lnTo>
                        <a:pt x="878" y="719"/>
                      </a:lnTo>
                      <a:lnTo>
                        <a:pt x="882" y="723"/>
                      </a:lnTo>
                      <a:lnTo>
                        <a:pt x="878" y="727"/>
                      </a:lnTo>
                      <a:lnTo>
                        <a:pt x="873" y="729"/>
                      </a:lnTo>
                      <a:lnTo>
                        <a:pt x="873" y="733"/>
                      </a:lnTo>
                      <a:lnTo>
                        <a:pt x="873" y="734"/>
                      </a:lnTo>
                      <a:lnTo>
                        <a:pt x="873" y="738"/>
                      </a:lnTo>
                      <a:lnTo>
                        <a:pt x="873" y="740"/>
                      </a:lnTo>
                      <a:lnTo>
                        <a:pt x="870" y="744"/>
                      </a:lnTo>
                      <a:lnTo>
                        <a:pt x="870" y="748"/>
                      </a:lnTo>
                      <a:lnTo>
                        <a:pt x="869" y="749"/>
                      </a:lnTo>
                      <a:lnTo>
                        <a:pt x="869" y="753"/>
                      </a:lnTo>
                      <a:lnTo>
                        <a:pt x="865" y="753"/>
                      </a:lnTo>
                      <a:lnTo>
                        <a:pt x="865" y="755"/>
                      </a:lnTo>
                      <a:lnTo>
                        <a:pt x="865" y="759"/>
                      </a:lnTo>
                      <a:lnTo>
                        <a:pt x="862" y="759"/>
                      </a:lnTo>
                      <a:lnTo>
                        <a:pt x="862" y="761"/>
                      </a:lnTo>
                      <a:lnTo>
                        <a:pt x="862" y="764"/>
                      </a:lnTo>
                      <a:lnTo>
                        <a:pt x="859" y="768"/>
                      </a:lnTo>
                      <a:lnTo>
                        <a:pt x="862" y="768"/>
                      </a:lnTo>
                      <a:lnTo>
                        <a:pt x="862" y="770"/>
                      </a:lnTo>
                      <a:lnTo>
                        <a:pt x="859" y="774"/>
                      </a:lnTo>
                      <a:lnTo>
                        <a:pt x="859" y="776"/>
                      </a:lnTo>
                      <a:lnTo>
                        <a:pt x="857" y="776"/>
                      </a:lnTo>
                      <a:lnTo>
                        <a:pt x="859" y="779"/>
                      </a:lnTo>
                      <a:lnTo>
                        <a:pt x="859" y="781"/>
                      </a:lnTo>
                      <a:lnTo>
                        <a:pt x="859" y="785"/>
                      </a:lnTo>
                      <a:lnTo>
                        <a:pt x="857" y="785"/>
                      </a:lnTo>
                      <a:lnTo>
                        <a:pt x="857" y="789"/>
                      </a:lnTo>
                      <a:lnTo>
                        <a:pt x="854" y="789"/>
                      </a:lnTo>
                      <a:lnTo>
                        <a:pt x="851" y="790"/>
                      </a:lnTo>
                      <a:lnTo>
                        <a:pt x="849" y="790"/>
                      </a:lnTo>
                      <a:lnTo>
                        <a:pt x="846" y="794"/>
                      </a:lnTo>
                      <a:lnTo>
                        <a:pt x="841" y="794"/>
                      </a:lnTo>
                      <a:lnTo>
                        <a:pt x="841" y="796"/>
                      </a:lnTo>
                      <a:lnTo>
                        <a:pt x="838" y="796"/>
                      </a:lnTo>
                      <a:lnTo>
                        <a:pt x="838" y="800"/>
                      </a:lnTo>
                      <a:lnTo>
                        <a:pt x="834" y="802"/>
                      </a:lnTo>
                      <a:lnTo>
                        <a:pt x="833" y="802"/>
                      </a:lnTo>
                      <a:lnTo>
                        <a:pt x="829" y="802"/>
                      </a:lnTo>
                      <a:lnTo>
                        <a:pt x="829" y="805"/>
                      </a:lnTo>
                      <a:lnTo>
                        <a:pt x="826" y="805"/>
                      </a:lnTo>
                      <a:lnTo>
                        <a:pt x="823" y="805"/>
                      </a:lnTo>
                      <a:lnTo>
                        <a:pt x="821" y="811"/>
                      </a:lnTo>
                      <a:lnTo>
                        <a:pt x="818" y="815"/>
                      </a:lnTo>
                      <a:lnTo>
                        <a:pt x="815" y="815"/>
                      </a:lnTo>
                      <a:lnTo>
                        <a:pt x="815" y="817"/>
                      </a:lnTo>
                      <a:lnTo>
                        <a:pt x="813" y="820"/>
                      </a:lnTo>
                      <a:lnTo>
                        <a:pt x="813" y="824"/>
                      </a:lnTo>
                      <a:lnTo>
                        <a:pt x="810" y="824"/>
                      </a:lnTo>
                      <a:lnTo>
                        <a:pt x="807" y="820"/>
                      </a:lnTo>
                      <a:lnTo>
                        <a:pt x="807" y="824"/>
                      </a:lnTo>
                      <a:lnTo>
                        <a:pt x="805" y="824"/>
                      </a:lnTo>
                      <a:lnTo>
                        <a:pt x="802" y="820"/>
                      </a:lnTo>
                      <a:lnTo>
                        <a:pt x="802" y="817"/>
                      </a:lnTo>
                      <a:lnTo>
                        <a:pt x="798" y="817"/>
                      </a:lnTo>
                      <a:lnTo>
                        <a:pt x="795" y="817"/>
                      </a:lnTo>
                      <a:lnTo>
                        <a:pt x="795" y="815"/>
                      </a:lnTo>
                      <a:lnTo>
                        <a:pt x="794" y="815"/>
                      </a:lnTo>
                      <a:lnTo>
                        <a:pt x="790" y="815"/>
                      </a:lnTo>
                      <a:lnTo>
                        <a:pt x="787" y="811"/>
                      </a:lnTo>
                      <a:lnTo>
                        <a:pt x="787" y="809"/>
                      </a:lnTo>
                      <a:lnTo>
                        <a:pt x="782" y="805"/>
                      </a:lnTo>
                      <a:lnTo>
                        <a:pt x="782" y="802"/>
                      </a:lnTo>
                      <a:lnTo>
                        <a:pt x="782" y="800"/>
                      </a:lnTo>
                      <a:lnTo>
                        <a:pt x="779" y="800"/>
                      </a:lnTo>
                      <a:lnTo>
                        <a:pt x="779" y="802"/>
                      </a:lnTo>
                      <a:lnTo>
                        <a:pt x="777" y="802"/>
                      </a:lnTo>
                      <a:lnTo>
                        <a:pt x="774" y="800"/>
                      </a:lnTo>
                      <a:lnTo>
                        <a:pt x="771" y="802"/>
                      </a:lnTo>
                      <a:lnTo>
                        <a:pt x="771" y="800"/>
                      </a:lnTo>
                      <a:lnTo>
                        <a:pt x="771" y="796"/>
                      </a:lnTo>
                      <a:lnTo>
                        <a:pt x="771" y="794"/>
                      </a:lnTo>
                      <a:lnTo>
                        <a:pt x="774" y="794"/>
                      </a:lnTo>
                      <a:lnTo>
                        <a:pt x="771" y="790"/>
                      </a:lnTo>
                      <a:lnTo>
                        <a:pt x="769" y="789"/>
                      </a:lnTo>
                      <a:lnTo>
                        <a:pt x="766" y="789"/>
                      </a:lnTo>
                      <a:lnTo>
                        <a:pt x="766" y="790"/>
                      </a:lnTo>
                      <a:lnTo>
                        <a:pt x="766" y="794"/>
                      </a:lnTo>
                      <a:lnTo>
                        <a:pt x="763" y="794"/>
                      </a:lnTo>
                      <a:lnTo>
                        <a:pt x="759" y="790"/>
                      </a:lnTo>
                      <a:lnTo>
                        <a:pt x="758" y="790"/>
                      </a:lnTo>
                      <a:lnTo>
                        <a:pt x="758" y="794"/>
                      </a:lnTo>
                      <a:lnTo>
                        <a:pt x="758" y="796"/>
                      </a:lnTo>
                      <a:lnTo>
                        <a:pt x="754" y="796"/>
                      </a:lnTo>
                      <a:lnTo>
                        <a:pt x="751" y="796"/>
                      </a:lnTo>
                      <a:lnTo>
                        <a:pt x="749" y="796"/>
                      </a:lnTo>
                      <a:lnTo>
                        <a:pt x="746" y="796"/>
                      </a:lnTo>
                      <a:lnTo>
                        <a:pt x="743" y="796"/>
                      </a:lnTo>
                      <a:lnTo>
                        <a:pt x="741" y="796"/>
                      </a:lnTo>
                      <a:lnTo>
                        <a:pt x="738" y="794"/>
                      </a:lnTo>
                      <a:lnTo>
                        <a:pt x="735" y="794"/>
                      </a:lnTo>
                      <a:lnTo>
                        <a:pt x="733" y="794"/>
                      </a:lnTo>
                      <a:lnTo>
                        <a:pt x="733" y="790"/>
                      </a:lnTo>
                      <a:lnTo>
                        <a:pt x="730" y="790"/>
                      </a:lnTo>
                      <a:lnTo>
                        <a:pt x="730" y="794"/>
                      </a:lnTo>
                      <a:lnTo>
                        <a:pt x="727" y="794"/>
                      </a:lnTo>
                      <a:lnTo>
                        <a:pt x="723" y="794"/>
                      </a:lnTo>
                      <a:lnTo>
                        <a:pt x="723" y="796"/>
                      </a:lnTo>
                      <a:lnTo>
                        <a:pt x="722" y="796"/>
                      </a:lnTo>
                      <a:lnTo>
                        <a:pt x="722" y="800"/>
                      </a:lnTo>
                      <a:lnTo>
                        <a:pt x="715" y="800"/>
                      </a:lnTo>
                      <a:lnTo>
                        <a:pt x="715" y="802"/>
                      </a:lnTo>
                      <a:lnTo>
                        <a:pt x="714" y="802"/>
                      </a:lnTo>
                      <a:lnTo>
                        <a:pt x="710" y="802"/>
                      </a:lnTo>
                      <a:lnTo>
                        <a:pt x="707" y="802"/>
                      </a:lnTo>
                      <a:lnTo>
                        <a:pt x="705" y="800"/>
                      </a:lnTo>
                      <a:lnTo>
                        <a:pt x="705" y="796"/>
                      </a:lnTo>
                      <a:lnTo>
                        <a:pt x="702" y="796"/>
                      </a:lnTo>
                      <a:lnTo>
                        <a:pt x="699" y="796"/>
                      </a:lnTo>
                      <a:lnTo>
                        <a:pt x="699" y="794"/>
                      </a:lnTo>
                      <a:lnTo>
                        <a:pt x="696" y="794"/>
                      </a:lnTo>
                      <a:lnTo>
                        <a:pt x="696" y="796"/>
                      </a:lnTo>
                      <a:lnTo>
                        <a:pt x="696" y="794"/>
                      </a:lnTo>
                      <a:lnTo>
                        <a:pt x="694" y="794"/>
                      </a:lnTo>
                      <a:lnTo>
                        <a:pt x="694" y="796"/>
                      </a:lnTo>
                      <a:lnTo>
                        <a:pt x="691" y="796"/>
                      </a:lnTo>
                      <a:lnTo>
                        <a:pt x="687" y="796"/>
                      </a:lnTo>
                      <a:lnTo>
                        <a:pt x="687" y="794"/>
                      </a:lnTo>
                      <a:lnTo>
                        <a:pt x="686" y="796"/>
                      </a:lnTo>
                      <a:lnTo>
                        <a:pt x="683" y="796"/>
                      </a:lnTo>
                      <a:lnTo>
                        <a:pt x="679" y="796"/>
                      </a:lnTo>
                      <a:lnTo>
                        <a:pt x="679" y="800"/>
                      </a:lnTo>
                      <a:lnTo>
                        <a:pt x="678" y="800"/>
                      </a:lnTo>
                      <a:lnTo>
                        <a:pt x="678" y="796"/>
                      </a:lnTo>
                      <a:lnTo>
                        <a:pt x="674" y="796"/>
                      </a:lnTo>
                      <a:lnTo>
                        <a:pt x="674" y="800"/>
                      </a:lnTo>
                      <a:lnTo>
                        <a:pt x="671" y="796"/>
                      </a:lnTo>
                      <a:lnTo>
                        <a:pt x="671" y="800"/>
                      </a:lnTo>
                      <a:lnTo>
                        <a:pt x="671" y="802"/>
                      </a:lnTo>
                      <a:lnTo>
                        <a:pt x="671" y="800"/>
                      </a:lnTo>
                      <a:lnTo>
                        <a:pt x="669" y="802"/>
                      </a:lnTo>
                      <a:lnTo>
                        <a:pt x="666" y="800"/>
                      </a:lnTo>
                      <a:lnTo>
                        <a:pt x="663" y="800"/>
                      </a:lnTo>
                      <a:lnTo>
                        <a:pt x="663" y="796"/>
                      </a:lnTo>
                      <a:lnTo>
                        <a:pt x="663" y="794"/>
                      </a:lnTo>
                      <a:lnTo>
                        <a:pt x="660" y="790"/>
                      </a:lnTo>
                      <a:lnTo>
                        <a:pt x="660" y="789"/>
                      </a:lnTo>
                      <a:lnTo>
                        <a:pt x="660" y="785"/>
                      </a:lnTo>
                      <a:lnTo>
                        <a:pt x="658" y="785"/>
                      </a:lnTo>
                      <a:lnTo>
                        <a:pt x="655" y="785"/>
                      </a:lnTo>
                      <a:lnTo>
                        <a:pt x="652" y="781"/>
                      </a:lnTo>
                      <a:lnTo>
                        <a:pt x="650" y="779"/>
                      </a:lnTo>
                      <a:lnTo>
                        <a:pt x="650" y="776"/>
                      </a:lnTo>
                      <a:lnTo>
                        <a:pt x="647" y="776"/>
                      </a:lnTo>
                      <a:lnTo>
                        <a:pt x="643" y="776"/>
                      </a:lnTo>
                      <a:lnTo>
                        <a:pt x="642" y="774"/>
                      </a:lnTo>
                      <a:lnTo>
                        <a:pt x="642" y="770"/>
                      </a:lnTo>
                      <a:lnTo>
                        <a:pt x="638" y="770"/>
                      </a:lnTo>
                      <a:lnTo>
                        <a:pt x="635" y="768"/>
                      </a:lnTo>
                      <a:lnTo>
                        <a:pt x="635" y="764"/>
                      </a:lnTo>
                      <a:lnTo>
                        <a:pt x="634" y="764"/>
                      </a:lnTo>
                      <a:lnTo>
                        <a:pt x="634" y="761"/>
                      </a:lnTo>
                      <a:lnTo>
                        <a:pt x="630" y="761"/>
                      </a:lnTo>
                      <a:lnTo>
                        <a:pt x="627" y="759"/>
                      </a:lnTo>
                      <a:lnTo>
                        <a:pt x="627" y="755"/>
                      </a:lnTo>
                      <a:lnTo>
                        <a:pt x="630" y="753"/>
                      </a:lnTo>
                      <a:lnTo>
                        <a:pt x="627" y="749"/>
                      </a:lnTo>
                      <a:lnTo>
                        <a:pt x="627" y="744"/>
                      </a:lnTo>
                      <a:lnTo>
                        <a:pt x="624" y="744"/>
                      </a:lnTo>
                      <a:lnTo>
                        <a:pt x="622" y="740"/>
                      </a:lnTo>
                      <a:lnTo>
                        <a:pt x="622" y="738"/>
                      </a:lnTo>
                      <a:lnTo>
                        <a:pt x="619" y="738"/>
                      </a:lnTo>
                      <a:lnTo>
                        <a:pt x="619" y="740"/>
                      </a:lnTo>
                      <a:lnTo>
                        <a:pt x="616" y="740"/>
                      </a:lnTo>
                      <a:lnTo>
                        <a:pt x="614" y="740"/>
                      </a:lnTo>
                      <a:lnTo>
                        <a:pt x="607" y="740"/>
                      </a:lnTo>
                      <a:lnTo>
                        <a:pt x="606" y="744"/>
                      </a:lnTo>
                      <a:lnTo>
                        <a:pt x="606" y="740"/>
                      </a:lnTo>
                      <a:lnTo>
                        <a:pt x="603" y="740"/>
                      </a:lnTo>
                      <a:lnTo>
                        <a:pt x="603" y="744"/>
                      </a:lnTo>
                      <a:lnTo>
                        <a:pt x="599" y="740"/>
                      </a:lnTo>
                      <a:lnTo>
                        <a:pt x="599" y="744"/>
                      </a:lnTo>
                      <a:lnTo>
                        <a:pt x="596" y="744"/>
                      </a:lnTo>
                      <a:lnTo>
                        <a:pt x="596" y="740"/>
                      </a:lnTo>
                      <a:lnTo>
                        <a:pt x="594" y="744"/>
                      </a:lnTo>
                      <a:lnTo>
                        <a:pt x="591" y="744"/>
                      </a:lnTo>
                      <a:lnTo>
                        <a:pt x="588" y="740"/>
                      </a:lnTo>
                      <a:lnTo>
                        <a:pt x="586" y="740"/>
                      </a:lnTo>
                      <a:lnTo>
                        <a:pt x="586" y="738"/>
                      </a:lnTo>
                      <a:lnTo>
                        <a:pt x="583" y="734"/>
                      </a:lnTo>
                      <a:lnTo>
                        <a:pt x="580" y="734"/>
                      </a:lnTo>
                      <a:lnTo>
                        <a:pt x="580" y="733"/>
                      </a:lnTo>
                      <a:lnTo>
                        <a:pt x="578" y="733"/>
                      </a:lnTo>
                      <a:lnTo>
                        <a:pt x="575" y="733"/>
                      </a:lnTo>
                      <a:lnTo>
                        <a:pt x="572" y="733"/>
                      </a:lnTo>
                      <a:lnTo>
                        <a:pt x="567" y="733"/>
                      </a:lnTo>
                      <a:lnTo>
                        <a:pt x="560" y="729"/>
                      </a:lnTo>
                      <a:lnTo>
                        <a:pt x="558" y="729"/>
                      </a:lnTo>
                      <a:lnTo>
                        <a:pt x="555" y="727"/>
                      </a:lnTo>
                      <a:lnTo>
                        <a:pt x="558" y="723"/>
                      </a:lnTo>
                      <a:lnTo>
                        <a:pt x="555" y="723"/>
                      </a:lnTo>
                      <a:lnTo>
                        <a:pt x="555" y="719"/>
                      </a:lnTo>
                      <a:lnTo>
                        <a:pt x="555" y="718"/>
                      </a:lnTo>
                      <a:lnTo>
                        <a:pt x="552" y="718"/>
                      </a:lnTo>
                      <a:lnTo>
                        <a:pt x="550" y="718"/>
                      </a:lnTo>
                      <a:lnTo>
                        <a:pt x="547" y="718"/>
                      </a:lnTo>
                      <a:lnTo>
                        <a:pt x="547" y="719"/>
                      </a:lnTo>
                      <a:lnTo>
                        <a:pt x="544" y="719"/>
                      </a:lnTo>
                      <a:lnTo>
                        <a:pt x="544" y="723"/>
                      </a:lnTo>
                      <a:lnTo>
                        <a:pt x="542" y="719"/>
                      </a:lnTo>
                      <a:lnTo>
                        <a:pt x="542" y="723"/>
                      </a:lnTo>
                      <a:lnTo>
                        <a:pt x="539" y="719"/>
                      </a:lnTo>
                      <a:lnTo>
                        <a:pt x="539" y="723"/>
                      </a:lnTo>
                      <a:lnTo>
                        <a:pt x="539" y="727"/>
                      </a:lnTo>
                      <a:lnTo>
                        <a:pt x="539" y="723"/>
                      </a:lnTo>
                      <a:lnTo>
                        <a:pt x="534" y="719"/>
                      </a:lnTo>
                      <a:lnTo>
                        <a:pt x="534" y="718"/>
                      </a:lnTo>
                      <a:lnTo>
                        <a:pt x="534" y="714"/>
                      </a:lnTo>
                      <a:lnTo>
                        <a:pt x="531" y="714"/>
                      </a:lnTo>
                      <a:lnTo>
                        <a:pt x="527" y="714"/>
                      </a:lnTo>
                      <a:lnTo>
                        <a:pt x="527" y="712"/>
                      </a:lnTo>
                      <a:lnTo>
                        <a:pt x="524" y="708"/>
                      </a:lnTo>
                      <a:lnTo>
                        <a:pt x="523" y="706"/>
                      </a:lnTo>
                      <a:lnTo>
                        <a:pt x="519" y="703"/>
                      </a:lnTo>
                      <a:lnTo>
                        <a:pt x="516" y="699"/>
                      </a:lnTo>
                      <a:lnTo>
                        <a:pt x="516" y="703"/>
                      </a:lnTo>
                      <a:lnTo>
                        <a:pt x="514" y="699"/>
                      </a:lnTo>
                      <a:lnTo>
                        <a:pt x="511" y="699"/>
                      </a:lnTo>
                      <a:lnTo>
                        <a:pt x="508" y="699"/>
                      </a:lnTo>
                      <a:lnTo>
                        <a:pt x="506" y="691"/>
                      </a:lnTo>
                      <a:lnTo>
                        <a:pt x="503" y="688"/>
                      </a:lnTo>
                      <a:lnTo>
                        <a:pt x="500" y="688"/>
                      </a:lnTo>
                      <a:lnTo>
                        <a:pt x="500" y="684"/>
                      </a:lnTo>
                      <a:lnTo>
                        <a:pt x="500" y="682"/>
                      </a:lnTo>
                      <a:lnTo>
                        <a:pt x="500" y="678"/>
                      </a:lnTo>
                      <a:lnTo>
                        <a:pt x="496" y="673"/>
                      </a:lnTo>
                      <a:lnTo>
                        <a:pt x="496" y="671"/>
                      </a:lnTo>
                      <a:lnTo>
                        <a:pt x="495" y="671"/>
                      </a:lnTo>
                      <a:lnTo>
                        <a:pt x="492" y="671"/>
                      </a:lnTo>
                      <a:lnTo>
                        <a:pt x="488" y="671"/>
                      </a:lnTo>
                      <a:lnTo>
                        <a:pt x="487" y="673"/>
                      </a:lnTo>
                      <a:lnTo>
                        <a:pt x="483" y="673"/>
                      </a:lnTo>
                      <a:lnTo>
                        <a:pt x="480" y="676"/>
                      </a:lnTo>
                      <a:lnTo>
                        <a:pt x="478" y="676"/>
                      </a:lnTo>
                      <a:lnTo>
                        <a:pt x="475" y="676"/>
                      </a:lnTo>
                      <a:lnTo>
                        <a:pt x="475" y="678"/>
                      </a:lnTo>
                      <a:lnTo>
                        <a:pt x="472" y="682"/>
                      </a:lnTo>
                      <a:lnTo>
                        <a:pt x="470" y="678"/>
                      </a:lnTo>
                      <a:lnTo>
                        <a:pt x="464" y="678"/>
                      </a:lnTo>
                      <a:lnTo>
                        <a:pt x="461" y="678"/>
                      </a:lnTo>
                      <a:lnTo>
                        <a:pt x="459" y="673"/>
                      </a:lnTo>
                      <a:lnTo>
                        <a:pt x="456" y="673"/>
                      </a:lnTo>
                      <a:lnTo>
                        <a:pt x="452" y="673"/>
                      </a:lnTo>
                      <a:lnTo>
                        <a:pt x="451" y="671"/>
                      </a:lnTo>
                      <a:lnTo>
                        <a:pt x="451" y="667"/>
                      </a:lnTo>
                      <a:lnTo>
                        <a:pt x="447" y="663"/>
                      </a:lnTo>
                      <a:lnTo>
                        <a:pt x="444" y="663"/>
                      </a:lnTo>
                      <a:lnTo>
                        <a:pt x="447" y="662"/>
                      </a:lnTo>
                      <a:lnTo>
                        <a:pt x="444" y="658"/>
                      </a:lnTo>
                      <a:lnTo>
                        <a:pt x="443" y="656"/>
                      </a:lnTo>
                      <a:lnTo>
                        <a:pt x="439" y="656"/>
                      </a:lnTo>
                      <a:lnTo>
                        <a:pt x="436" y="656"/>
                      </a:lnTo>
                      <a:lnTo>
                        <a:pt x="434" y="656"/>
                      </a:lnTo>
                      <a:lnTo>
                        <a:pt x="431" y="652"/>
                      </a:lnTo>
                      <a:lnTo>
                        <a:pt x="428" y="652"/>
                      </a:lnTo>
                      <a:lnTo>
                        <a:pt x="425" y="650"/>
                      </a:lnTo>
                      <a:lnTo>
                        <a:pt x="425" y="647"/>
                      </a:lnTo>
                      <a:lnTo>
                        <a:pt x="423" y="647"/>
                      </a:lnTo>
                      <a:lnTo>
                        <a:pt x="420" y="647"/>
                      </a:lnTo>
                      <a:lnTo>
                        <a:pt x="420" y="643"/>
                      </a:lnTo>
                      <a:lnTo>
                        <a:pt x="416" y="643"/>
                      </a:lnTo>
                      <a:lnTo>
                        <a:pt x="415" y="643"/>
                      </a:lnTo>
                      <a:lnTo>
                        <a:pt x="412" y="643"/>
                      </a:lnTo>
                      <a:lnTo>
                        <a:pt x="408" y="643"/>
                      </a:lnTo>
                      <a:lnTo>
                        <a:pt x="403" y="643"/>
                      </a:lnTo>
                      <a:lnTo>
                        <a:pt x="400" y="643"/>
                      </a:lnTo>
                      <a:lnTo>
                        <a:pt x="397" y="643"/>
                      </a:lnTo>
                      <a:lnTo>
                        <a:pt x="397" y="647"/>
                      </a:lnTo>
                      <a:lnTo>
                        <a:pt x="395" y="647"/>
                      </a:lnTo>
                      <a:lnTo>
                        <a:pt x="392" y="643"/>
                      </a:lnTo>
                      <a:lnTo>
                        <a:pt x="389" y="643"/>
                      </a:lnTo>
                      <a:lnTo>
                        <a:pt x="389" y="647"/>
                      </a:lnTo>
                      <a:lnTo>
                        <a:pt x="392" y="647"/>
                      </a:lnTo>
                      <a:lnTo>
                        <a:pt x="389" y="647"/>
                      </a:lnTo>
                      <a:lnTo>
                        <a:pt x="387" y="656"/>
                      </a:lnTo>
                      <a:lnTo>
                        <a:pt x="384" y="656"/>
                      </a:lnTo>
                      <a:lnTo>
                        <a:pt x="381" y="656"/>
                      </a:lnTo>
                      <a:lnTo>
                        <a:pt x="379" y="656"/>
                      </a:lnTo>
                      <a:lnTo>
                        <a:pt x="379" y="652"/>
                      </a:lnTo>
                      <a:lnTo>
                        <a:pt x="376" y="652"/>
                      </a:lnTo>
                      <a:lnTo>
                        <a:pt x="376" y="656"/>
                      </a:lnTo>
                      <a:lnTo>
                        <a:pt x="372" y="656"/>
                      </a:lnTo>
                      <a:lnTo>
                        <a:pt x="371" y="652"/>
                      </a:lnTo>
                      <a:lnTo>
                        <a:pt x="368" y="652"/>
                      </a:lnTo>
                      <a:lnTo>
                        <a:pt x="364" y="650"/>
                      </a:lnTo>
                      <a:lnTo>
                        <a:pt x="364" y="652"/>
                      </a:lnTo>
                      <a:lnTo>
                        <a:pt x="361" y="650"/>
                      </a:lnTo>
                      <a:lnTo>
                        <a:pt x="359" y="650"/>
                      </a:lnTo>
                      <a:lnTo>
                        <a:pt x="359" y="652"/>
                      </a:lnTo>
                      <a:lnTo>
                        <a:pt x="359" y="650"/>
                      </a:lnTo>
                      <a:lnTo>
                        <a:pt x="356" y="647"/>
                      </a:lnTo>
                      <a:lnTo>
                        <a:pt x="356" y="650"/>
                      </a:lnTo>
                      <a:lnTo>
                        <a:pt x="356" y="652"/>
                      </a:lnTo>
                      <a:lnTo>
                        <a:pt x="353" y="652"/>
                      </a:lnTo>
                      <a:lnTo>
                        <a:pt x="351" y="652"/>
                      </a:lnTo>
                      <a:lnTo>
                        <a:pt x="351" y="647"/>
                      </a:lnTo>
                      <a:lnTo>
                        <a:pt x="348" y="647"/>
                      </a:lnTo>
                      <a:lnTo>
                        <a:pt x="345" y="647"/>
                      </a:lnTo>
                      <a:lnTo>
                        <a:pt x="343" y="647"/>
                      </a:lnTo>
                      <a:lnTo>
                        <a:pt x="340" y="647"/>
                      </a:lnTo>
                      <a:lnTo>
                        <a:pt x="336" y="652"/>
                      </a:lnTo>
                      <a:lnTo>
                        <a:pt x="335" y="650"/>
                      </a:lnTo>
                      <a:lnTo>
                        <a:pt x="335" y="647"/>
                      </a:lnTo>
                      <a:lnTo>
                        <a:pt x="332" y="643"/>
                      </a:lnTo>
                      <a:lnTo>
                        <a:pt x="325" y="647"/>
                      </a:lnTo>
                      <a:lnTo>
                        <a:pt x="323" y="643"/>
                      </a:lnTo>
                      <a:lnTo>
                        <a:pt x="320" y="643"/>
                      </a:lnTo>
                      <a:lnTo>
                        <a:pt x="317" y="637"/>
                      </a:lnTo>
                      <a:lnTo>
                        <a:pt x="315" y="635"/>
                      </a:lnTo>
                      <a:lnTo>
                        <a:pt x="312" y="632"/>
                      </a:lnTo>
                      <a:lnTo>
                        <a:pt x="309" y="630"/>
                      </a:lnTo>
                      <a:lnTo>
                        <a:pt x="307" y="630"/>
                      </a:lnTo>
                      <a:lnTo>
                        <a:pt x="309" y="626"/>
                      </a:lnTo>
                      <a:lnTo>
                        <a:pt x="309" y="620"/>
                      </a:lnTo>
                      <a:lnTo>
                        <a:pt x="309" y="617"/>
                      </a:lnTo>
                      <a:lnTo>
                        <a:pt x="309" y="611"/>
                      </a:lnTo>
                      <a:lnTo>
                        <a:pt x="309" y="609"/>
                      </a:lnTo>
                      <a:lnTo>
                        <a:pt x="307" y="611"/>
                      </a:lnTo>
                      <a:lnTo>
                        <a:pt x="304" y="611"/>
                      </a:lnTo>
                      <a:lnTo>
                        <a:pt x="301" y="611"/>
                      </a:lnTo>
                      <a:lnTo>
                        <a:pt x="301" y="609"/>
                      </a:lnTo>
                      <a:lnTo>
                        <a:pt x="297" y="609"/>
                      </a:lnTo>
                      <a:lnTo>
                        <a:pt x="296" y="609"/>
                      </a:lnTo>
                      <a:lnTo>
                        <a:pt x="292" y="609"/>
                      </a:lnTo>
                      <a:lnTo>
                        <a:pt x="289" y="605"/>
                      </a:lnTo>
                      <a:lnTo>
                        <a:pt x="284" y="602"/>
                      </a:lnTo>
                      <a:lnTo>
                        <a:pt x="284" y="600"/>
                      </a:lnTo>
                      <a:lnTo>
                        <a:pt x="281" y="596"/>
                      </a:lnTo>
                      <a:lnTo>
                        <a:pt x="284" y="594"/>
                      </a:lnTo>
                      <a:lnTo>
                        <a:pt x="281" y="590"/>
                      </a:lnTo>
                      <a:lnTo>
                        <a:pt x="279" y="594"/>
                      </a:lnTo>
                      <a:lnTo>
                        <a:pt x="279" y="600"/>
                      </a:lnTo>
                      <a:lnTo>
                        <a:pt x="276" y="600"/>
                      </a:lnTo>
                      <a:lnTo>
                        <a:pt x="276" y="594"/>
                      </a:lnTo>
                      <a:lnTo>
                        <a:pt x="273" y="590"/>
                      </a:lnTo>
                      <a:lnTo>
                        <a:pt x="271" y="590"/>
                      </a:lnTo>
                      <a:lnTo>
                        <a:pt x="271" y="585"/>
                      </a:lnTo>
                      <a:lnTo>
                        <a:pt x="268" y="581"/>
                      </a:lnTo>
                      <a:lnTo>
                        <a:pt x="265" y="581"/>
                      </a:lnTo>
                      <a:lnTo>
                        <a:pt x="261" y="581"/>
                      </a:lnTo>
                      <a:lnTo>
                        <a:pt x="260" y="581"/>
                      </a:lnTo>
                      <a:lnTo>
                        <a:pt x="253" y="581"/>
                      </a:lnTo>
                      <a:lnTo>
                        <a:pt x="252" y="576"/>
                      </a:lnTo>
                      <a:lnTo>
                        <a:pt x="245" y="579"/>
                      </a:lnTo>
                      <a:lnTo>
                        <a:pt x="243" y="576"/>
                      </a:lnTo>
                      <a:lnTo>
                        <a:pt x="240" y="576"/>
                      </a:lnTo>
                      <a:lnTo>
                        <a:pt x="240" y="574"/>
                      </a:lnTo>
                      <a:lnTo>
                        <a:pt x="240" y="566"/>
                      </a:lnTo>
                      <a:lnTo>
                        <a:pt x="240" y="564"/>
                      </a:lnTo>
                      <a:lnTo>
                        <a:pt x="237" y="564"/>
                      </a:lnTo>
                      <a:lnTo>
                        <a:pt x="235" y="559"/>
                      </a:lnTo>
                      <a:lnTo>
                        <a:pt x="235" y="555"/>
                      </a:lnTo>
                      <a:lnTo>
                        <a:pt x="235" y="549"/>
                      </a:lnTo>
                      <a:lnTo>
                        <a:pt x="235" y="546"/>
                      </a:lnTo>
                      <a:lnTo>
                        <a:pt x="232" y="540"/>
                      </a:lnTo>
                      <a:lnTo>
                        <a:pt x="232" y="538"/>
                      </a:lnTo>
                      <a:lnTo>
                        <a:pt x="226" y="540"/>
                      </a:lnTo>
                      <a:lnTo>
                        <a:pt x="224" y="538"/>
                      </a:lnTo>
                      <a:lnTo>
                        <a:pt x="226" y="534"/>
                      </a:lnTo>
                      <a:lnTo>
                        <a:pt x="226" y="533"/>
                      </a:lnTo>
                      <a:lnTo>
                        <a:pt x="224" y="533"/>
                      </a:lnTo>
                      <a:lnTo>
                        <a:pt x="224" y="534"/>
                      </a:lnTo>
                      <a:lnTo>
                        <a:pt x="221" y="538"/>
                      </a:lnTo>
                      <a:lnTo>
                        <a:pt x="221" y="544"/>
                      </a:lnTo>
                      <a:lnTo>
                        <a:pt x="216" y="544"/>
                      </a:lnTo>
                      <a:lnTo>
                        <a:pt x="216" y="540"/>
                      </a:lnTo>
                      <a:lnTo>
                        <a:pt x="212" y="540"/>
                      </a:lnTo>
                      <a:lnTo>
                        <a:pt x="212" y="538"/>
                      </a:lnTo>
                      <a:lnTo>
                        <a:pt x="212" y="534"/>
                      </a:lnTo>
                      <a:lnTo>
                        <a:pt x="216" y="533"/>
                      </a:lnTo>
                      <a:lnTo>
                        <a:pt x="216" y="529"/>
                      </a:lnTo>
                      <a:lnTo>
                        <a:pt x="216" y="523"/>
                      </a:lnTo>
                      <a:lnTo>
                        <a:pt x="217" y="523"/>
                      </a:lnTo>
                      <a:lnTo>
                        <a:pt x="217" y="519"/>
                      </a:lnTo>
                      <a:lnTo>
                        <a:pt x="216" y="519"/>
                      </a:lnTo>
                      <a:lnTo>
                        <a:pt x="212" y="519"/>
                      </a:lnTo>
                      <a:lnTo>
                        <a:pt x="209" y="518"/>
                      </a:lnTo>
                      <a:lnTo>
                        <a:pt x="209" y="514"/>
                      </a:lnTo>
                      <a:lnTo>
                        <a:pt x="212" y="512"/>
                      </a:lnTo>
                      <a:lnTo>
                        <a:pt x="209" y="512"/>
                      </a:lnTo>
                      <a:lnTo>
                        <a:pt x="209" y="505"/>
                      </a:lnTo>
                      <a:lnTo>
                        <a:pt x="208" y="505"/>
                      </a:lnTo>
                      <a:lnTo>
                        <a:pt x="201" y="505"/>
                      </a:lnTo>
                      <a:lnTo>
                        <a:pt x="198" y="505"/>
                      </a:lnTo>
                      <a:lnTo>
                        <a:pt x="196" y="493"/>
                      </a:lnTo>
                      <a:lnTo>
                        <a:pt x="193" y="488"/>
                      </a:lnTo>
                      <a:lnTo>
                        <a:pt x="193" y="484"/>
                      </a:lnTo>
                      <a:lnTo>
                        <a:pt x="198" y="484"/>
                      </a:lnTo>
                      <a:lnTo>
                        <a:pt x="198" y="482"/>
                      </a:lnTo>
                      <a:lnTo>
                        <a:pt x="198" y="478"/>
                      </a:lnTo>
                      <a:lnTo>
                        <a:pt x="196" y="478"/>
                      </a:lnTo>
                      <a:lnTo>
                        <a:pt x="193" y="478"/>
                      </a:lnTo>
                      <a:lnTo>
                        <a:pt x="190" y="478"/>
                      </a:lnTo>
                      <a:lnTo>
                        <a:pt x="190" y="476"/>
                      </a:lnTo>
                      <a:lnTo>
                        <a:pt x="188" y="471"/>
                      </a:lnTo>
                      <a:lnTo>
                        <a:pt x="190" y="467"/>
                      </a:lnTo>
                      <a:lnTo>
                        <a:pt x="193" y="467"/>
                      </a:lnTo>
                      <a:lnTo>
                        <a:pt x="193" y="463"/>
                      </a:lnTo>
                      <a:lnTo>
                        <a:pt x="190" y="463"/>
                      </a:lnTo>
                      <a:lnTo>
                        <a:pt x="188" y="462"/>
                      </a:lnTo>
                      <a:lnTo>
                        <a:pt x="188" y="458"/>
                      </a:lnTo>
                      <a:lnTo>
                        <a:pt x="188" y="456"/>
                      </a:lnTo>
                      <a:lnTo>
                        <a:pt x="188" y="452"/>
                      </a:lnTo>
                      <a:lnTo>
                        <a:pt x="190" y="452"/>
                      </a:lnTo>
                      <a:lnTo>
                        <a:pt x="196" y="448"/>
                      </a:lnTo>
                      <a:lnTo>
                        <a:pt x="198" y="447"/>
                      </a:lnTo>
                      <a:lnTo>
                        <a:pt x="198" y="443"/>
                      </a:lnTo>
                      <a:lnTo>
                        <a:pt x="196" y="443"/>
                      </a:lnTo>
                      <a:lnTo>
                        <a:pt x="193" y="441"/>
                      </a:lnTo>
                      <a:lnTo>
                        <a:pt x="193" y="437"/>
                      </a:lnTo>
                      <a:lnTo>
                        <a:pt x="196" y="435"/>
                      </a:lnTo>
                      <a:lnTo>
                        <a:pt x="201" y="432"/>
                      </a:lnTo>
                      <a:lnTo>
                        <a:pt x="201" y="428"/>
                      </a:lnTo>
                      <a:lnTo>
                        <a:pt x="198" y="426"/>
                      </a:lnTo>
                      <a:lnTo>
                        <a:pt x="198" y="422"/>
                      </a:lnTo>
                      <a:lnTo>
                        <a:pt x="198" y="417"/>
                      </a:lnTo>
                      <a:lnTo>
                        <a:pt x="198" y="415"/>
                      </a:lnTo>
                      <a:lnTo>
                        <a:pt x="196" y="411"/>
                      </a:lnTo>
                      <a:lnTo>
                        <a:pt x="193" y="407"/>
                      </a:lnTo>
                      <a:lnTo>
                        <a:pt x="190" y="407"/>
                      </a:lnTo>
                      <a:lnTo>
                        <a:pt x="190" y="405"/>
                      </a:lnTo>
                      <a:lnTo>
                        <a:pt x="188" y="405"/>
                      </a:lnTo>
                      <a:lnTo>
                        <a:pt x="185" y="405"/>
                      </a:lnTo>
                      <a:lnTo>
                        <a:pt x="185" y="402"/>
                      </a:lnTo>
                      <a:lnTo>
                        <a:pt x="188" y="402"/>
                      </a:lnTo>
                      <a:lnTo>
                        <a:pt x="188" y="400"/>
                      </a:lnTo>
                      <a:lnTo>
                        <a:pt x="190" y="396"/>
                      </a:lnTo>
                      <a:lnTo>
                        <a:pt x="190" y="391"/>
                      </a:lnTo>
                      <a:lnTo>
                        <a:pt x="190" y="385"/>
                      </a:lnTo>
                      <a:lnTo>
                        <a:pt x="190" y="381"/>
                      </a:lnTo>
                      <a:lnTo>
                        <a:pt x="188" y="381"/>
                      </a:lnTo>
                      <a:lnTo>
                        <a:pt x="185" y="381"/>
                      </a:lnTo>
                      <a:lnTo>
                        <a:pt x="181" y="381"/>
                      </a:lnTo>
                      <a:lnTo>
                        <a:pt x="181" y="379"/>
                      </a:lnTo>
                      <a:lnTo>
                        <a:pt x="185" y="374"/>
                      </a:lnTo>
                      <a:lnTo>
                        <a:pt x="185" y="370"/>
                      </a:lnTo>
                      <a:lnTo>
                        <a:pt x="181" y="364"/>
                      </a:lnTo>
                      <a:lnTo>
                        <a:pt x="181" y="361"/>
                      </a:lnTo>
                      <a:lnTo>
                        <a:pt x="181" y="359"/>
                      </a:lnTo>
                      <a:lnTo>
                        <a:pt x="181" y="355"/>
                      </a:lnTo>
                      <a:lnTo>
                        <a:pt x="185" y="355"/>
                      </a:lnTo>
                      <a:lnTo>
                        <a:pt x="185" y="353"/>
                      </a:lnTo>
                      <a:lnTo>
                        <a:pt x="188" y="349"/>
                      </a:lnTo>
                      <a:lnTo>
                        <a:pt x="190" y="346"/>
                      </a:lnTo>
                      <a:lnTo>
                        <a:pt x="188" y="344"/>
                      </a:lnTo>
                      <a:lnTo>
                        <a:pt x="190" y="340"/>
                      </a:lnTo>
                      <a:lnTo>
                        <a:pt x="193" y="334"/>
                      </a:lnTo>
                      <a:lnTo>
                        <a:pt x="196" y="331"/>
                      </a:lnTo>
                      <a:lnTo>
                        <a:pt x="198" y="329"/>
                      </a:lnTo>
                      <a:lnTo>
                        <a:pt x="198" y="325"/>
                      </a:lnTo>
                      <a:lnTo>
                        <a:pt x="201" y="319"/>
                      </a:lnTo>
                      <a:lnTo>
                        <a:pt x="201" y="318"/>
                      </a:lnTo>
                      <a:lnTo>
                        <a:pt x="201" y="310"/>
                      </a:lnTo>
                      <a:lnTo>
                        <a:pt x="201" y="305"/>
                      </a:lnTo>
                      <a:lnTo>
                        <a:pt x="198" y="299"/>
                      </a:lnTo>
                      <a:lnTo>
                        <a:pt x="196" y="293"/>
                      </a:lnTo>
                      <a:lnTo>
                        <a:pt x="196" y="290"/>
                      </a:lnTo>
                      <a:lnTo>
                        <a:pt x="198" y="288"/>
                      </a:lnTo>
                      <a:lnTo>
                        <a:pt x="196" y="284"/>
                      </a:lnTo>
                      <a:lnTo>
                        <a:pt x="196" y="278"/>
                      </a:lnTo>
                      <a:lnTo>
                        <a:pt x="196" y="276"/>
                      </a:lnTo>
                      <a:lnTo>
                        <a:pt x="196" y="273"/>
                      </a:lnTo>
                      <a:lnTo>
                        <a:pt x="198" y="269"/>
                      </a:lnTo>
                      <a:lnTo>
                        <a:pt x="201" y="267"/>
                      </a:lnTo>
                      <a:lnTo>
                        <a:pt x="198" y="263"/>
                      </a:lnTo>
                      <a:lnTo>
                        <a:pt x="198" y="262"/>
                      </a:lnTo>
                      <a:lnTo>
                        <a:pt x="196" y="258"/>
                      </a:lnTo>
                      <a:lnTo>
                        <a:pt x="193" y="256"/>
                      </a:lnTo>
                      <a:lnTo>
                        <a:pt x="193" y="252"/>
                      </a:lnTo>
                      <a:lnTo>
                        <a:pt x="193" y="248"/>
                      </a:lnTo>
                      <a:lnTo>
                        <a:pt x="190" y="247"/>
                      </a:lnTo>
                      <a:lnTo>
                        <a:pt x="190" y="243"/>
                      </a:lnTo>
                      <a:lnTo>
                        <a:pt x="188" y="243"/>
                      </a:lnTo>
                      <a:lnTo>
                        <a:pt x="185" y="241"/>
                      </a:lnTo>
                      <a:lnTo>
                        <a:pt x="181" y="241"/>
                      </a:lnTo>
                      <a:lnTo>
                        <a:pt x="177" y="247"/>
                      </a:lnTo>
                      <a:lnTo>
                        <a:pt x="173" y="247"/>
                      </a:lnTo>
                      <a:lnTo>
                        <a:pt x="173" y="248"/>
                      </a:lnTo>
                      <a:lnTo>
                        <a:pt x="172" y="252"/>
                      </a:lnTo>
                      <a:lnTo>
                        <a:pt x="172" y="258"/>
                      </a:lnTo>
                      <a:lnTo>
                        <a:pt x="168" y="258"/>
                      </a:lnTo>
                      <a:lnTo>
                        <a:pt x="165" y="258"/>
                      </a:lnTo>
                      <a:lnTo>
                        <a:pt x="165" y="262"/>
                      </a:lnTo>
                      <a:lnTo>
                        <a:pt x="165" y="263"/>
                      </a:lnTo>
                      <a:lnTo>
                        <a:pt x="162" y="263"/>
                      </a:lnTo>
                      <a:lnTo>
                        <a:pt x="160" y="263"/>
                      </a:lnTo>
                      <a:lnTo>
                        <a:pt x="160" y="262"/>
                      </a:lnTo>
                      <a:lnTo>
                        <a:pt x="157" y="262"/>
                      </a:lnTo>
                      <a:lnTo>
                        <a:pt x="154" y="262"/>
                      </a:lnTo>
                      <a:lnTo>
                        <a:pt x="154" y="258"/>
                      </a:lnTo>
                      <a:lnTo>
                        <a:pt x="152" y="258"/>
                      </a:lnTo>
                      <a:lnTo>
                        <a:pt x="149" y="256"/>
                      </a:lnTo>
                      <a:lnTo>
                        <a:pt x="149" y="258"/>
                      </a:lnTo>
                      <a:lnTo>
                        <a:pt x="146" y="258"/>
                      </a:lnTo>
                      <a:lnTo>
                        <a:pt x="144" y="258"/>
                      </a:lnTo>
                      <a:lnTo>
                        <a:pt x="144" y="256"/>
                      </a:lnTo>
                      <a:lnTo>
                        <a:pt x="149" y="252"/>
                      </a:lnTo>
                      <a:lnTo>
                        <a:pt x="149" y="248"/>
                      </a:lnTo>
                      <a:lnTo>
                        <a:pt x="146" y="248"/>
                      </a:lnTo>
                      <a:lnTo>
                        <a:pt x="144" y="248"/>
                      </a:lnTo>
                      <a:lnTo>
                        <a:pt x="141" y="252"/>
                      </a:lnTo>
                      <a:lnTo>
                        <a:pt x="141" y="256"/>
                      </a:lnTo>
                      <a:lnTo>
                        <a:pt x="136" y="252"/>
                      </a:lnTo>
                      <a:lnTo>
                        <a:pt x="136" y="248"/>
                      </a:lnTo>
                      <a:lnTo>
                        <a:pt x="136" y="252"/>
                      </a:lnTo>
                      <a:lnTo>
                        <a:pt x="136" y="256"/>
                      </a:lnTo>
                      <a:lnTo>
                        <a:pt x="132" y="256"/>
                      </a:lnTo>
                      <a:lnTo>
                        <a:pt x="132" y="252"/>
                      </a:lnTo>
                      <a:lnTo>
                        <a:pt x="129" y="252"/>
                      </a:lnTo>
                      <a:lnTo>
                        <a:pt x="126" y="256"/>
                      </a:lnTo>
                      <a:lnTo>
                        <a:pt x="124" y="258"/>
                      </a:lnTo>
                      <a:lnTo>
                        <a:pt x="124" y="256"/>
                      </a:lnTo>
                      <a:lnTo>
                        <a:pt x="124" y="252"/>
                      </a:lnTo>
                      <a:lnTo>
                        <a:pt x="121" y="252"/>
                      </a:lnTo>
                      <a:lnTo>
                        <a:pt x="118" y="256"/>
                      </a:lnTo>
                      <a:lnTo>
                        <a:pt x="116" y="256"/>
                      </a:lnTo>
                      <a:lnTo>
                        <a:pt x="113" y="256"/>
                      </a:lnTo>
                      <a:lnTo>
                        <a:pt x="110" y="256"/>
                      </a:lnTo>
                      <a:lnTo>
                        <a:pt x="110" y="258"/>
                      </a:lnTo>
                      <a:lnTo>
                        <a:pt x="108" y="258"/>
                      </a:lnTo>
                      <a:lnTo>
                        <a:pt x="105" y="258"/>
                      </a:lnTo>
                      <a:lnTo>
                        <a:pt x="101" y="258"/>
                      </a:lnTo>
                      <a:lnTo>
                        <a:pt x="98" y="258"/>
                      </a:lnTo>
                      <a:lnTo>
                        <a:pt x="98" y="256"/>
                      </a:lnTo>
                      <a:lnTo>
                        <a:pt x="97" y="256"/>
                      </a:lnTo>
                      <a:lnTo>
                        <a:pt x="93" y="256"/>
                      </a:lnTo>
                      <a:lnTo>
                        <a:pt x="93" y="258"/>
                      </a:lnTo>
                      <a:lnTo>
                        <a:pt x="90" y="258"/>
                      </a:lnTo>
                      <a:lnTo>
                        <a:pt x="90" y="256"/>
                      </a:lnTo>
                      <a:lnTo>
                        <a:pt x="90" y="258"/>
                      </a:lnTo>
                      <a:lnTo>
                        <a:pt x="88" y="258"/>
                      </a:lnTo>
                      <a:lnTo>
                        <a:pt x="85" y="258"/>
                      </a:lnTo>
                      <a:lnTo>
                        <a:pt x="85" y="256"/>
                      </a:lnTo>
                      <a:lnTo>
                        <a:pt x="82" y="256"/>
                      </a:lnTo>
                      <a:lnTo>
                        <a:pt x="82" y="258"/>
                      </a:lnTo>
                      <a:lnTo>
                        <a:pt x="80" y="258"/>
                      </a:lnTo>
                      <a:lnTo>
                        <a:pt x="77" y="262"/>
                      </a:lnTo>
                      <a:lnTo>
                        <a:pt x="77" y="263"/>
                      </a:lnTo>
                      <a:lnTo>
                        <a:pt x="74" y="262"/>
                      </a:lnTo>
                      <a:lnTo>
                        <a:pt x="72" y="262"/>
                      </a:lnTo>
                      <a:lnTo>
                        <a:pt x="69" y="263"/>
                      </a:lnTo>
                      <a:lnTo>
                        <a:pt x="66" y="263"/>
                      </a:lnTo>
                      <a:lnTo>
                        <a:pt x="62" y="263"/>
                      </a:lnTo>
                      <a:lnTo>
                        <a:pt x="61" y="263"/>
                      </a:lnTo>
                      <a:lnTo>
                        <a:pt x="57" y="263"/>
                      </a:lnTo>
                      <a:lnTo>
                        <a:pt x="57" y="267"/>
                      </a:lnTo>
                      <a:lnTo>
                        <a:pt x="54" y="267"/>
                      </a:lnTo>
                      <a:lnTo>
                        <a:pt x="52" y="267"/>
                      </a:lnTo>
                      <a:lnTo>
                        <a:pt x="49" y="269"/>
                      </a:lnTo>
                      <a:lnTo>
                        <a:pt x="49" y="273"/>
                      </a:lnTo>
                      <a:lnTo>
                        <a:pt x="46" y="273"/>
                      </a:lnTo>
                      <a:lnTo>
                        <a:pt x="49" y="269"/>
                      </a:lnTo>
                      <a:lnTo>
                        <a:pt x="46" y="269"/>
                      </a:lnTo>
                      <a:lnTo>
                        <a:pt x="46" y="267"/>
                      </a:lnTo>
                      <a:lnTo>
                        <a:pt x="44" y="267"/>
                      </a:lnTo>
                      <a:lnTo>
                        <a:pt x="44" y="269"/>
                      </a:lnTo>
                      <a:lnTo>
                        <a:pt x="41" y="269"/>
                      </a:lnTo>
                      <a:lnTo>
                        <a:pt x="38" y="269"/>
                      </a:lnTo>
                      <a:lnTo>
                        <a:pt x="36" y="269"/>
                      </a:lnTo>
                      <a:lnTo>
                        <a:pt x="36" y="273"/>
                      </a:lnTo>
                      <a:lnTo>
                        <a:pt x="33" y="273"/>
                      </a:lnTo>
                      <a:lnTo>
                        <a:pt x="33" y="269"/>
                      </a:lnTo>
                      <a:lnTo>
                        <a:pt x="30" y="269"/>
                      </a:lnTo>
                      <a:lnTo>
                        <a:pt x="26" y="273"/>
                      </a:lnTo>
                      <a:lnTo>
                        <a:pt x="25" y="273"/>
                      </a:lnTo>
                      <a:lnTo>
                        <a:pt x="21" y="273"/>
                      </a:lnTo>
                      <a:lnTo>
                        <a:pt x="13" y="269"/>
                      </a:lnTo>
                      <a:lnTo>
                        <a:pt x="0" y="263"/>
                      </a:lnTo>
                      <a:lnTo>
                        <a:pt x="0" y="258"/>
                      </a:lnTo>
                      <a:lnTo>
                        <a:pt x="2" y="256"/>
                      </a:lnTo>
                      <a:lnTo>
                        <a:pt x="5" y="256"/>
                      </a:lnTo>
                      <a:lnTo>
                        <a:pt x="8" y="252"/>
                      </a:lnTo>
                      <a:lnTo>
                        <a:pt x="10" y="248"/>
                      </a:lnTo>
                      <a:lnTo>
                        <a:pt x="17" y="248"/>
                      </a:lnTo>
                      <a:lnTo>
                        <a:pt x="18" y="247"/>
                      </a:lnTo>
                      <a:lnTo>
                        <a:pt x="26" y="247"/>
                      </a:lnTo>
                      <a:lnTo>
                        <a:pt x="36" y="243"/>
                      </a:lnTo>
                      <a:lnTo>
                        <a:pt x="41" y="241"/>
                      </a:lnTo>
                      <a:lnTo>
                        <a:pt x="44" y="241"/>
                      </a:lnTo>
                      <a:lnTo>
                        <a:pt x="44" y="237"/>
                      </a:lnTo>
                      <a:lnTo>
                        <a:pt x="49" y="232"/>
                      </a:lnTo>
                      <a:lnTo>
                        <a:pt x="49" y="228"/>
                      </a:lnTo>
                      <a:lnTo>
                        <a:pt x="52" y="220"/>
                      </a:lnTo>
                      <a:lnTo>
                        <a:pt x="52" y="213"/>
                      </a:lnTo>
                      <a:lnTo>
                        <a:pt x="54" y="207"/>
                      </a:lnTo>
                      <a:lnTo>
                        <a:pt x="57" y="205"/>
                      </a:lnTo>
                      <a:lnTo>
                        <a:pt x="61" y="205"/>
                      </a:lnTo>
                      <a:lnTo>
                        <a:pt x="66" y="202"/>
                      </a:lnTo>
                      <a:lnTo>
                        <a:pt x="72" y="202"/>
                      </a:lnTo>
                      <a:lnTo>
                        <a:pt x="74" y="202"/>
                      </a:lnTo>
                      <a:lnTo>
                        <a:pt x="82" y="205"/>
                      </a:lnTo>
                      <a:lnTo>
                        <a:pt x="90" y="205"/>
                      </a:lnTo>
                      <a:lnTo>
                        <a:pt x="93" y="205"/>
                      </a:lnTo>
                      <a:lnTo>
                        <a:pt x="105" y="202"/>
                      </a:lnTo>
                      <a:lnTo>
                        <a:pt x="108" y="202"/>
                      </a:lnTo>
                      <a:lnTo>
                        <a:pt x="110" y="202"/>
                      </a:lnTo>
                      <a:lnTo>
                        <a:pt x="113" y="200"/>
                      </a:lnTo>
                      <a:lnTo>
                        <a:pt x="116" y="200"/>
                      </a:lnTo>
                      <a:lnTo>
                        <a:pt x="118" y="202"/>
                      </a:lnTo>
                      <a:lnTo>
                        <a:pt x="126" y="202"/>
                      </a:lnTo>
                      <a:lnTo>
                        <a:pt x="126" y="205"/>
                      </a:lnTo>
                      <a:lnTo>
                        <a:pt x="136" y="211"/>
                      </a:lnTo>
                      <a:lnTo>
                        <a:pt x="144" y="213"/>
                      </a:lnTo>
                      <a:lnTo>
                        <a:pt x="152" y="220"/>
                      </a:lnTo>
                      <a:lnTo>
                        <a:pt x="157" y="222"/>
                      </a:lnTo>
                      <a:lnTo>
                        <a:pt x="162" y="222"/>
                      </a:lnTo>
                      <a:lnTo>
                        <a:pt x="168" y="222"/>
                      </a:lnTo>
                      <a:lnTo>
                        <a:pt x="172" y="222"/>
                      </a:lnTo>
                      <a:lnTo>
                        <a:pt x="173" y="220"/>
                      </a:lnTo>
                      <a:lnTo>
                        <a:pt x="177" y="220"/>
                      </a:lnTo>
                      <a:lnTo>
                        <a:pt x="180" y="217"/>
                      </a:lnTo>
                      <a:lnTo>
                        <a:pt x="181" y="213"/>
                      </a:lnTo>
                      <a:lnTo>
                        <a:pt x="185" y="213"/>
                      </a:lnTo>
                      <a:lnTo>
                        <a:pt x="190" y="211"/>
                      </a:lnTo>
                      <a:lnTo>
                        <a:pt x="193" y="211"/>
                      </a:lnTo>
                      <a:lnTo>
                        <a:pt x="198" y="205"/>
                      </a:lnTo>
                      <a:lnTo>
                        <a:pt x="201" y="205"/>
                      </a:lnTo>
                      <a:lnTo>
                        <a:pt x="201" y="202"/>
                      </a:lnTo>
                      <a:lnTo>
                        <a:pt x="201" y="196"/>
                      </a:lnTo>
                      <a:lnTo>
                        <a:pt x="204" y="196"/>
                      </a:lnTo>
                      <a:lnTo>
                        <a:pt x="208" y="200"/>
                      </a:lnTo>
                      <a:lnTo>
                        <a:pt x="209" y="200"/>
                      </a:lnTo>
                      <a:lnTo>
                        <a:pt x="212" y="200"/>
                      </a:lnTo>
                      <a:lnTo>
                        <a:pt x="216" y="202"/>
                      </a:lnTo>
                      <a:lnTo>
                        <a:pt x="217" y="202"/>
                      </a:lnTo>
                      <a:lnTo>
                        <a:pt x="221" y="205"/>
                      </a:lnTo>
                      <a:lnTo>
                        <a:pt x="221" y="207"/>
                      </a:lnTo>
                      <a:lnTo>
                        <a:pt x="224" y="213"/>
                      </a:lnTo>
                      <a:lnTo>
                        <a:pt x="224" y="217"/>
                      </a:lnTo>
                      <a:lnTo>
                        <a:pt x="226" y="220"/>
                      </a:lnTo>
                      <a:lnTo>
                        <a:pt x="232" y="220"/>
                      </a:lnTo>
                      <a:lnTo>
                        <a:pt x="235" y="220"/>
                      </a:lnTo>
                      <a:lnTo>
                        <a:pt x="237" y="220"/>
                      </a:lnTo>
                      <a:lnTo>
                        <a:pt x="245" y="217"/>
                      </a:lnTo>
                      <a:lnTo>
                        <a:pt x="248" y="213"/>
                      </a:lnTo>
                      <a:lnTo>
                        <a:pt x="248" y="211"/>
                      </a:lnTo>
                      <a:lnTo>
                        <a:pt x="245" y="207"/>
                      </a:lnTo>
                      <a:lnTo>
                        <a:pt x="245" y="205"/>
                      </a:lnTo>
                      <a:lnTo>
                        <a:pt x="243" y="205"/>
                      </a:lnTo>
                      <a:lnTo>
                        <a:pt x="240" y="205"/>
                      </a:lnTo>
                      <a:lnTo>
                        <a:pt x="237" y="205"/>
                      </a:lnTo>
                      <a:lnTo>
                        <a:pt x="235" y="202"/>
                      </a:lnTo>
                      <a:lnTo>
                        <a:pt x="235" y="200"/>
                      </a:lnTo>
                      <a:lnTo>
                        <a:pt x="237" y="196"/>
                      </a:lnTo>
                      <a:lnTo>
                        <a:pt x="240" y="196"/>
                      </a:lnTo>
                      <a:lnTo>
                        <a:pt x="240" y="192"/>
                      </a:lnTo>
                      <a:lnTo>
                        <a:pt x="248" y="192"/>
                      </a:lnTo>
                      <a:lnTo>
                        <a:pt x="252" y="191"/>
                      </a:lnTo>
                      <a:lnTo>
                        <a:pt x="252" y="187"/>
                      </a:lnTo>
                      <a:lnTo>
                        <a:pt x="252" y="185"/>
                      </a:lnTo>
                      <a:lnTo>
                        <a:pt x="248" y="185"/>
                      </a:lnTo>
                      <a:lnTo>
                        <a:pt x="248" y="181"/>
                      </a:lnTo>
                      <a:lnTo>
                        <a:pt x="248" y="179"/>
                      </a:lnTo>
                      <a:lnTo>
                        <a:pt x="248" y="176"/>
                      </a:lnTo>
                      <a:lnTo>
                        <a:pt x="252" y="166"/>
                      </a:lnTo>
                      <a:lnTo>
                        <a:pt x="252" y="161"/>
                      </a:lnTo>
                      <a:lnTo>
                        <a:pt x="253" y="159"/>
                      </a:lnTo>
                      <a:lnTo>
                        <a:pt x="257" y="151"/>
                      </a:lnTo>
                      <a:lnTo>
                        <a:pt x="260" y="149"/>
                      </a:lnTo>
                      <a:lnTo>
                        <a:pt x="261" y="144"/>
                      </a:lnTo>
                      <a:lnTo>
                        <a:pt x="265" y="144"/>
                      </a:lnTo>
                      <a:lnTo>
                        <a:pt x="268" y="140"/>
                      </a:lnTo>
                      <a:lnTo>
                        <a:pt x="271" y="140"/>
                      </a:lnTo>
                      <a:lnTo>
                        <a:pt x="273" y="144"/>
                      </a:lnTo>
                      <a:lnTo>
                        <a:pt x="276" y="146"/>
                      </a:lnTo>
                      <a:lnTo>
                        <a:pt x="281" y="149"/>
                      </a:lnTo>
                      <a:lnTo>
                        <a:pt x="284" y="149"/>
                      </a:lnTo>
                      <a:lnTo>
                        <a:pt x="289" y="149"/>
                      </a:lnTo>
                      <a:lnTo>
                        <a:pt x="296" y="146"/>
                      </a:lnTo>
                      <a:lnTo>
                        <a:pt x="297" y="144"/>
                      </a:lnTo>
                      <a:lnTo>
                        <a:pt x="307" y="140"/>
                      </a:lnTo>
                      <a:lnTo>
                        <a:pt x="309" y="140"/>
                      </a:lnTo>
                      <a:lnTo>
                        <a:pt x="317" y="138"/>
                      </a:lnTo>
                      <a:lnTo>
                        <a:pt x="325" y="134"/>
                      </a:lnTo>
                      <a:lnTo>
                        <a:pt x="328" y="134"/>
                      </a:lnTo>
                      <a:lnTo>
                        <a:pt x="335" y="134"/>
                      </a:lnTo>
                      <a:lnTo>
                        <a:pt x="340" y="131"/>
                      </a:lnTo>
                      <a:lnTo>
                        <a:pt x="345" y="129"/>
                      </a:lnTo>
                      <a:lnTo>
                        <a:pt x="348" y="125"/>
                      </a:lnTo>
                      <a:lnTo>
                        <a:pt x="353" y="123"/>
                      </a:lnTo>
                      <a:lnTo>
                        <a:pt x="356" y="119"/>
                      </a:lnTo>
                      <a:lnTo>
                        <a:pt x="359" y="118"/>
                      </a:lnTo>
                      <a:lnTo>
                        <a:pt x="359" y="114"/>
                      </a:lnTo>
                      <a:lnTo>
                        <a:pt x="359" y="110"/>
                      </a:lnTo>
                      <a:lnTo>
                        <a:pt x="359" y="105"/>
                      </a:lnTo>
                      <a:lnTo>
                        <a:pt x="361" y="103"/>
                      </a:lnTo>
                      <a:lnTo>
                        <a:pt x="361" y="99"/>
                      </a:lnTo>
                      <a:lnTo>
                        <a:pt x="364" y="99"/>
                      </a:lnTo>
                      <a:lnTo>
                        <a:pt x="368" y="99"/>
                      </a:lnTo>
                      <a:lnTo>
                        <a:pt x="371" y="103"/>
                      </a:lnTo>
                      <a:lnTo>
                        <a:pt x="372" y="103"/>
                      </a:lnTo>
                      <a:lnTo>
                        <a:pt x="376" y="99"/>
                      </a:lnTo>
                      <a:lnTo>
                        <a:pt x="381" y="88"/>
                      </a:lnTo>
                      <a:lnTo>
                        <a:pt x="381" y="84"/>
                      </a:lnTo>
                      <a:lnTo>
                        <a:pt x="381" y="82"/>
                      </a:lnTo>
                      <a:lnTo>
                        <a:pt x="381" y="78"/>
                      </a:lnTo>
                      <a:lnTo>
                        <a:pt x="381" y="75"/>
                      </a:lnTo>
                      <a:lnTo>
                        <a:pt x="379" y="75"/>
                      </a:lnTo>
                      <a:lnTo>
                        <a:pt x="376" y="73"/>
                      </a:lnTo>
                      <a:lnTo>
                        <a:pt x="372" y="73"/>
                      </a:lnTo>
                      <a:lnTo>
                        <a:pt x="372" y="69"/>
                      </a:lnTo>
                      <a:lnTo>
                        <a:pt x="372" y="67"/>
                      </a:lnTo>
                      <a:lnTo>
                        <a:pt x="376" y="63"/>
                      </a:lnTo>
                      <a:lnTo>
                        <a:pt x="379" y="63"/>
                      </a:lnTo>
                      <a:lnTo>
                        <a:pt x="381" y="62"/>
                      </a:lnTo>
                      <a:lnTo>
                        <a:pt x="381" y="58"/>
                      </a:lnTo>
                      <a:lnTo>
                        <a:pt x="381" y="52"/>
                      </a:lnTo>
                      <a:lnTo>
                        <a:pt x="384" y="48"/>
                      </a:lnTo>
                      <a:lnTo>
                        <a:pt x="384" y="47"/>
                      </a:lnTo>
                      <a:lnTo>
                        <a:pt x="387" y="47"/>
                      </a:lnTo>
                      <a:lnTo>
                        <a:pt x="389" y="43"/>
                      </a:lnTo>
                      <a:lnTo>
                        <a:pt x="389" y="41"/>
                      </a:lnTo>
                      <a:lnTo>
                        <a:pt x="392" y="41"/>
                      </a:lnTo>
                      <a:lnTo>
                        <a:pt x="397" y="41"/>
                      </a:lnTo>
                      <a:lnTo>
                        <a:pt x="407" y="43"/>
                      </a:lnTo>
                      <a:lnTo>
                        <a:pt x="415" y="43"/>
                      </a:lnTo>
                      <a:lnTo>
                        <a:pt x="416" y="43"/>
                      </a:lnTo>
                      <a:lnTo>
                        <a:pt x="416" y="41"/>
                      </a:lnTo>
                      <a:lnTo>
                        <a:pt x="416" y="37"/>
                      </a:lnTo>
                      <a:lnTo>
                        <a:pt x="416" y="34"/>
                      </a:lnTo>
                      <a:lnTo>
                        <a:pt x="420" y="34"/>
                      </a:lnTo>
                      <a:lnTo>
                        <a:pt x="423" y="28"/>
                      </a:lnTo>
                      <a:lnTo>
                        <a:pt x="423" y="26"/>
                      </a:lnTo>
                      <a:lnTo>
                        <a:pt x="423" y="22"/>
                      </a:lnTo>
                      <a:lnTo>
                        <a:pt x="423" y="20"/>
                      </a:lnTo>
                      <a:lnTo>
                        <a:pt x="425" y="20"/>
                      </a:lnTo>
                      <a:lnTo>
                        <a:pt x="428" y="17"/>
                      </a:lnTo>
                      <a:lnTo>
                        <a:pt x="428" y="13"/>
                      </a:lnTo>
                      <a:lnTo>
                        <a:pt x="428" y="11"/>
                      </a:lnTo>
                      <a:lnTo>
                        <a:pt x="428" y="7"/>
                      </a:lnTo>
                      <a:lnTo>
                        <a:pt x="431" y="7"/>
                      </a:lnTo>
                      <a:lnTo>
                        <a:pt x="431" y="5"/>
                      </a:lnTo>
                      <a:lnTo>
                        <a:pt x="431" y="2"/>
                      </a:lnTo>
                      <a:lnTo>
                        <a:pt x="434" y="2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3588443" y="1884555"/>
                  <a:ext cx="888877" cy="866527"/>
                </a:xfrm>
                <a:custGeom>
                  <a:rect b="b" l="l" r="r" t="t"/>
                  <a:pathLst>
                    <a:path extrusionOk="0" h="1566" w="1516">
                      <a:moveTo>
                        <a:pt x="462" y="5"/>
                      </a:moveTo>
                      <a:lnTo>
                        <a:pt x="462" y="5"/>
                      </a:lnTo>
                      <a:lnTo>
                        <a:pt x="462" y="1"/>
                      </a:lnTo>
                      <a:lnTo>
                        <a:pt x="463" y="0"/>
                      </a:lnTo>
                      <a:lnTo>
                        <a:pt x="466" y="1"/>
                      </a:lnTo>
                      <a:lnTo>
                        <a:pt x="466" y="5"/>
                      </a:lnTo>
                      <a:lnTo>
                        <a:pt x="470" y="5"/>
                      </a:lnTo>
                      <a:lnTo>
                        <a:pt x="470" y="7"/>
                      </a:lnTo>
                      <a:lnTo>
                        <a:pt x="471" y="11"/>
                      </a:lnTo>
                      <a:lnTo>
                        <a:pt x="475" y="16"/>
                      </a:lnTo>
                      <a:lnTo>
                        <a:pt x="478" y="20"/>
                      </a:lnTo>
                      <a:lnTo>
                        <a:pt x="478" y="22"/>
                      </a:lnTo>
                      <a:lnTo>
                        <a:pt x="478" y="26"/>
                      </a:lnTo>
                      <a:lnTo>
                        <a:pt x="480" y="28"/>
                      </a:lnTo>
                      <a:lnTo>
                        <a:pt x="480" y="31"/>
                      </a:lnTo>
                      <a:lnTo>
                        <a:pt x="483" y="31"/>
                      </a:lnTo>
                      <a:lnTo>
                        <a:pt x="486" y="33"/>
                      </a:lnTo>
                      <a:lnTo>
                        <a:pt x="486" y="37"/>
                      </a:lnTo>
                      <a:lnTo>
                        <a:pt x="486" y="41"/>
                      </a:lnTo>
                      <a:lnTo>
                        <a:pt x="486" y="43"/>
                      </a:lnTo>
                      <a:lnTo>
                        <a:pt x="489" y="48"/>
                      </a:lnTo>
                      <a:lnTo>
                        <a:pt x="491" y="52"/>
                      </a:lnTo>
                      <a:lnTo>
                        <a:pt x="494" y="54"/>
                      </a:lnTo>
                      <a:lnTo>
                        <a:pt x="494" y="57"/>
                      </a:lnTo>
                      <a:lnTo>
                        <a:pt x="494" y="61"/>
                      </a:lnTo>
                      <a:lnTo>
                        <a:pt x="497" y="67"/>
                      </a:lnTo>
                      <a:lnTo>
                        <a:pt x="497" y="76"/>
                      </a:lnTo>
                      <a:lnTo>
                        <a:pt x="502" y="84"/>
                      </a:lnTo>
                      <a:lnTo>
                        <a:pt x="502" y="89"/>
                      </a:lnTo>
                      <a:lnTo>
                        <a:pt x="506" y="93"/>
                      </a:lnTo>
                      <a:lnTo>
                        <a:pt x="506" y="97"/>
                      </a:lnTo>
                      <a:lnTo>
                        <a:pt x="506" y="99"/>
                      </a:lnTo>
                      <a:lnTo>
                        <a:pt x="506" y="102"/>
                      </a:lnTo>
                      <a:lnTo>
                        <a:pt x="507" y="102"/>
                      </a:lnTo>
                      <a:lnTo>
                        <a:pt x="511" y="108"/>
                      </a:lnTo>
                      <a:lnTo>
                        <a:pt x="514" y="114"/>
                      </a:lnTo>
                      <a:lnTo>
                        <a:pt x="517" y="117"/>
                      </a:lnTo>
                      <a:lnTo>
                        <a:pt x="519" y="117"/>
                      </a:lnTo>
                      <a:lnTo>
                        <a:pt x="519" y="119"/>
                      </a:lnTo>
                      <a:lnTo>
                        <a:pt x="522" y="123"/>
                      </a:lnTo>
                      <a:lnTo>
                        <a:pt x="525" y="129"/>
                      </a:lnTo>
                      <a:lnTo>
                        <a:pt x="527" y="129"/>
                      </a:lnTo>
                      <a:lnTo>
                        <a:pt x="525" y="132"/>
                      </a:lnTo>
                      <a:lnTo>
                        <a:pt x="522" y="138"/>
                      </a:lnTo>
                      <a:lnTo>
                        <a:pt x="522" y="140"/>
                      </a:lnTo>
                      <a:lnTo>
                        <a:pt x="522" y="145"/>
                      </a:lnTo>
                      <a:lnTo>
                        <a:pt x="522" y="149"/>
                      </a:lnTo>
                      <a:lnTo>
                        <a:pt x="522" y="153"/>
                      </a:lnTo>
                      <a:lnTo>
                        <a:pt x="522" y="155"/>
                      </a:lnTo>
                      <a:lnTo>
                        <a:pt x="522" y="158"/>
                      </a:lnTo>
                      <a:lnTo>
                        <a:pt x="522" y="160"/>
                      </a:lnTo>
                      <a:lnTo>
                        <a:pt x="522" y="164"/>
                      </a:lnTo>
                      <a:lnTo>
                        <a:pt x="525" y="164"/>
                      </a:lnTo>
                      <a:lnTo>
                        <a:pt x="525" y="166"/>
                      </a:lnTo>
                      <a:lnTo>
                        <a:pt x="522" y="173"/>
                      </a:lnTo>
                      <a:lnTo>
                        <a:pt x="522" y="175"/>
                      </a:lnTo>
                      <a:lnTo>
                        <a:pt x="522" y="179"/>
                      </a:lnTo>
                      <a:lnTo>
                        <a:pt x="522" y="181"/>
                      </a:lnTo>
                      <a:lnTo>
                        <a:pt x="522" y="185"/>
                      </a:lnTo>
                      <a:lnTo>
                        <a:pt x="527" y="185"/>
                      </a:lnTo>
                      <a:lnTo>
                        <a:pt x="527" y="188"/>
                      </a:lnTo>
                      <a:lnTo>
                        <a:pt x="527" y="190"/>
                      </a:lnTo>
                      <a:lnTo>
                        <a:pt x="527" y="194"/>
                      </a:lnTo>
                      <a:lnTo>
                        <a:pt x="527" y="196"/>
                      </a:lnTo>
                      <a:lnTo>
                        <a:pt x="527" y="200"/>
                      </a:lnTo>
                      <a:lnTo>
                        <a:pt x="530" y="201"/>
                      </a:lnTo>
                      <a:lnTo>
                        <a:pt x="527" y="205"/>
                      </a:lnTo>
                      <a:lnTo>
                        <a:pt x="530" y="205"/>
                      </a:lnTo>
                      <a:lnTo>
                        <a:pt x="533" y="209"/>
                      </a:lnTo>
                      <a:lnTo>
                        <a:pt x="535" y="209"/>
                      </a:lnTo>
                      <a:lnTo>
                        <a:pt x="538" y="209"/>
                      </a:lnTo>
                      <a:lnTo>
                        <a:pt x="546" y="214"/>
                      </a:lnTo>
                      <a:lnTo>
                        <a:pt x="553" y="214"/>
                      </a:lnTo>
                      <a:lnTo>
                        <a:pt x="553" y="216"/>
                      </a:lnTo>
                      <a:lnTo>
                        <a:pt x="553" y="220"/>
                      </a:lnTo>
                      <a:lnTo>
                        <a:pt x="553" y="222"/>
                      </a:lnTo>
                      <a:lnTo>
                        <a:pt x="553" y="226"/>
                      </a:lnTo>
                      <a:lnTo>
                        <a:pt x="555" y="229"/>
                      </a:lnTo>
                      <a:lnTo>
                        <a:pt x="558" y="231"/>
                      </a:lnTo>
                      <a:lnTo>
                        <a:pt x="561" y="231"/>
                      </a:lnTo>
                      <a:lnTo>
                        <a:pt x="563" y="231"/>
                      </a:lnTo>
                      <a:lnTo>
                        <a:pt x="566" y="235"/>
                      </a:lnTo>
                      <a:lnTo>
                        <a:pt x="569" y="235"/>
                      </a:lnTo>
                      <a:lnTo>
                        <a:pt x="571" y="235"/>
                      </a:lnTo>
                      <a:lnTo>
                        <a:pt x="577" y="235"/>
                      </a:lnTo>
                      <a:lnTo>
                        <a:pt x="581" y="237"/>
                      </a:lnTo>
                      <a:lnTo>
                        <a:pt x="586" y="243"/>
                      </a:lnTo>
                      <a:lnTo>
                        <a:pt x="589" y="246"/>
                      </a:lnTo>
                      <a:lnTo>
                        <a:pt x="590" y="246"/>
                      </a:lnTo>
                      <a:lnTo>
                        <a:pt x="594" y="250"/>
                      </a:lnTo>
                      <a:lnTo>
                        <a:pt x="594" y="252"/>
                      </a:lnTo>
                      <a:lnTo>
                        <a:pt x="597" y="256"/>
                      </a:lnTo>
                      <a:lnTo>
                        <a:pt x="597" y="261"/>
                      </a:lnTo>
                      <a:lnTo>
                        <a:pt x="599" y="265"/>
                      </a:lnTo>
                      <a:lnTo>
                        <a:pt x="597" y="265"/>
                      </a:lnTo>
                      <a:lnTo>
                        <a:pt x="597" y="267"/>
                      </a:lnTo>
                      <a:lnTo>
                        <a:pt x="597" y="271"/>
                      </a:lnTo>
                      <a:lnTo>
                        <a:pt x="597" y="272"/>
                      </a:lnTo>
                      <a:lnTo>
                        <a:pt x="599" y="278"/>
                      </a:lnTo>
                      <a:lnTo>
                        <a:pt x="602" y="278"/>
                      </a:lnTo>
                      <a:lnTo>
                        <a:pt x="605" y="282"/>
                      </a:lnTo>
                      <a:lnTo>
                        <a:pt x="607" y="278"/>
                      </a:lnTo>
                      <a:lnTo>
                        <a:pt x="610" y="278"/>
                      </a:lnTo>
                      <a:lnTo>
                        <a:pt x="613" y="282"/>
                      </a:lnTo>
                      <a:lnTo>
                        <a:pt x="618" y="282"/>
                      </a:lnTo>
                      <a:lnTo>
                        <a:pt x="622" y="282"/>
                      </a:lnTo>
                      <a:lnTo>
                        <a:pt x="622" y="278"/>
                      </a:lnTo>
                      <a:lnTo>
                        <a:pt x="625" y="282"/>
                      </a:lnTo>
                      <a:lnTo>
                        <a:pt x="626" y="282"/>
                      </a:lnTo>
                      <a:lnTo>
                        <a:pt x="630" y="282"/>
                      </a:lnTo>
                      <a:lnTo>
                        <a:pt x="630" y="286"/>
                      </a:lnTo>
                      <a:lnTo>
                        <a:pt x="633" y="287"/>
                      </a:lnTo>
                      <a:lnTo>
                        <a:pt x="635" y="293"/>
                      </a:lnTo>
                      <a:lnTo>
                        <a:pt x="635" y="297"/>
                      </a:lnTo>
                      <a:lnTo>
                        <a:pt x="638" y="299"/>
                      </a:lnTo>
                      <a:lnTo>
                        <a:pt x="638" y="306"/>
                      </a:lnTo>
                      <a:lnTo>
                        <a:pt x="641" y="306"/>
                      </a:lnTo>
                      <a:lnTo>
                        <a:pt x="643" y="306"/>
                      </a:lnTo>
                      <a:lnTo>
                        <a:pt x="643" y="302"/>
                      </a:lnTo>
                      <a:lnTo>
                        <a:pt x="646" y="302"/>
                      </a:lnTo>
                      <a:lnTo>
                        <a:pt x="653" y="302"/>
                      </a:lnTo>
                      <a:lnTo>
                        <a:pt x="653" y="306"/>
                      </a:lnTo>
                      <a:lnTo>
                        <a:pt x="654" y="306"/>
                      </a:lnTo>
                      <a:lnTo>
                        <a:pt x="654" y="302"/>
                      </a:lnTo>
                      <a:lnTo>
                        <a:pt x="657" y="299"/>
                      </a:lnTo>
                      <a:lnTo>
                        <a:pt x="661" y="299"/>
                      </a:lnTo>
                      <a:lnTo>
                        <a:pt x="662" y="302"/>
                      </a:lnTo>
                      <a:lnTo>
                        <a:pt x="666" y="302"/>
                      </a:lnTo>
                      <a:lnTo>
                        <a:pt x="669" y="306"/>
                      </a:lnTo>
                      <a:lnTo>
                        <a:pt x="670" y="306"/>
                      </a:lnTo>
                      <a:lnTo>
                        <a:pt x="674" y="306"/>
                      </a:lnTo>
                      <a:lnTo>
                        <a:pt x="729" y="308"/>
                      </a:lnTo>
                      <a:lnTo>
                        <a:pt x="804" y="314"/>
                      </a:lnTo>
                      <a:lnTo>
                        <a:pt x="873" y="317"/>
                      </a:lnTo>
                      <a:lnTo>
                        <a:pt x="901" y="321"/>
                      </a:lnTo>
                      <a:lnTo>
                        <a:pt x="959" y="323"/>
                      </a:lnTo>
                      <a:lnTo>
                        <a:pt x="1023" y="328"/>
                      </a:lnTo>
                      <a:lnTo>
                        <a:pt x="1098" y="334"/>
                      </a:lnTo>
                      <a:lnTo>
                        <a:pt x="1131" y="334"/>
                      </a:lnTo>
                      <a:lnTo>
                        <a:pt x="1188" y="342"/>
                      </a:lnTo>
                      <a:lnTo>
                        <a:pt x="1291" y="347"/>
                      </a:lnTo>
                      <a:lnTo>
                        <a:pt x="1361" y="349"/>
                      </a:lnTo>
                      <a:lnTo>
                        <a:pt x="1390" y="353"/>
                      </a:lnTo>
                      <a:lnTo>
                        <a:pt x="1441" y="355"/>
                      </a:lnTo>
                      <a:lnTo>
                        <a:pt x="1478" y="358"/>
                      </a:lnTo>
                      <a:lnTo>
                        <a:pt x="1501" y="358"/>
                      </a:lnTo>
                      <a:lnTo>
                        <a:pt x="1516" y="358"/>
                      </a:lnTo>
                      <a:lnTo>
                        <a:pt x="1513" y="362"/>
                      </a:lnTo>
                      <a:lnTo>
                        <a:pt x="1509" y="364"/>
                      </a:lnTo>
                      <a:lnTo>
                        <a:pt x="1509" y="368"/>
                      </a:lnTo>
                      <a:lnTo>
                        <a:pt x="1509" y="370"/>
                      </a:lnTo>
                      <a:lnTo>
                        <a:pt x="1506" y="370"/>
                      </a:lnTo>
                      <a:lnTo>
                        <a:pt x="1506" y="377"/>
                      </a:lnTo>
                      <a:lnTo>
                        <a:pt x="1506" y="379"/>
                      </a:lnTo>
                      <a:lnTo>
                        <a:pt x="1506" y="383"/>
                      </a:lnTo>
                      <a:lnTo>
                        <a:pt x="1506" y="385"/>
                      </a:lnTo>
                      <a:lnTo>
                        <a:pt x="1505" y="385"/>
                      </a:lnTo>
                      <a:lnTo>
                        <a:pt x="1501" y="388"/>
                      </a:lnTo>
                      <a:lnTo>
                        <a:pt x="1498" y="390"/>
                      </a:lnTo>
                      <a:lnTo>
                        <a:pt x="1498" y="394"/>
                      </a:lnTo>
                      <a:lnTo>
                        <a:pt x="1496" y="394"/>
                      </a:lnTo>
                      <a:lnTo>
                        <a:pt x="1493" y="398"/>
                      </a:lnTo>
                      <a:lnTo>
                        <a:pt x="1493" y="400"/>
                      </a:lnTo>
                      <a:lnTo>
                        <a:pt x="1493" y="403"/>
                      </a:lnTo>
                      <a:lnTo>
                        <a:pt x="1490" y="403"/>
                      </a:lnTo>
                      <a:lnTo>
                        <a:pt x="1490" y="405"/>
                      </a:lnTo>
                      <a:lnTo>
                        <a:pt x="1490" y="411"/>
                      </a:lnTo>
                      <a:lnTo>
                        <a:pt x="1490" y="414"/>
                      </a:lnTo>
                      <a:lnTo>
                        <a:pt x="1493" y="414"/>
                      </a:lnTo>
                      <a:lnTo>
                        <a:pt x="1490" y="418"/>
                      </a:lnTo>
                      <a:lnTo>
                        <a:pt x="1490" y="424"/>
                      </a:lnTo>
                      <a:lnTo>
                        <a:pt x="1490" y="426"/>
                      </a:lnTo>
                      <a:lnTo>
                        <a:pt x="1490" y="429"/>
                      </a:lnTo>
                      <a:lnTo>
                        <a:pt x="1488" y="431"/>
                      </a:lnTo>
                      <a:lnTo>
                        <a:pt x="1485" y="435"/>
                      </a:lnTo>
                      <a:lnTo>
                        <a:pt x="1485" y="439"/>
                      </a:lnTo>
                      <a:lnTo>
                        <a:pt x="1482" y="439"/>
                      </a:lnTo>
                      <a:lnTo>
                        <a:pt x="1482" y="441"/>
                      </a:lnTo>
                      <a:lnTo>
                        <a:pt x="1478" y="441"/>
                      </a:lnTo>
                      <a:lnTo>
                        <a:pt x="1478" y="444"/>
                      </a:lnTo>
                      <a:lnTo>
                        <a:pt x="1478" y="446"/>
                      </a:lnTo>
                      <a:lnTo>
                        <a:pt x="1478" y="450"/>
                      </a:lnTo>
                      <a:lnTo>
                        <a:pt x="1478" y="454"/>
                      </a:lnTo>
                      <a:lnTo>
                        <a:pt x="1477" y="454"/>
                      </a:lnTo>
                      <a:lnTo>
                        <a:pt x="1477" y="456"/>
                      </a:lnTo>
                      <a:lnTo>
                        <a:pt x="1474" y="456"/>
                      </a:lnTo>
                      <a:lnTo>
                        <a:pt x="1474" y="459"/>
                      </a:lnTo>
                      <a:lnTo>
                        <a:pt x="1474" y="461"/>
                      </a:lnTo>
                      <a:lnTo>
                        <a:pt x="1474" y="465"/>
                      </a:lnTo>
                      <a:lnTo>
                        <a:pt x="1470" y="467"/>
                      </a:lnTo>
                      <a:lnTo>
                        <a:pt x="1470" y="471"/>
                      </a:lnTo>
                      <a:lnTo>
                        <a:pt x="1469" y="471"/>
                      </a:lnTo>
                      <a:lnTo>
                        <a:pt x="1469" y="474"/>
                      </a:lnTo>
                      <a:lnTo>
                        <a:pt x="1465" y="476"/>
                      </a:lnTo>
                      <a:lnTo>
                        <a:pt x="1462" y="476"/>
                      </a:lnTo>
                      <a:lnTo>
                        <a:pt x="1462" y="480"/>
                      </a:lnTo>
                      <a:lnTo>
                        <a:pt x="1465" y="482"/>
                      </a:lnTo>
                      <a:lnTo>
                        <a:pt x="1465" y="486"/>
                      </a:lnTo>
                      <a:lnTo>
                        <a:pt x="1465" y="487"/>
                      </a:lnTo>
                      <a:lnTo>
                        <a:pt x="1469" y="491"/>
                      </a:lnTo>
                      <a:lnTo>
                        <a:pt x="1465" y="495"/>
                      </a:lnTo>
                      <a:lnTo>
                        <a:pt x="1465" y="497"/>
                      </a:lnTo>
                      <a:lnTo>
                        <a:pt x="1462" y="500"/>
                      </a:lnTo>
                      <a:lnTo>
                        <a:pt x="1460" y="500"/>
                      </a:lnTo>
                      <a:lnTo>
                        <a:pt x="1460" y="502"/>
                      </a:lnTo>
                      <a:lnTo>
                        <a:pt x="1460" y="506"/>
                      </a:lnTo>
                      <a:lnTo>
                        <a:pt x="1462" y="510"/>
                      </a:lnTo>
                      <a:lnTo>
                        <a:pt x="1462" y="512"/>
                      </a:lnTo>
                      <a:lnTo>
                        <a:pt x="1460" y="515"/>
                      </a:lnTo>
                      <a:lnTo>
                        <a:pt x="1460" y="517"/>
                      </a:lnTo>
                      <a:lnTo>
                        <a:pt x="1460" y="521"/>
                      </a:lnTo>
                      <a:lnTo>
                        <a:pt x="1460" y="527"/>
                      </a:lnTo>
                      <a:lnTo>
                        <a:pt x="1462" y="532"/>
                      </a:lnTo>
                      <a:lnTo>
                        <a:pt x="1462" y="536"/>
                      </a:lnTo>
                      <a:lnTo>
                        <a:pt x="1460" y="538"/>
                      </a:lnTo>
                      <a:lnTo>
                        <a:pt x="1457" y="542"/>
                      </a:lnTo>
                      <a:lnTo>
                        <a:pt x="1457" y="543"/>
                      </a:lnTo>
                      <a:lnTo>
                        <a:pt x="1457" y="547"/>
                      </a:lnTo>
                      <a:lnTo>
                        <a:pt x="1454" y="547"/>
                      </a:lnTo>
                      <a:lnTo>
                        <a:pt x="1457" y="551"/>
                      </a:lnTo>
                      <a:lnTo>
                        <a:pt x="1457" y="553"/>
                      </a:lnTo>
                      <a:lnTo>
                        <a:pt x="1457" y="557"/>
                      </a:lnTo>
                      <a:lnTo>
                        <a:pt x="1457" y="562"/>
                      </a:lnTo>
                      <a:lnTo>
                        <a:pt x="1454" y="566"/>
                      </a:lnTo>
                      <a:lnTo>
                        <a:pt x="1452" y="568"/>
                      </a:lnTo>
                      <a:lnTo>
                        <a:pt x="1449" y="573"/>
                      </a:lnTo>
                      <a:lnTo>
                        <a:pt x="1449" y="577"/>
                      </a:lnTo>
                      <a:lnTo>
                        <a:pt x="1449" y="579"/>
                      </a:lnTo>
                      <a:lnTo>
                        <a:pt x="1449" y="583"/>
                      </a:lnTo>
                      <a:lnTo>
                        <a:pt x="1446" y="588"/>
                      </a:lnTo>
                      <a:lnTo>
                        <a:pt x="1446" y="592"/>
                      </a:lnTo>
                      <a:lnTo>
                        <a:pt x="1443" y="598"/>
                      </a:lnTo>
                      <a:lnTo>
                        <a:pt x="1446" y="598"/>
                      </a:lnTo>
                      <a:lnTo>
                        <a:pt x="1446" y="600"/>
                      </a:lnTo>
                      <a:lnTo>
                        <a:pt x="1449" y="603"/>
                      </a:lnTo>
                      <a:lnTo>
                        <a:pt x="1449" y="607"/>
                      </a:lnTo>
                      <a:lnTo>
                        <a:pt x="1452" y="609"/>
                      </a:lnTo>
                      <a:lnTo>
                        <a:pt x="1457" y="609"/>
                      </a:lnTo>
                      <a:lnTo>
                        <a:pt x="1457" y="614"/>
                      </a:lnTo>
                      <a:lnTo>
                        <a:pt x="1457" y="618"/>
                      </a:lnTo>
                      <a:lnTo>
                        <a:pt x="1457" y="620"/>
                      </a:lnTo>
                      <a:lnTo>
                        <a:pt x="1457" y="624"/>
                      </a:lnTo>
                      <a:lnTo>
                        <a:pt x="1454" y="628"/>
                      </a:lnTo>
                      <a:lnTo>
                        <a:pt x="1452" y="628"/>
                      </a:lnTo>
                      <a:lnTo>
                        <a:pt x="1449" y="629"/>
                      </a:lnTo>
                      <a:lnTo>
                        <a:pt x="1449" y="633"/>
                      </a:lnTo>
                      <a:lnTo>
                        <a:pt x="1452" y="635"/>
                      </a:lnTo>
                      <a:lnTo>
                        <a:pt x="1452" y="643"/>
                      </a:lnTo>
                      <a:lnTo>
                        <a:pt x="1452" y="644"/>
                      </a:lnTo>
                      <a:lnTo>
                        <a:pt x="1452" y="650"/>
                      </a:lnTo>
                      <a:lnTo>
                        <a:pt x="1454" y="654"/>
                      </a:lnTo>
                      <a:lnTo>
                        <a:pt x="1457" y="654"/>
                      </a:lnTo>
                      <a:lnTo>
                        <a:pt x="1457" y="656"/>
                      </a:lnTo>
                      <a:lnTo>
                        <a:pt x="1457" y="659"/>
                      </a:lnTo>
                      <a:lnTo>
                        <a:pt x="1454" y="659"/>
                      </a:lnTo>
                      <a:lnTo>
                        <a:pt x="1457" y="663"/>
                      </a:lnTo>
                      <a:lnTo>
                        <a:pt x="1457" y="665"/>
                      </a:lnTo>
                      <a:lnTo>
                        <a:pt x="1457" y="669"/>
                      </a:lnTo>
                      <a:lnTo>
                        <a:pt x="1454" y="669"/>
                      </a:lnTo>
                      <a:lnTo>
                        <a:pt x="1452" y="669"/>
                      </a:lnTo>
                      <a:lnTo>
                        <a:pt x="1452" y="671"/>
                      </a:lnTo>
                      <a:lnTo>
                        <a:pt x="1452" y="674"/>
                      </a:lnTo>
                      <a:lnTo>
                        <a:pt x="1452" y="676"/>
                      </a:lnTo>
                      <a:lnTo>
                        <a:pt x="1452" y="680"/>
                      </a:lnTo>
                      <a:lnTo>
                        <a:pt x="1454" y="684"/>
                      </a:lnTo>
                      <a:lnTo>
                        <a:pt x="1454" y="685"/>
                      </a:lnTo>
                      <a:lnTo>
                        <a:pt x="1454" y="689"/>
                      </a:lnTo>
                      <a:lnTo>
                        <a:pt x="1454" y="695"/>
                      </a:lnTo>
                      <a:lnTo>
                        <a:pt x="1454" y="699"/>
                      </a:lnTo>
                      <a:lnTo>
                        <a:pt x="1454" y="700"/>
                      </a:lnTo>
                      <a:lnTo>
                        <a:pt x="1454" y="704"/>
                      </a:lnTo>
                      <a:lnTo>
                        <a:pt x="1457" y="704"/>
                      </a:lnTo>
                      <a:lnTo>
                        <a:pt x="1460" y="704"/>
                      </a:lnTo>
                      <a:lnTo>
                        <a:pt x="1460" y="706"/>
                      </a:lnTo>
                      <a:lnTo>
                        <a:pt x="1460" y="710"/>
                      </a:lnTo>
                      <a:lnTo>
                        <a:pt x="1460" y="712"/>
                      </a:lnTo>
                      <a:lnTo>
                        <a:pt x="1460" y="715"/>
                      </a:lnTo>
                      <a:lnTo>
                        <a:pt x="1460" y="719"/>
                      </a:lnTo>
                      <a:lnTo>
                        <a:pt x="1460" y="721"/>
                      </a:lnTo>
                      <a:lnTo>
                        <a:pt x="1460" y="725"/>
                      </a:lnTo>
                      <a:lnTo>
                        <a:pt x="1460" y="727"/>
                      </a:lnTo>
                      <a:lnTo>
                        <a:pt x="1460" y="730"/>
                      </a:lnTo>
                      <a:lnTo>
                        <a:pt x="1462" y="732"/>
                      </a:lnTo>
                      <a:lnTo>
                        <a:pt x="1460" y="732"/>
                      </a:lnTo>
                      <a:lnTo>
                        <a:pt x="1460" y="736"/>
                      </a:lnTo>
                      <a:lnTo>
                        <a:pt x="1460" y="740"/>
                      </a:lnTo>
                      <a:lnTo>
                        <a:pt x="1457" y="742"/>
                      </a:lnTo>
                      <a:lnTo>
                        <a:pt x="1457" y="745"/>
                      </a:lnTo>
                      <a:lnTo>
                        <a:pt x="1457" y="747"/>
                      </a:lnTo>
                      <a:lnTo>
                        <a:pt x="1457" y="751"/>
                      </a:lnTo>
                      <a:lnTo>
                        <a:pt x="1457" y="755"/>
                      </a:lnTo>
                      <a:lnTo>
                        <a:pt x="1457" y="757"/>
                      </a:lnTo>
                      <a:lnTo>
                        <a:pt x="1454" y="757"/>
                      </a:lnTo>
                      <a:lnTo>
                        <a:pt x="1452" y="757"/>
                      </a:lnTo>
                      <a:lnTo>
                        <a:pt x="1452" y="760"/>
                      </a:lnTo>
                      <a:lnTo>
                        <a:pt x="1454" y="760"/>
                      </a:lnTo>
                      <a:lnTo>
                        <a:pt x="1454" y="766"/>
                      </a:lnTo>
                      <a:lnTo>
                        <a:pt x="1457" y="766"/>
                      </a:lnTo>
                      <a:lnTo>
                        <a:pt x="1460" y="766"/>
                      </a:lnTo>
                      <a:lnTo>
                        <a:pt x="1460" y="768"/>
                      </a:lnTo>
                      <a:lnTo>
                        <a:pt x="1460" y="771"/>
                      </a:lnTo>
                      <a:lnTo>
                        <a:pt x="1460" y="775"/>
                      </a:lnTo>
                      <a:lnTo>
                        <a:pt x="1462" y="775"/>
                      </a:lnTo>
                      <a:lnTo>
                        <a:pt x="1462" y="777"/>
                      </a:lnTo>
                      <a:lnTo>
                        <a:pt x="1462" y="781"/>
                      </a:lnTo>
                      <a:lnTo>
                        <a:pt x="1462" y="783"/>
                      </a:lnTo>
                      <a:lnTo>
                        <a:pt x="1465" y="783"/>
                      </a:lnTo>
                      <a:lnTo>
                        <a:pt x="1465" y="786"/>
                      </a:lnTo>
                      <a:lnTo>
                        <a:pt x="1465" y="788"/>
                      </a:lnTo>
                      <a:lnTo>
                        <a:pt x="1465" y="786"/>
                      </a:lnTo>
                      <a:lnTo>
                        <a:pt x="1469" y="786"/>
                      </a:lnTo>
                      <a:lnTo>
                        <a:pt x="1469" y="788"/>
                      </a:lnTo>
                      <a:lnTo>
                        <a:pt x="1469" y="792"/>
                      </a:lnTo>
                      <a:lnTo>
                        <a:pt x="1470" y="792"/>
                      </a:lnTo>
                      <a:lnTo>
                        <a:pt x="1474" y="796"/>
                      </a:lnTo>
                      <a:lnTo>
                        <a:pt x="1477" y="792"/>
                      </a:lnTo>
                      <a:lnTo>
                        <a:pt x="1478" y="792"/>
                      </a:lnTo>
                      <a:lnTo>
                        <a:pt x="1478" y="796"/>
                      </a:lnTo>
                      <a:lnTo>
                        <a:pt x="1478" y="798"/>
                      </a:lnTo>
                      <a:lnTo>
                        <a:pt x="1482" y="801"/>
                      </a:lnTo>
                      <a:lnTo>
                        <a:pt x="1482" y="803"/>
                      </a:lnTo>
                      <a:lnTo>
                        <a:pt x="1478" y="803"/>
                      </a:lnTo>
                      <a:lnTo>
                        <a:pt x="1477" y="807"/>
                      </a:lnTo>
                      <a:lnTo>
                        <a:pt x="1477" y="809"/>
                      </a:lnTo>
                      <a:lnTo>
                        <a:pt x="1477" y="813"/>
                      </a:lnTo>
                      <a:lnTo>
                        <a:pt x="1474" y="813"/>
                      </a:lnTo>
                      <a:lnTo>
                        <a:pt x="1474" y="816"/>
                      </a:lnTo>
                      <a:lnTo>
                        <a:pt x="1470" y="816"/>
                      </a:lnTo>
                      <a:lnTo>
                        <a:pt x="1469" y="816"/>
                      </a:lnTo>
                      <a:lnTo>
                        <a:pt x="1469" y="818"/>
                      </a:lnTo>
                      <a:lnTo>
                        <a:pt x="1469" y="822"/>
                      </a:lnTo>
                      <a:lnTo>
                        <a:pt x="1470" y="822"/>
                      </a:lnTo>
                      <a:lnTo>
                        <a:pt x="1470" y="824"/>
                      </a:lnTo>
                      <a:lnTo>
                        <a:pt x="1469" y="824"/>
                      </a:lnTo>
                      <a:lnTo>
                        <a:pt x="1469" y="828"/>
                      </a:lnTo>
                      <a:lnTo>
                        <a:pt x="1465" y="828"/>
                      </a:lnTo>
                      <a:lnTo>
                        <a:pt x="1469" y="831"/>
                      </a:lnTo>
                      <a:lnTo>
                        <a:pt x="1469" y="833"/>
                      </a:lnTo>
                      <a:lnTo>
                        <a:pt x="1465" y="833"/>
                      </a:lnTo>
                      <a:lnTo>
                        <a:pt x="1465" y="837"/>
                      </a:lnTo>
                      <a:lnTo>
                        <a:pt x="1465" y="839"/>
                      </a:lnTo>
                      <a:lnTo>
                        <a:pt x="1465" y="843"/>
                      </a:lnTo>
                      <a:lnTo>
                        <a:pt x="1465" y="844"/>
                      </a:lnTo>
                      <a:lnTo>
                        <a:pt x="1469" y="848"/>
                      </a:lnTo>
                      <a:lnTo>
                        <a:pt x="1469" y="852"/>
                      </a:lnTo>
                      <a:lnTo>
                        <a:pt x="1465" y="854"/>
                      </a:lnTo>
                      <a:lnTo>
                        <a:pt x="1465" y="857"/>
                      </a:lnTo>
                      <a:lnTo>
                        <a:pt x="1465" y="863"/>
                      </a:lnTo>
                      <a:lnTo>
                        <a:pt x="1462" y="863"/>
                      </a:lnTo>
                      <a:lnTo>
                        <a:pt x="1460" y="865"/>
                      </a:lnTo>
                      <a:lnTo>
                        <a:pt x="1457" y="872"/>
                      </a:lnTo>
                      <a:lnTo>
                        <a:pt x="1457" y="874"/>
                      </a:lnTo>
                      <a:lnTo>
                        <a:pt x="1457" y="878"/>
                      </a:lnTo>
                      <a:lnTo>
                        <a:pt x="1454" y="880"/>
                      </a:lnTo>
                      <a:lnTo>
                        <a:pt x="1452" y="884"/>
                      </a:lnTo>
                      <a:lnTo>
                        <a:pt x="1452" y="887"/>
                      </a:lnTo>
                      <a:lnTo>
                        <a:pt x="1449" y="889"/>
                      </a:lnTo>
                      <a:lnTo>
                        <a:pt x="1446" y="889"/>
                      </a:lnTo>
                      <a:lnTo>
                        <a:pt x="1443" y="893"/>
                      </a:lnTo>
                      <a:lnTo>
                        <a:pt x="1443" y="895"/>
                      </a:lnTo>
                      <a:lnTo>
                        <a:pt x="1443" y="899"/>
                      </a:lnTo>
                      <a:lnTo>
                        <a:pt x="1441" y="900"/>
                      </a:lnTo>
                      <a:lnTo>
                        <a:pt x="1441" y="904"/>
                      </a:lnTo>
                      <a:lnTo>
                        <a:pt x="1441" y="908"/>
                      </a:lnTo>
                      <a:lnTo>
                        <a:pt x="1441" y="910"/>
                      </a:lnTo>
                      <a:lnTo>
                        <a:pt x="1438" y="914"/>
                      </a:lnTo>
                      <a:lnTo>
                        <a:pt x="1434" y="915"/>
                      </a:lnTo>
                      <a:lnTo>
                        <a:pt x="1434" y="919"/>
                      </a:lnTo>
                      <a:lnTo>
                        <a:pt x="1433" y="919"/>
                      </a:lnTo>
                      <a:lnTo>
                        <a:pt x="1429" y="919"/>
                      </a:lnTo>
                      <a:lnTo>
                        <a:pt x="1429" y="921"/>
                      </a:lnTo>
                      <a:lnTo>
                        <a:pt x="1426" y="925"/>
                      </a:lnTo>
                      <a:lnTo>
                        <a:pt x="1429" y="925"/>
                      </a:lnTo>
                      <a:lnTo>
                        <a:pt x="1429" y="928"/>
                      </a:lnTo>
                      <a:lnTo>
                        <a:pt x="1429" y="930"/>
                      </a:lnTo>
                      <a:lnTo>
                        <a:pt x="1429" y="934"/>
                      </a:lnTo>
                      <a:lnTo>
                        <a:pt x="1429" y="936"/>
                      </a:lnTo>
                      <a:lnTo>
                        <a:pt x="1429" y="940"/>
                      </a:lnTo>
                      <a:lnTo>
                        <a:pt x="1433" y="943"/>
                      </a:lnTo>
                      <a:lnTo>
                        <a:pt x="1433" y="945"/>
                      </a:lnTo>
                      <a:lnTo>
                        <a:pt x="1433" y="949"/>
                      </a:lnTo>
                      <a:lnTo>
                        <a:pt x="1433" y="951"/>
                      </a:lnTo>
                      <a:lnTo>
                        <a:pt x="1429" y="955"/>
                      </a:lnTo>
                      <a:lnTo>
                        <a:pt x="1429" y="957"/>
                      </a:lnTo>
                      <a:lnTo>
                        <a:pt x="1426" y="960"/>
                      </a:lnTo>
                      <a:lnTo>
                        <a:pt x="1429" y="960"/>
                      </a:lnTo>
                      <a:lnTo>
                        <a:pt x="1429" y="964"/>
                      </a:lnTo>
                      <a:lnTo>
                        <a:pt x="1429" y="970"/>
                      </a:lnTo>
                      <a:lnTo>
                        <a:pt x="1433" y="970"/>
                      </a:lnTo>
                      <a:lnTo>
                        <a:pt x="1433" y="971"/>
                      </a:lnTo>
                      <a:lnTo>
                        <a:pt x="1433" y="975"/>
                      </a:lnTo>
                      <a:lnTo>
                        <a:pt x="1433" y="977"/>
                      </a:lnTo>
                      <a:lnTo>
                        <a:pt x="1429" y="977"/>
                      </a:lnTo>
                      <a:lnTo>
                        <a:pt x="1426" y="981"/>
                      </a:lnTo>
                      <a:lnTo>
                        <a:pt x="1425" y="981"/>
                      </a:lnTo>
                      <a:lnTo>
                        <a:pt x="1421" y="981"/>
                      </a:lnTo>
                      <a:lnTo>
                        <a:pt x="1421" y="985"/>
                      </a:lnTo>
                      <a:lnTo>
                        <a:pt x="1421" y="986"/>
                      </a:lnTo>
                      <a:lnTo>
                        <a:pt x="1418" y="990"/>
                      </a:lnTo>
                      <a:lnTo>
                        <a:pt x="1418" y="992"/>
                      </a:lnTo>
                      <a:lnTo>
                        <a:pt x="1415" y="996"/>
                      </a:lnTo>
                      <a:lnTo>
                        <a:pt x="1415" y="998"/>
                      </a:lnTo>
                      <a:lnTo>
                        <a:pt x="1413" y="1005"/>
                      </a:lnTo>
                      <a:lnTo>
                        <a:pt x="1413" y="1007"/>
                      </a:lnTo>
                      <a:lnTo>
                        <a:pt x="1415" y="1011"/>
                      </a:lnTo>
                      <a:lnTo>
                        <a:pt x="1413" y="1013"/>
                      </a:lnTo>
                      <a:lnTo>
                        <a:pt x="1410" y="1013"/>
                      </a:lnTo>
                      <a:lnTo>
                        <a:pt x="1410" y="1016"/>
                      </a:lnTo>
                      <a:lnTo>
                        <a:pt x="1410" y="1020"/>
                      </a:lnTo>
                      <a:lnTo>
                        <a:pt x="1410" y="1022"/>
                      </a:lnTo>
                      <a:lnTo>
                        <a:pt x="1410" y="1026"/>
                      </a:lnTo>
                      <a:lnTo>
                        <a:pt x="1413" y="1028"/>
                      </a:lnTo>
                      <a:lnTo>
                        <a:pt x="1413" y="1031"/>
                      </a:lnTo>
                      <a:lnTo>
                        <a:pt x="1415" y="1033"/>
                      </a:lnTo>
                      <a:lnTo>
                        <a:pt x="1415" y="1037"/>
                      </a:lnTo>
                      <a:lnTo>
                        <a:pt x="1415" y="1041"/>
                      </a:lnTo>
                      <a:lnTo>
                        <a:pt x="1413" y="1043"/>
                      </a:lnTo>
                      <a:lnTo>
                        <a:pt x="1410" y="1043"/>
                      </a:lnTo>
                      <a:lnTo>
                        <a:pt x="1410" y="1046"/>
                      </a:lnTo>
                      <a:lnTo>
                        <a:pt x="1410" y="1048"/>
                      </a:lnTo>
                      <a:lnTo>
                        <a:pt x="1410" y="1052"/>
                      </a:lnTo>
                      <a:lnTo>
                        <a:pt x="1410" y="1054"/>
                      </a:lnTo>
                      <a:lnTo>
                        <a:pt x="1407" y="1057"/>
                      </a:lnTo>
                      <a:lnTo>
                        <a:pt x="1407" y="1061"/>
                      </a:lnTo>
                      <a:lnTo>
                        <a:pt x="1407" y="1067"/>
                      </a:lnTo>
                      <a:lnTo>
                        <a:pt x="1405" y="1067"/>
                      </a:lnTo>
                      <a:lnTo>
                        <a:pt x="1405" y="1069"/>
                      </a:lnTo>
                      <a:lnTo>
                        <a:pt x="1402" y="1069"/>
                      </a:lnTo>
                      <a:lnTo>
                        <a:pt x="1402" y="1072"/>
                      </a:lnTo>
                      <a:lnTo>
                        <a:pt x="1402" y="1076"/>
                      </a:lnTo>
                      <a:lnTo>
                        <a:pt x="1402" y="1078"/>
                      </a:lnTo>
                      <a:lnTo>
                        <a:pt x="1402" y="1082"/>
                      </a:lnTo>
                      <a:lnTo>
                        <a:pt x="1398" y="1082"/>
                      </a:lnTo>
                      <a:lnTo>
                        <a:pt x="1398" y="1084"/>
                      </a:lnTo>
                      <a:lnTo>
                        <a:pt x="1398" y="1087"/>
                      </a:lnTo>
                      <a:lnTo>
                        <a:pt x="1398" y="1089"/>
                      </a:lnTo>
                      <a:lnTo>
                        <a:pt x="1398" y="1093"/>
                      </a:lnTo>
                      <a:lnTo>
                        <a:pt x="1398" y="1097"/>
                      </a:lnTo>
                      <a:lnTo>
                        <a:pt x="1397" y="1097"/>
                      </a:lnTo>
                      <a:lnTo>
                        <a:pt x="1394" y="1097"/>
                      </a:lnTo>
                      <a:lnTo>
                        <a:pt x="1394" y="1099"/>
                      </a:lnTo>
                      <a:lnTo>
                        <a:pt x="1390" y="1099"/>
                      </a:lnTo>
                      <a:lnTo>
                        <a:pt x="1390" y="1102"/>
                      </a:lnTo>
                      <a:lnTo>
                        <a:pt x="1390" y="1104"/>
                      </a:lnTo>
                      <a:lnTo>
                        <a:pt x="1389" y="1104"/>
                      </a:lnTo>
                      <a:lnTo>
                        <a:pt x="1385" y="1104"/>
                      </a:lnTo>
                      <a:lnTo>
                        <a:pt x="1385" y="1108"/>
                      </a:lnTo>
                      <a:lnTo>
                        <a:pt x="1382" y="1110"/>
                      </a:lnTo>
                      <a:lnTo>
                        <a:pt x="1379" y="1110"/>
                      </a:lnTo>
                      <a:lnTo>
                        <a:pt x="1377" y="1114"/>
                      </a:lnTo>
                      <a:lnTo>
                        <a:pt x="1374" y="1114"/>
                      </a:lnTo>
                      <a:lnTo>
                        <a:pt x="1371" y="1114"/>
                      </a:lnTo>
                      <a:lnTo>
                        <a:pt x="1371" y="1110"/>
                      </a:lnTo>
                      <a:lnTo>
                        <a:pt x="1369" y="1108"/>
                      </a:lnTo>
                      <a:lnTo>
                        <a:pt x="1369" y="1104"/>
                      </a:lnTo>
                      <a:lnTo>
                        <a:pt x="1366" y="1104"/>
                      </a:lnTo>
                      <a:lnTo>
                        <a:pt x="1363" y="1108"/>
                      </a:lnTo>
                      <a:lnTo>
                        <a:pt x="1363" y="1110"/>
                      </a:lnTo>
                      <a:lnTo>
                        <a:pt x="1361" y="1110"/>
                      </a:lnTo>
                      <a:lnTo>
                        <a:pt x="1358" y="1110"/>
                      </a:lnTo>
                      <a:lnTo>
                        <a:pt x="1354" y="1110"/>
                      </a:lnTo>
                      <a:lnTo>
                        <a:pt x="1351" y="1110"/>
                      </a:lnTo>
                      <a:lnTo>
                        <a:pt x="1349" y="1114"/>
                      </a:lnTo>
                      <a:lnTo>
                        <a:pt x="1349" y="1117"/>
                      </a:lnTo>
                      <a:lnTo>
                        <a:pt x="1346" y="1117"/>
                      </a:lnTo>
                      <a:lnTo>
                        <a:pt x="1343" y="1119"/>
                      </a:lnTo>
                      <a:lnTo>
                        <a:pt x="1341" y="1119"/>
                      </a:lnTo>
                      <a:lnTo>
                        <a:pt x="1338" y="1123"/>
                      </a:lnTo>
                      <a:lnTo>
                        <a:pt x="1335" y="1125"/>
                      </a:lnTo>
                      <a:lnTo>
                        <a:pt x="1335" y="1128"/>
                      </a:lnTo>
                      <a:lnTo>
                        <a:pt x="1333" y="1132"/>
                      </a:lnTo>
                      <a:lnTo>
                        <a:pt x="1330" y="1134"/>
                      </a:lnTo>
                      <a:lnTo>
                        <a:pt x="1327" y="1134"/>
                      </a:lnTo>
                      <a:lnTo>
                        <a:pt x="1325" y="1138"/>
                      </a:lnTo>
                      <a:lnTo>
                        <a:pt x="1325" y="1140"/>
                      </a:lnTo>
                      <a:lnTo>
                        <a:pt x="1322" y="1143"/>
                      </a:lnTo>
                      <a:lnTo>
                        <a:pt x="1318" y="1145"/>
                      </a:lnTo>
                      <a:lnTo>
                        <a:pt x="1322" y="1145"/>
                      </a:lnTo>
                      <a:lnTo>
                        <a:pt x="1322" y="1149"/>
                      </a:lnTo>
                      <a:lnTo>
                        <a:pt x="1318" y="1153"/>
                      </a:lnTo>
                      <a:lnTo>
                        <a:pt x="1318" y="1155"/>
                      </a:lnTo>
                      <a:lnTo>
                        <a:pt x="1318" y="1158"/>
                      </a:lnTo>
                      <a:lnTo>
                        <a:pt x="1318" y="1160"/>
                      </a:lnTo>
                      <a:lnTo>
                        <a:pt x="1318" y="1164"/>
                      </a:lnTo>
                      <a:lnTo>
                        <a:pt x="1318" y="1166"/>
                      </a:lnTo>
                      <a:lnTo>
                        <a:pt x="1315" y="1170"/>
                      </a:lnTo>
                      <a:lnTo>
                        <a:pt x="1315" y="1173"/>
                      </a:lnTo>
                      <a:lnTo>
                        <a:pt x="1315" y="1175"/>
                      </a:lnTo>
                      <a:lnTo>
                        <a:pt x="1315" y="1179"/>
                      </a:lnTo>
                      <a:lnTo>
                        <a:pt x="1315" y="1181"/>
                      </a:lnTo>
                      <a:lnTo>
                        <a:pt x="1314" y="1181"/>
                      </a:lnTo>
                      <a:lnTo>
                        <a:pt x="1314" y="1185"/>
                      </a:lnTo>
                      <a:lnTo>
                        <a:pt x="1310" y="1185"/>
                      </a:lnTo>
                      <a:lnTo>
                        <a:pt x="1310" y="1186"/>
                      </a:lnTo>
                      <a:lnTo>
                        <a:pt x="1307" y="1190"/>
                      </a:lnTo>
                      <a:lnTo>
                        <a:pt x="1305" y="1190"/>
                      </a:lnTo>
                      <a:lnTo>
                        <a:pt x="1302" y="1190"/>
                      </a:lnTo>
                      <a:lnTo>
                        <a:pt x="1302" y="1194"/>
                      </a:lnTo>
                      <a:lnTo>
                        <a:pt x="1305" y="1194"/>
                      </a:lnTo>
                      <a:lnTo>
                        <a:pt x="1305" y="1196"/>
                      </a:lnTo>
                      <a:lnTo>
                        <a:pt x="1305" y="1200"/>
                      </a:lnTo>
                      <a:lnTo>
                        <a:pt x="1305" y="1201"/>
                      </a:lnTo>
                      <a:lnTo>
                        <a:pt x="1302" y="1205"/>
                      </a:lnTo>
                      <a:lnTo>
                        <a:pt x="1302" y="1211"/>
                      </a:lnTo>
                      <a:lnTo>
                        <a:pt x="1299" y="1211"/>
                      </a:lnTo>
                      <a:lnTo>
                        <a:pt x="1299" y="1214"/>
                      </a:lnTo>
                      <a:lnTo>
                        <a:pt x="1299" y="1216"/>
                      </a:lnTo>
                      <a:lnTo>
                        <a:pt x="1299" y="1220"/>
                      </a:lnTo>
                      <a:lnTo>
                        <a:pt x="1297" y="1220"/>
                      </a:lnTo>
                      <a:lnTo>
                        <a:pt x="1294" y="1226"/>
                      </a:lnTo>
                      <a:lnTo>
                        <a:pt x="1291" y="1226"/>
                      </a:lnTo>
                      <a:lnTo>
                        <a:pt x="1291" y="1229"/>
                      </a:lnTo>
                      <a:lnTo>
                        <a:pt x="1291" y="1231"/>
                      </a:lnTo>
                      <a:lnTo>
                        <a:pt x="1287" y="1231"/>
                      </a:lnTo>
                      <a:lnTo>
                        <a:pt x="1286" y="1229"/>
                      </a:lnTo>
                      <a:lnTo>
                        <a:pt x="1283" y="1229"/>
                      </a:lnTo>
                      <a:lnTo>
                        <a:pt x="1279" y="1229"/>
                      </a:lnTo>
                      <a:lnTo>
                        <a:pt x="1279" y="1231"/>
                      </a:lnTo>
                      <a:lnTo>
                        <a:pt x="1278" y="1231"/>
                      </a:lnTo>
                      <a:lnTo>
                        <a:pt x="1278" y="1235"/>
                      </a:lnTo>
                      <a:lnTo>
                        <a:pt x="1274" y="1235"/>
                      </a:lnTo>
                      <a:lnTo>
                        <a:pt x="1274" y="1237"/>
                      </a:lnTo>
                      <a:lnTo>
                        <a:pt x="1271" y="1237"/>
                      </a:lnTo>
                      <a:lnTo>
                        <a:pt x="1271" y="1241"/>
                      </a:lnTo>
                      <a:lnTo>
                        <a:pt x="1269" y="1241"/>
                      </a:lnTo>
                      <a:lnTo>
                        <a:pt x="1266" y="1241"/>
                      </a:lnTo>
                      <a:lnTo>
                        <a:pt x="1261" y="1241"/>
                      </a:lnTo>
                      <a:lnTo>
                        <a:pt x="1258" y="1241"/>
                      </a:lnTo>
                      <a:lnTo>
                        <a:pt x="1255" y="1241"/>
                      </a:lnTo>
                      <a:lnTo>
                        <a:pt x="1252" y="1241"/>
                      </a:lnTo>
                      <a:lnTo>
                        <a:pt x="1250" y="1241"/>
                      </a:lnTo>
                      <a:lnTo>
                        <a:pt x="1247" y="1241"/>
                      </a:lnTo>
                      <a:lnTo>
                        <a:pt x="1243" y="1241"/>
                      </a:lnTo>
                      <a:lnTo>
                        <a:pt x="1243" y="1242"/>
                      </a:lnTo>
                      <a:lnTo>
                        <a:pt x="1242" y="1242"/>
                      </a:lnTo>
                      <a:lnTo>
                        <a:pt x="1242" y="1246"/>
                      </a:lnTo>
                      <a:lnTo>
                        <a:pt x="1242" y="1250"/>
                      </a:lnTo>
                      <a:lnTo>
                        <a:pt x="1242" y="1252"/>
                      </a:lnTo>
                      <a:lnTo>
                        <a:pt x="1238" y="1252"/>
                      </a:lnTo>
                      <a:lnTo>
                        <a:pt x="1235" y="1252"/>
                      </a:lnTo>
                      <a:lnTo>
                        <a:pt x="1235" y="1256"/>
                      </a:lnTo>
                      <a:lnTo>
                        <a:pt x="1235" y="1257"/>
                      </a:lnTo>
                      <a:lnTo>
                        <a:pt x="1235" y="1261"/>
                      </a:lnTo>
                      <a:lnTo>
                        <a:pt x="1234" y="1261"/>
                      </a:lnTo>
                      <a:lnTo>
                        <a:pt x="1234" y="1265"/>
                      </a:lnTo>
                      <a:lnTo>
                        <a:pt x="1234" y="1267"/>
                      </a:lnTo>
                      <a:lnTo>
                        <a:pt x="1234" y="1271"/>
                      </a:lnTo>
                      <a:lnTo>
                        <a:pt x="1230" y="1271"/>
                      </a:lnTo>
                      <a:lnTo>
                        <a:pt x="1227" y="1271"/>
                      </a:lnTo>
                      <a:lnTo>
                        <a:pt x="1227" y="1272"/>
                      </a:lnTo>
                      <a:lnTo>
                        <a:pt x="1224" y="1272"/>
                      </a:lnTo>
                      <a:lnTo>
                        <a:pt x="1222" y="1272"/>
                      </a:lnTo>
                      <a:lnTo>
                        <a:pt x="1216" y="1272"/>
                      </a:lnTo>
                      <a:lnTo>
                        <a:pt x="1216" y="1276"/>
                      </a:lnTo>
                      <a:lnTo>
                        <a:pt x="1216" y="1278"/>
                      </a:lnTo>
                      <a:lnTo>
                        <a:pt x="1214" y="1278"/>
                      </a:lnTo>
                      <a:lnTo>
                        <a:pt x="1211" y="1278"/>
                      </a:lnTo>
                      <a:lnTo>
                        <a:pt x="1207" y="1278"/>
                      </a:lnTo>
                      <a:lnTo>
                        <a:pt x="1206" y="1278"/>
                      </a:lnTo>
                      <a:lnTo>
                        <a:pt x="1206" y="1282"/>
                      </a:lnTo>
                      <a:lnTo>
                        <a:pt x="1203" y="1282"/>
                      </a:lnTo>
                      <a:lnTo>
                        <a:pt x="1203" y="1287"/>
                      </a:lnTo>
                      <a:lnTo>
                        <a:pt x="1203" y="1291"/>
                      </a:lnTo>
                      <a:lnTo>
                        <a:pt x="1199" y="1291"/>
                      </a:lnTo>
                      <a:lnTo>
                        <a:pt x="1199" y="1293"/>
                      </a:lnTo>
                      <a:lnTo>
                        <a:pt x="1199" y="1297"/>
                      </a:lnTo>
                      <a:lnTo>
                        <a:pt x="1203" y="1297"/>
                      </a:lnTo>
                      <a:lnTo>
                        <a:pt x="1203" y="1299"/>
                      </a:lnTo>
                      <a:lnTo>
                        <a:pt x="1199" y="1299"/>
                      </a:lnTo>
                      <a:lnTo>
                        <a:pt x="1199" y="1297"/>
                      </a:lnTo>
                      <a:lnTo>
                        <a:pt x="1198" y="1299"/>
                      </a:lnTo>
                      <a:lnTo>
                        <a:pt x="1194" y="1299"/>
                      </a:lnTo>
                      <a:lnTo>
                        <a:pt x="1191" y="1299"/>
                      </a:lnTo>
                      <a:lnTo>
                        <a:pt x="1191" y="1302"/>
                      </a:lnTo>
                      <a:lnTo>
                        <a:pt x="1188" y="1299"/>
                      </a:lnTo>
                      <a:lnTo>
                        <a:pt x="1186" y="1299"/>
                      </a:lnTo>
                      <a:lnTo>
                        <a:pt x="1186" y="1306"/>
                      </a:lnTo>
                      <a:lnTo>
                        <a:pt x="1183" y="1306"/>
                      </a:lnTo>
                      <a:lnTo>
                        <a:pt x="1183" y="1308"/>
                      </a:lnTo>
                      <a:lnTo>
                        <a:pt x="1183" y="1312"/>
                      </a:lnTo>
                      <a:lnTo>
                        <a:pt x="1183" y="1314"/>
                      </a:lnTo>
                      <a:lnTo>
                        <a:pt x="1186" y="1314"/>
                      </a:lnTo>
                      <a:lnTo>
                        <a:pt x="1186" y="1317"/>
                      </a:lnTo>
                      <a:lnTo>
                        <a:pt x="1186" y="1321"/>
                      </a:lnTo>
                      <a:lnTo>
                        <a:pt x="1188" y="1321"/>
                      </a:lnTo>
                      <a:lnTo>
                        <a:pt x="1191" y="1321"/>
                      </a:lnTo>
                      <a:lnTo>
                        <a:pt x="1191" y="1323"/>
                      </a:lnTo>
                      <a:lnTo>
                        <a:pt x="1191" y="1327"/>
                      </a:lnTo>
                      <a:lnTo>
                        <a:pt x="1194" y="1327"/>
                      </a:lnTo>
                      <a:lnTo>
                        <a:pt x="1194" y="1328"/>
                      </a:lnTo>
                      <a:lnTo>
                        <a:pt x="1194" y="1332"/>
                      </a:lnTo>
                      <a:lnTo>
                        <a:pt x="1191" y="1334"/>
                      </a:lnTo>
                      <a:lnTo>
                        <a:pt x="1191" y="1338"/>
                      </a:lnTo>
                      <a:lnTo>
                        <a:pt x="1191" y="1342"/>
                      </a:lnTo>
                      <a:lnTo>
                        <a:pt x="1188" y="1342"/>
                      </a:lnTo>
                      <a:lnTo>
                        <a:pt x="1186" y="1342"/>
                      </a:lnTo>
                      <a:lnTo>
                        <a:pt x="1186" y="1343"/>
                      </a:lnTo>
                      <a:lnTo>
                        <a:pt x="1183" y="1343"/>
                      </a:lnTo>
                      <a:lnTo>
                        <a:pt x="1183" y="1347"/>
                      </a:lnTo>
                      <a:lnTo>
                        <a:pt x="1183" y="1343"/>
                      </a:lnTo>
                      <a:lnTo>
                        <a:pt x="1183" y="1347"/>
                      </a:lnTo>
                      <a:lnTo>
                        <a:pt x="1183" y="1349"/>
                      </a:lnTo>
                      <a:lnTo>
                        <a:pt x="1180" y="1347"/>
                      </a:lnTo>
                      <a:lnTo>
                        <a:pt x="1178" y="1347"/>
                      </a:lnTo>
                      <a:lnTo>
                        <a:pt x="1178" y="1349"/>
                      </a:lnTo>
                      <a:lnTo>
                        <a:pt x="1178" y="1353"/>
                      </a:lnTo>
                      <a:lnTo>
                        <a:pt x="1175" y="1353"/>
                      </a:lnTo>
                      <a:lnTo>
                        <a:pt x="1178" y="1355"/>
                      </a:lnTo>
                      <a:lnTo>
                        <a:pt x="1175" y="1355"/>
                      </a:lnTo>
                      <a:lnTo>
                        <a:pt x="1175" y="1358"/>
                      </a:lnTo>
                      <a:lnTo>
                        <a:pt x="1172" y="1358"/>
                      </a:lnTo>
                      <a:lnTo>
                        <a:pt x="1175" y="1358"/>
                      </a:lnTo>
                      <a:lnTo>
                        <a:pt x="1175" y="1362"/>
                      </a:lnTo>
                      <a:lnTo>
                        <a:pt x="1175" y="1364"/>
                      </a:lnTo>
                      <a:lnTo>
                        <a:pt x="1172" y="1364"/>
                      </a:lnTo>
                      <a:lnTo>
                        <a:pt x="1170" y="1364"/>
                      </a:lnTo>
                      <a:lnTo>
                        <a:pt x="1170" y="1368"/>
                      </a:lnTo>
                      <a:lnTo>
                        <a:pt x="1170" y="1370"/>
                      </a:lnTo>
                      <a:lnTo>
                        <a:pt x="1170" y="1368"/>
                      </a:lnTo>
                      <a:lnTo>
                        <a:pt x="1167" y="1368"/>
                      </a:lnTo>
                      <a:lnTo>
                        <a:pt x="1167" y="1370"/>
                      </a:lnTo>
                      <a:lnTo>
                        <a:pt x="1163" y="1370"/>
                      </a:lnTo>
                      <a:lnTo>
                        <a:pt x="1162" y="1370"/>
                      </a:lnTo>
                      <a:lnTo>
                        <a:pt x="1162" y="1373"/>
                      </a:lnTo>
                      <a:lnTo>
                        <a:pt x="1159" y="1373"/>
                      </a:lnTo>
                      <a:lnTo>
                        <a:pt x="1155" y="1375"/>
                      </a:lnTo>
                      <a:lnTo>
                        <a:pt x="1159" y="1375"/>
                      </a:lnTo>
                      <a:lnTo>
                        <a:pt x="1155" y="1375"/>
                      </a:lnTo>
                      <a:lnTo>
                        <a:pt x="1152" y="1375"/>
                      </a:lnTo>
                      <a:lnTo>
                        <a:pt x="1152" y="1379"/>
                      </a:lnTo>
                      <a:lnTo>
                        <a:pt x="1152" y="1375"/>
                      </a:lnTo>
                      <a:lnTo>
                        <a:pt x="1150" y="1375"/>
                      </a:lnTo>
                      <a:lnTo>
                        <a:pt x="1150" y="1379"/>
                      </a:lnTo>
                      <a:lnTo>
                        <a:pt x="1150" y="1383"/>
                      </a:lnTo>
                      <a:lnTo>
                        <a:pt x="1150" y="1385"/>
                      </a:lnTo>
                      <a:lnTo>
                        <a:pt x="1147" y="1385"/>
                      </a:lnTo>
                      <a:lnTo>
                        <a:pt x="1147" y="1388"/>
                      </a:lnTo>
                      <a:lnTo>
                        <a:pt x="1144" y="1388"/>
                      </a:lnTo>
                      <a:lnTo>
                        <a:pt x="1144" y="1385"/>
                      </a:lnTo>
                      <a:lnTo>
                        <a:pt x="1142" y="1385"/>
                      </a:lnTo>
                      <a:lnTo>
                        <a:pt x="1142" y="1388"/>
                      </a:lnTo>
                      <a:lnTo>
                        <a:pt x="1139" y="1388"/>
                      </a:lnTo>
                      <a:lnTo>
                        <a:pt x="1139" y="1390"/>
                      </a:lnTo>
                      <a:lnTo>
                        <a:pt x="1136" y="1390"/>
                      </a:lnTo>
                      <a:lnTo>
                        <a:pt x="1136" y="1394"/>
                      </a:lnTo>
                      <a:lnTo>
                        <a:pt x="1136" y="1398"/>
                      </a:lnTo>
                      <a:lnTo>
                        <a:pt x="1136" y="1403"/>
                      </a:lnTo>
                      <a:lnTo>
                        <a:pt x="1134" y="1403"/>
                      </a:lnTo>
                      <a:lnTo>
                        <a:pt x="1134" y="1405"/>
                      </a:lnTo>
                      <a:lnTo>
                        <a:pt x="1134" y="1409"/>
                      </a:lnTo>
                      <a:lnTo>
                        <a:pt x="1134" y="1411"/>
                      </a:lnTo>
                      <a:lnTo>
                        <a:pt x="1134" y="1414"/>
                      </a:lnTo>
                      <a:lnTo>
                        <a:pt x="1134" y="1418"/>
                      </a:lnTo>
                      <a:lnTo>
                        <a:pt x="1134" y="1420"/>
                      </a:lnTo>
                      <a:lnTo>
                        <a:pt x="1131" y="1420"/>
                      </a:lnTo>
                      <a:lnTo>
                        <a:pt x="1131" y="1424"/>
                      </a:lnTo>
                      <a:lnTo>
                        <a:pt x="1127" y="1424"/>
                      </a:lnTo>
                      <a:lnTo>
                        <a:pt x="1127" y="1426"/>
                      </a:lnTo>
                      <a:lnTo>
                        <a:pt x="1127" y="1429"/>
                      </a:lnTo>
                      <a:lnTo>
                        <a:pt x="1124" y="1429"/>
                      </a:lnTo>
                      <a:lnTo>
                        <a:pt x="1124" y="1431"/>
                      </a:lnTo>
                      <a:lnTo>
                        <a:pt x="1123" y="1431"/>
                      </a:lnTo>
                      <a:lnTo>
                        <a:pt x="1119" y="1431"/>
                      </a:lnTo>
                      <a:lnTo>
                        <a:pt x="1123" y="1435"/>
                      </a:lnTo>
                      <a:lnTo>
                        <a:pt x="1119" y="1439"/>
                      </a:lnTo>
                      <a:lnTo>
                        <a:pt x="1119" y="1441"/>
                      </a:lnTo>
                      <a:lnTo>
                        <a:pt x="1119" y="1444"/>
                      </a:lnTo>
                      <a:lnTo>
                        <a:pt x="1116" y="1444"/>
                      </a:lnTo>
                      <a:lnTo>
                        <a:pt x="1116" y="1446"/>
                      </a:lnTo>
                      <a:lnTo>
                        <a:pt x="1116" y="1450"/>
                      </a:lnTo>
                      <a:lnTo>
                        <a:pt x="1114" y="1450"/>
                      </a:lnTo>
                      <a:lnTo>
                        <a:pt x="1111" y="1450"/>
                      </a:lnTo>
                      <a:lnTo>
                        <a:pt x="1111" y="1454"/>
                      </a:lnTo>
                      <a:lnTo>
                        <a:pt x="1114" y="1456"/>
                      </a:lnTo>
                      <a:lnTo>
                        <a:pt x="1111" y="1456"/>
                      </a:lnTo>
                      <a:lnTo>
                        <a:pt x="1114" y="1456"/>
                      </a:lnTo>
                      <a:lnTo>
                        <a:pt x="1114" y="1459"/>
                      </a:lnTo>
                      <a:lnTo>
                        <a:pt x="1116" y="1459"/>
                      </a:lnTo>
                      <a:lnTo>
                        <a:pt x="1114" y="1461"/>
                      </a:lnTo>
                      <a:lnTo>
                        <a:pt x="1116" y="1459"/>
                      </a:lnTo>
                      <a:lnTo>
                        <a:pt x="1116" y="1461"/>
                      </a:lnTo>
                      <a:lnTo>
                        <a:pt x="1114" y="1461"/>
                      </a:lnTo>
                      <a:lnTo>
                        <a:pt x="1116" y="1461"/>
                      </a:lnTo>
                      <a:lnTo>
                        <a:pt x="1116" y="1465"/>
                      </a:lnTo>
                      <a:lnTo>
                        <a:pt x="1114" y="1465"/>
                      </a:lnTo>
                      <a:lnTo>
                        <a:pt x="1114" y="1467"/>
                      </a:lnTo>
                      <a:lnTo>
                        <a:pt x="1111" y="1467"/>
                      </a:lnTo>
                      <a:lnTo>
                        <a:pt x="1114" y="1467"/>
                      </a:lnTo>
                      <a:lnTo>
                        <a:pt x="1111" y="1467"/>
                      </a:lnTo>
                      <a:lnTo>
                        <a:pt x="1111" y="1471"/>
                      </a:lnTo>
                      <a:lnTo>
                        <a:pt x="1111" y="1474"/>
                      </a:lnTo>
                      <a:lnTo>
                        <a:pt x="1111" y="1476"/>
                      </a:lnTo>
                      <a:lnTo>
                        <a:pt x="1111" y="1480"/>
                      </a:lnTo>
                      <a:lnTo>
                        <a:pt x="1108" y="1480"/>
                      </a:lnTo>
                      <a:lnTo>
                        <a:pt x="1111" y="1482"/>
                      </a:lnTo>
                      <a:lnTo>
                        <a:pt x="1108" y="1482"/>
                      </a:lnTo>
                      <a:lnTo>
                        <a:pt x="1111" y="1485"/>
                      </a:lnTo>
                      <a:lnTo>
                        <a:pt x="1108" y="1485"/>
                      </a:lnTo>
                      <a:lnTo>
                        <a:pt x="1108" y="1487"/>
                      </a:lnTo>
                      <a:lnTo>
                        <a:pt x="1108" y="1491"/>
                      </a:lnTo>
                      <a:lnTo>
                        <a:pt x="1111" y="1495"/>
                      </a:lnTo>
                      <a:lnTo>
                        <a:pt x="1108" y="1495"/>
                      </a:lnTo>
                      <a:lnTo>
                        <a:pt x="1108" y="1497"/>
                      </a:lnTo>
                      <a:lnTo>
                        <a:pt x="1108" y="1500"/>
                      </a:lnTo>
                      <a:lnTo>
                        <a:pt x="1108" y="1502"/>
                      </a:lnTo>
                      <a:lnTo>
                        <a:pt x="1108" y="1510"/>
                      </a:lnTo>
                      <a:lnTo>
                        <a:pt x="1108" y="1512"/>
                      </a:lnTo>
                      <a:lnTo>
                        <a:pt x="1111" y="1515"/>
                      </a:lnTo>
                      <a:lnTo>
                        <a:pt x="1114" y="1517"/>
                      </a:lnTo>
                      <a:lnTo>
                        <a:pt x="1116" y="1517"/>
                      </a:lnTo>
                      <a:lnTo>
                        <a:pt x="1116" y="1521"/>
                      </a:lnTo>
                      <a:lnTo>
                        <a:pt x="1119" y="1521"/>
                      </a:lnTo>
                      <a:lnTo>
                        <a:pt x="1119" y="1523"/>
                      </a:lnTo>
                      <a:lnTo>
                        <a:pt x="1119" y="1527"/>
                      </a:lnTo>
                      <a:lnTo>
                        <a:pt x="1119" y="1530"/>
                      </a:lnTo>
                      <a:lnTo>
                        <a:pt x="1123" y="1530"/>
                      </a:lnTo>
                      <a:lnTo>
                        <a:pt x="1124" y="1532"/>
                      </a:lnTo>
                      <a:lnTo>
                        <a:pt x="1124" y="1536"/>
                      </a:lnTo>
                      <a:lnTo>
                        <a:pt x="1123" y="1536"/>
                      </a:lnTo>
                      <a:lnTo>
                        <a:pt x="1123" y="1538"/>
                      </a:lnTo>
                      <a:lnTo>
                        <a:pt x="1124" y="1538"/>
                      </a:lnTo>
                      <a:lnTo>
                        <a:pt x="1124" y="1542"/>
                      </a:lnTo>
                      <a:lnTo>
                        <a:pt x="1124" y="1543"/>
                      </a:lnTo>
                      <a:lnTo>
                        <a:pt x="1127" y="1543"/>
                      </a:lnTo>
                      <a:lnTo>
                        <a:pt x="1127" y="1547"/>
                      </a:lnTo>
                      <a:lnTo>
                        <a:pt x="1131" y="1547"/>
                      </a:lnTo>
                      <a:lnTo>
                        <a:pt x="1131" y="1551"/>
                      </a:lnTo>
                      <a:lnTo>
                        <a:pt x="1134" y="1551"/>
                      </a:lnTo>
                      <a:lnTo>
                        <a:pt x="1134" y="1553"/>
                      </a:lnTo>
                      <a:lnTo>
                        <a:pt x="1134" y="1557"/>
                      </a:lnTo>
                      <a:lnTo>
                        <a:pt x="1131" y="1558"/>
                      </a:lnTo>
                      <a:lnTo>
                        <a:pt x="1127" y="1562"/>
                      </a:lnTo>
                      <a:lnTo>
                        <a:pt x="1124" y="1562"/>
                      </a:lnTo>
                      <a:lnTo>
                        <a:pt x="1124" y="1566"/>
                      </a:lnTo>
                      <a:lnTo>
                        <a:pt x="1114" y="1558"/>
                      </a:lnTo>
                      <a:lnTo>
                        <a:pt x="1111" y="1557"/>
                      </a:lnTo>
                      <a:lnTo>
                        <a:pt x="1108" y="1557"/>
                      </a:lnTo>
                      <a:lnTo>
                        <a:pt x="1106" y="1557"/>
                      </a:lnTo>
                      <a:lnTo>
                        <a:pt x="1106" y="1553"/>
                      </a:lnTo>
                      <a:lnTo>
                        <a:pt x="1103" y="1553"/>
                      </a:lnTo>
                      <a:lnTo>
                        <a:pt x="1100" y="1553"/>
                      </a:lnTo>
                      <a:lnTo>
                        <a:pt x="1098" y="1553"/>
                      </a:lnTo>
                      <a:lnTo>
                        <a:pt x="1095" y="1553"/>
                      </a:lnTo>
                      <a:lnTo>
                        <a:pt x="1095" y="1557"/>
                      </a:lnTo>
                      <a:lnTo>
                        <a:pt x="1095" y="1553"/>
                      </a:lnTo>
                      <a:lnTo>
                        <a:pt x="1092" y="1553"/>
                      </a:lnTo>
                      <a:lnTo>
                        <a:pt x="1092" y="1557"/>
                      </a:lnTo>
                      <a:lnTo>
                        <a:pt x="1088" y="1557"/>
                      </a:lnTo>
                      <a:lnTo>
                        <a:pt x="1087" y="1557"/>
                      </a:lnTo>
                      <a:lnTo>
                        <a:pt x="1087" y="1553"/>
                      </a:lnTo>
                      <a:lnTo>
                        <a:pt x="1087" y="1557"/>
                      </a:lnTo>
                      <a:lnTo>
                        <a:pt x="1087" y="1553"/>
                      </a:lnTo>
                      <a:lnTo>
                        <a:pt x="1083" y="1553"/>
                      </a:lnTo>
                      <a:lnTo>
                        <a:pt x="1083" y="1557"/>
                      </a:lnTo>
                      <a:lnTo>
                        <a:pt x="1083" y="1553"/>
                      </a:lnTo>
                      <a:lnTo>
                        <a:pt x="1080" y="1557"/>
                      </a:lnTo>
                      <a:lnTo>
                        <a:pt x="1083" y="1557"/>
                      </a:lnTo>
                      <a:lnTo>
                        <a:pt x="1080" y="1557"/>
                      </a:lnTo>
                      <a:lnTo>
                        <a:pt x="1080" y="1558"/>
                      </a:lnTo>
                      <a:lnTo>
                        <a:pt x="1079" y="1562"/>
                      </a:lnTo>
                      <a:lnTo>
                        <a:pt x="1075" y="1562"/>
                      </a:lnTo>
                      <a:lnTo>
                        <a:pt x="1075" y="1558"/>
                      </a:lnTo>
                      <a:lnTo>
                        <a:pt x="1072" y="1558"/>
                      </a:lnTo>
                      <a:lnTo>
                        <a:pt x="1070" y="1558"/>
                      </a:lnTo>
                      <a:lnTo>
                        <a:pt x="1070" y="1557"/>
                      </a:lnTo>
                      <a:lnTo>
                        <a:pt x="1067" y="1557"/>
                      </a:lnTo>
                      <a:lnTo>
                        <a:pt x="1064" y="1557"/>
                      </a:lnTo>
                      <a:lnTo>
                        <a:pt x="1061" y="1557"/>
                      </a:lnTo>
                      <a:lnTo>
                        <a:pt x="1059" y="1553"/>
                      </a:lnTo>
                      <a:lnTo>
                        <a:pt x="1056" y="1553"/>
                      </a:lnTo>
                      <a:lnTo>
                        <a:pt x="1052" y="1553"/>
                      </a:lnTo>
                      <a:lnTo>
                        <a:pt x="1051" y="1557"/>
                      </a:lnTo>
                      <a:lnTo>
                        <a:pt x="1048" y="1557"/>
                      </a:lnTo>
                      <a:lnTo>
                        <a:pt x="1044" y="1557"/>
                      </a:lnTo>
                      <a:lnTo>
                        <a:pt x="1043" y="1557"/>
                      </a:lnTo>
                      <a:lnTo>
                        <a:pt x="1039" y="1557"/>
                      </a:lnTo>
                      <a:lnTo>
                        <a:pt x="1036" y="1557"/>
                      </a:lnTo>
                      <a:lnTo>
                        <a:pt x="1036" y="1553"/>
                      </a:lnTo>
                      <a:lnTo>
                        <a:pt x="1034" y="1553"/>
                      </a:lnTo>
                      <a:lnTo>
                        <a:pt x="1034" y="1551"/>
                      </a:lnTo>
                      <a:lnTo>
                        <a:pt x="1031" y="1551"/>
                      </a:lnTo>
                      <a:lnTo>
                        <a:pt x="1031" y="1547"/>
                      </a:lnTo>
                      <a:lnTo>
                        <a:pt x="1028" y="1547"/>
                      </a:lnTo>
                      <a:lnTo>
                        <a:pt x="1028" y="1543"/>
                      </a:lnTo>
                      <a:lnTo>
                        <a:pt x="1025" y="1543"/>
                      </a:lnTo>
                      <a:lnTo>
                        <a:pt x="1023" y="1543"/>
                      </a:lnTo>
                      <a:lnTo>
                        <a:pt x="1020" y="1543"/>
                      </a:lnTo>
                      <a:lnTo>
                        <a:pt x="1017" y="1543"/>
                      </a:lnTo>
                      <a:lnTo>
                        <a:pt x="1015" y="1543"/>
                      </a:lnTo>
                      <a:lnTo>
                        <a:pt x="1015" y="1542"/>
                      </a:lnTo>
                      <a:lnTo>
                        <a:pt x="1012" y="1538"/>
                      </a:lnTo>
                      <a:lnTo>
                        <a:pt x="1012" y="1536"/>
                      </a:lnTo>
                      <a:lnTo>
                        <a:pt x="1015" y="1532"/>
                      </a:lnTo>
                      <a:lnTo>
                        <a:pt x="1015" y="1530"/>
                      </a:lnTo>
                      <a:lnTo>
                        <a:pt x="1017" y="1530"/>
                      </a:lnTo>
                      <a:lnTo>
                        <a:pt x="1017" y="1527"/>
                      </a:lnTo>
                      <a:lnTo>
                        <a:pt x="1020" y="1527"/>
                      </a:lnTo>
                      <a:lnTo>
                        <a:pt x="1020" y="1523"/>
                      </a:lnTo>
                      <a:lnTo>
                        <a:pt x="1020" y="1521"/>
                      </a:lnTo>
                      <a:lnTo>
                        <a:pt x="1023" y="1521"/>
                      </a:lnTo>
                      <a:lnTo>
                        <a:pt x="1023" y="1517"/>
                      </a:lnTo>
                      <a:lnTo>
                        <a:pt x="1025" y="1517"/>
                      </a:lnTo>
                      <a:lnTo>
                        <a:pt x="1025" y="1515"/>
                      </a:lnTo>
                      <a:lnTo>
                        <a:pt x="1025" y="1512"/>
                      </a:lnTo>
                      <a:lnTo>
                        <a:pt x="1028" y="1512"/>
                      </a:lnTo>
                      <a:lnTo>
                        <a:pt x="1028" y="1510"/>
                      </a:lnTo>
                      <a:lnTo>
                        <a:pt x="1028" y="1502"/>
                      </a:lnTo>
                      <a:lnTo>
                        <a:pt x="1031" y="1500"/>
                      </a:lnTo>
                      <a:lnTo>
                        <a:pt x="1031" y="1461"/>
                      </a:lnTo>
                      <a:lnTo>
                        <a:pt x="1028" y="1461"/>
                      </a:lnTo>
                      <a:lnTo>
                        <a:pt x="1028" y="1459"/>
                      </a:lnTo>
                      <a:lnTo>
                        <a:pt x="1025" y="1465"/>
                      </a:lnTo>
                      <a:lnTo>
                        <a:pt x="1023" y="1465"/>
                      </a:lnTo>
                      <a:lnTo>
                        <a:pt x="1020" y="1467"/>
                      </a:lnTo>
                      <a:lnTo>
                        <a:pt x="1017" y="1471"/>
                      </a:lnTo>
                      <a:lnTo>
                        <a:pt x="1017" y="1474"/>
                      </a:lnTo>
                      <a:lnTo>
                        <a:pt x="1015" y="1474"/>
                      </a:lnTo>
                      <a:lnTo>
                        <a:pt x="1012" y="1476"/>
                      </a:lnTo>
                      <a:lnTo>
                        <a:pt x="1008" y="1476"/>
                      </a:lnTo>
                      <a:lnTo>
                        <a:pt x="1003" y="1480"/>
                      </a:lnTo>
                      <a:lnTo>
                        <a:pt x="1003" y="1482"/>
                      </a:lnTo>
                      <a:lnTo>
                        <a:pt x="1000" y="1482"/>
                      </a:lnTo>
                      <a:lnTo>
                        <a:pt x="1000" y="1485"/>
                      </a:lnTo>
                      <a:lnTo>
                        <a:pt x="1000" y="1487"/>
                      </a:lnTo>
                      <a:lnTo>
                        <a:pt x="1000" y="1491"/>
                      </a:lnTo>
                      <a:lnTo>
                        <a:pt x="1000" y="1495"/>
                      </a:lnTo>
                      <a:lnTo>
                        <a:pt x="997" y="1495"/>
                      </a:lnTo>
                      <a:lnTo>
                        <a:pt x="997" y="1497"/>
                      </a:lnTo>
                      <a:lnTo>
                        <a:pt x="995" y="1497"/>
                      </a:lnTo>
                      <a:lnTo>
                        <a:pt x="995" y="1500"/>
                      </a:lnTo>
                      <a:lnTo>
                        <a:pt x="992" y="1500"/>
                      </a:lnTo>
                      <a:lnTo>
                        <a:pt x="989" y="1500"/>
                      </a:lnTo>
                      <a:lnTo>
                        <a:pt x="987" y="1500"/>
                      </a:lnTo>
                      <a:lnTo>
                        <a:pt x="987" y="1497"/>
                      </a:lnTo>
                      <a:lnTo>
                        <a:pt x="984" y="1500"/>
                      </a:lnTo>
                      <a:lnTo>
                        <a:pt x="981" y="1500"/>
                      </a:lnTo>
                      <a:lnTo>
                        <a:pt x="979" y="1500"/>
                      </a:lnTo>
                      <a:lnTo>
                        <a:pt x="976" y="1500"/>
                      </a:lnTo>
                      <a:lnTo>
                        <a:pt x="976" y="1502"/>
                      </a:lnTo>
                      <a:lnTo>
                        <a:pt x="972" y="1502"/>
                      </a:lnTo>
                      <a:lnTo>
                        <a:pt x="971" y="1502"/>
                      </a:lnTo>
                      <a:lnTo>
                        <a:pt x="971" y="1506"/>
                      </a:lnTo>
                      <a:lnTo>
                        <a:pt x="968" y="1506"/>
                      </a:lnTo>
                      <a:lnTo>
                        <a:pt x="968" y="1502"/>
                      </a:lnTo>
                      <a:lnTo>
                        <a:pt x="968" y="1506"/>
                      </a:lnTo>
                      <a:lnTo>
                        <a:pt x="964" y="1506"/>
                      </a:lnTo>
                      <a:lnTo>
                        <a:pt x="961" y="1506"/>
                      </a:lnTo>
                      <a:lnTo>
                        <a:pt x="959" y="1506"/>
                      </a:lnTo>
                      <a:lnTo>
                        <a:pt x="959" y="1502"/>
                      </a:lnTo>
                      <a:lnTo>
                        <a:pt x="956" y="1502"/>
                      </a:lnTo>
                      <a:lnTo>
                        <a:pt x="953" y="1502"/>
                      </a:lnTo>
                      <a:lnTo>
                        <a:pt x="956" y="1500"/>
                      </a:lnTo>
                      <a:lnTo>
                        <a:pt x="953" y="1500"/>
                      </a:lnTo>
                      <a:lnTo>
                        <a:pt x="953" y="1497"/>
                      </a:lnTo>
                      <a:lnTo>
                        <a:pt x="953" y="1495"/>
                      </a:lnTo>
                      <a:lnTo>
                        <a:pt x="953" y="1491"/>
                      </a:lnTo>
                      <a:lnTo>
                        <a:pt x="951" y="1491"/>
                      </a:lnTo>
                      <a:lnTo>
                        <a:pt x="951" y="1487"/>
                      </a:lnTo>
                      <a:lnTo>
                        <a:pt x="948" y="1487"/>
                      </a:lnTo>
                      <a:lnTo>
                        <a:pt x="945" y="1485"/>
                      </a:lnTo>
                      <a:lnTo>
                        <a:pt x="943" y="1485"/>
                      </a:lnTo>
                      <a:lnTo>
                        <a:pt x="943" y="1482"/>
                      </a:lnTo>
                      <a:lnTo>
                        <a:pt x="943" y="1480"/>
                      </a:lnTo>
                      <a:lnTo>
                        <a:pt x="940" y="1482"/>
                      </a:lnTo>
                      <a:lnTo>
                        <a:pt x="940" y="1480"/>
                      </a:lnTo>
                      <a:lnTo>
                        <a:pt x="937" y="1480"/>
                      </a:lnTo>
                      <a:lnTo>
                        <a:pt x="933" y="1480"/>
                      </a:lnTo>
                      <a:lnTo>
                        <a:pt x="932" y="1480"/>
                      </a:lnTo>
                      <a:lnTo>
                        <a:pt x="928" y="1480"/>
                      </a:lnTo>
                      <a:lnTo>
                        <a:pt x="928" y="1476"/>
                      </a:lnTo>
                      <a:lnTo>
                        <a:pt x="925" y="1480"/>
                      </a:lnTo>
                      <a:lnTo>
                        <a:pt x="923" y="1480"/>
                      </a:lnTo>
                      <a:lnTo>
                        <a:pt x="923" y="1482"/>
                      </a:lnTo>
                      <a:lnTo>
                        <a:pt x="920" y="1482"/>
                      </a:lnTo>
                      <a:lnTo>
                        <a:pt x="917" y="1482"/>
                      </a:lnTo>
                      <a:lnTo>
                        <a:pt x="915" y="1482"/>
                      </a:lnTo>
                      <a:lnTo>
                        <a:pt x="912" y="1482"/>
                      </a:lnTo>
                      <a:lnTo>
                        <a:pt x="909" y="1482"/>
                      </a:lnTo>
                      <a:lnTo>
                        <a:pt x="909" y="1485"/>
                      </a:lnTo>
                      <a:lnTo>
                        <a:pt x="907" y="1485"/>
                      </a:lnTo>
                      <a:lnTo>
                        <a:pt x="907" y="1491"/>
                      </a:lnTo>
                      <a:lnTo>
                        <a:pt x="904" y="1491"/>
                      </a:lnTo>
                      <a:lnTo>
                        <a:pt x="901" y="1495"/>
                      </a:lnTo>
                      <a:lnTo>
                        <a:pt x="897" y="1495"/>
                      </a:lnTo>
                      <a:lnTo>
                        <a:pt x="897" y="1497"/>
                      </a:lnTo>
                      <a:lnTo>
                        <a:pt x="896" y="1500"/>
                      </a:lnTo>
                      <a:lnTo>
                        <a:pt x="896" y="1497"/>
                      </a:lnTo>
                      <a:lnTo>
                        <a:pt x="896" y="1500"/>
                      </a:lnTo>
                      <a:lnTo>
                        <a:pt x="892" y="1500"/>
                      </a:lnTo>
                      <a:lnTo>
                        <a:pt x="889" y="1500"/>
                      </a:lnTo>
                      <a:lnTo>
                        <a:pt x="888" y="1500"/>
                      </a:lnTo>
                      <a:lnTo>
                        <a:pt x="884" y="1497"/>
                      </a:lnTo>
                      <a:lnTo>
                        <a:pt x="884" y="1500"/>
                      </a:lnTo>
                      <a:lnTo>
                        <a:pt x="881" y="1497"/>
                      </a:lnTo>
                      <a:lnTo>
                        <a:pt x="879" y="1500"/>
                      </a:lnTo>
                      <a:lnTo>
                        <a:pt x="876" y="1500"/>
                      </a:lnTo>
                      <a:lnTo>
                        <a:pt x="876" y="1502"/>
                      </a:lnTo>
                      <a:lnTo>
                        <a:pt x="873" y="1502"/>
                      </a:lnTo>
                      <a:lnTo>
                        <a:pt x="871" y="1502"/>
                      </a:lnTo>
                      <a:lnTo>
                        <a:pt x="868" y="1502"/>
                      </a:lnTo>
                      <a:lnTo>
                        <a:pt x="865" y="1502"/>
                      </a:lnTo>
                      <a:lnTo>
                        <a:pt x="861" y="1500"/>
                      </a:lnTo>
                      <a:lnTo>
                        <a:pt x="860" y="1500"/>
                      </a:lnTo>
                      <a:lnTo>
                        <a:pt x="860" y="1502"/>
                      </a:lnTo>
                      <a:lnTo>
                        <a:pt x="857" y="1502"/>
                      </a:lnTo>
                      <a:lnTo>
                        <a:pt x="853" y="1502"/>
                      </a:lnTo>
                      <a:lnTo>
                        <a:pt x="853" y="1500"/>
                      </a:lnTo>
                      <a:lnTo>
                        <a:pt x="853" y="1502"/>
                      </a:lnTo>
                      <a:lnTo>
                        <a:pt x="852" y="1500"/>
                      </a:lnTo>
                      <a:lnTo>
                        <a:pt x="848" y="1500"/>
                      </a:lnTo>
                      <a:lnTo>
                        <a:pt x="848" y="1497"/>
                      </a:lnTo>
                      <a:lnTo>
                        <a:pt x="845" y="1497"/>
                      </a:lnTo>
                      <a:lnTo>
                        <a:pt x="843" y="1497"/>
                      </a:lnTo>
                      <a:lnTo>
                        <a:pt x="843" y="1495"/>
                      </a:lnTo>
                      <a:lnTo>
                        <a:pt x="840" y="1491"/>
                      </a:lnTo>
                      <a:lnTo>
                        <a:pt x="837" y="1491"/>
                      </a:lnTo>
                      <a:lnTo>
                        <a:pt x="834" y="1487"/>
                      </a:lnTo>
                      <a:lnTo>
                        <a:pt x="834" y="1485"/>
                      </a:lnTo>
                      <a:lnTo>
                        <a:pt x="832" y="1485"/>
                      </a:lnTo>
                      <a:lnTo>
                        <a:pt x="829" y="1485"/>
                      </a:lnTo>
                      <a:lnTo>
                        <a:pt x="826" y="1485"/>
                      </a:lnTo>
                      <a:lnTo>
                        <a:pt x="826" y="1482"/>
                      </a:lnTo>
                      <a:lnTo>
                        <a:pt x="824" y="1482"/>
                      </a:lnTo>
                      <a:lnTo>
                        <a:pt x="821" y="1482"/>
                      </a:lnTo>
                      <a:lnTo>
                        <a:pt x="817" y="1482"/>
                      </a:lnTo>
                      <a:lnTo>
                        <a:pt x="816" y="1482"/>
                      </a:lnTo>
                      <a:lnTo>
                        <a:pt x="812" y="1482"/>
                      </a:lnTo>
                      <a:lnTo>
                        <a:pt x="809" y="1480"/>
                      </a:lnTo>
                      <a:lnTo>
                        <a:pt x="809" y="1476"/>
                      </a:lnTo>
                      <a:lnTo>
                        <a:pt x="804" y="1480"/>
                      </a:lnTo>
                      <a:lnTo>
                        <a:pt x="801" y="1480"/>
                      </a:lnTo>
                      <a:lnTo>
                        <a:pt x="801" y="1476"/>
                      </a:lnTo>
                      <a:lnTo>
                        <a:pt x="801" y="1474"/>
                      </a:lnTo>
                      <a:lnTo>
                        <a:pt x="798" y="1474"/>
                      </a:lnTo>
                      <a:lnTo>
                        <a:pt x="796" y="1474"/>
                      </a:lnTo>
                      <a:lnTo>
                        <a:pt x="796" y="1471"/>
                      </a:lnTo>
                      <a:lnTo>
                        <a:pt x="796" y="1467"/>
                      </a:lnTo>
                      <a:lnTo>
                        <a:pt x="796" y="1465"/>
                      </a:lnTo>
                      <a:lnTo>
                        <a:pt x="793" y="1465"/>
                      </a:lnTo>
                      <a:lnTo>
                        <a:pt x="793" y="1461"/>
                      </a:lnTo>
                      <a:lnTo>
                        <a:pt x="793" y="1459"/>
                      </a:lnTo>
                      <a:lnTo>
                        <a:pt x="790" y="1459"/>
                      </a:lnTo>
                      <a:lnTo>
                        <a:pt x="790" y="1461"/>
                      </a:lnTo>
                      <a:lnTo>
                        <a:pt x="788" y="1461"/>
                      </a:lnTo>
                      <a:lnTo>
                        <a:pt x="788" y="1459"/>
                      </a:lnTo>
                      <a:lnTo>
                        <a:pt x="785" y="1459"/>
                      </a:lnTo>
                      <a:lnTo>
                        <a:pt x="781" y="1459"/>
                      </a:lnTo>
                      <a:lnTo>
                        <a:pt x="780" y="1459"/>
                      </a:lnTo>
                      <a:lnTo>
                        <a:pt x="777" y="1459"/>
                      </a:lnTo>
                      <a:lnTo>
                        <a:pt x="773" y="1459"/>
                      </a:lnTo>
                      <a:lnTo>
                        <a:pt x="773" y="1456"/>
                      </a:lnTo>
                      <a:lnTo>
                        <a:pt x="770" y="1456"/>
                      </a:lnTo>
                      <a:lnTo>
                        <a:pt x="768" y="1456"/>
                      </a:lnTo>
                      <a:lnTo>
                        <a:pt x="765" y="1454"/>
                      </a:lnTo>
                      <a:lnTo>
                        <a:pt x="765" y="1450"/>
                      </a:lnTo>
                      <a:lnTo>
                        <a:pt x="762" y="1450"/>
                      </a:lnTo>
                      <a:lnTo>
                        <a:pt x="762" y="1454"/>
                      </a:lnTo>
                      <a:lnTo>
                        <a:pt x="762" y="1450"/>
                      </a:lnTo>
                      <a:lnTo>
                        <a:pt x="760" y="1450"/>
                      </a:lnTo>
                      <a:lnTo>
                        <a:pt x="754" y="1446"/>
                      </a:lnTo>
                      <a:lnTo>
                        <a:pt x="754" y="1450"/>
                      </a:lnTo>
                      <a:lnTo>
                        <a:pt x="754" y="1446"/>
                      </a:lnTo>
                      <a:lnTo>
                        <a:pt x="752" y="1446"/>
                      </a:lnTo>
                      <a:lnTo>
                        <a:pt x="749" y="1446"/>
                      </a:lnTo>
                      <a:lnTo>
                        <a:pt x="746" y="1446"/>
                      </a:lnTo>
                      <a:lnTo>
                        <a:pt x="746" y="1444"/>
                      </a:lnTo>
                      <a:lnTo>
                        <a:pt x="744" y="1444"/>
                      </a:lnTo>
                      <a:lnTo>
                        <a:pt x="741" y="1444"/>
                      </a:lnTo>
                      <a:lnTo>
                        <a:pt x="737" y="1444"/>
                      </a:lnTo>
                      <a:lnTo>
                        <a:pt x="737" y="1441"/>
                      </a:lnTo>
                      <a:lnTo>
                        <a:pt x="737" y="1439"/>
                      </a:lnTo>
                      <a:lnTo>
                        <a:pt x="734" y="1431"/>
                      </a:lnTo>
                      <a:lnTo>
                        <a:pt x="733" y="1431"/>
                      </a:lnTo>
                      <a:lnTo>
                        <a:pt x="733" y="1435"/>
                      </a:lnTo>
                      <a:lnTo>
                        <a:pt x="729" y="1435"/>
                      </a:lnTo>
                      <a:lnTo>
                        <a:pt x="729" y="1431"/>
                      </a:lnTo>
                      <a:lnTo>
                        <a:pt x="726" y="1431"/>
                      </a:lnTo>
                      <a:lnTo>
                        <a:pt x="724" y="1431"/>
                      </a:lnTo>
                      <a:lnTo>
                        <a:pt x="721" y="1431"/>
                      </a:lnTo>
                      <a:lnTo>
                        <a:pt x="721" y="1435"/>
                      </a:lnTo>
                      <a:lnTo>
                        <a:pt x="718" y="1431"/>
                      </a:lnTo>
                      <a:lnTo>
                        <a:pt x="718" y="1435"/>
                      </a:lnTo>
                      <a:lnTo>
                        <a:pt x="716" y="1435"/>
                      </a:lnTo>
                      <a:lnTo>
                        <a:pt x="716" y="1431"/>
                      </a:lnTo>
                      <a:lnTo>
                        <a:pt x="713" y="1435"/>
                      </a:lnTo>
                      <a:lnTo>
                        <a:pt x="713" y="1439"/>
                      </a:lnTo>
                      <a:lnTo>
                        <a:pt x="710" y="1439"/>
                      </a:lnTo>
                      <a:lnTo>
                        <a:pt x="710" y="1441"/>
                      </a:lnTo>
                      <a:lnTo>
                        <a:pt x="710" y="1439"/>
                      </a:lnTo>
                      <a:lnTo>
                        <a:pt x="710" y="1441"/>
                      </a:lnTo>
                      <a:lnTo>
                        <a:pt x="706" y="1441"/>
                      </a:lnTo>
                      <a:lnTo>
                        <a:pt x="705" y="1439"/>
                      </a:lnTo>
                      <a:lnTo>
                        <a:pt x="705" y="1441"/>
                      </a:lnTo>
                      <a:lnTo>
                        <a:pt x="701" y="1441"/>
                      </a:lnTo>
                      <a:lnTo>
                        <a:pt x="701" y="1444"/>
                      </a:lnTo>
                      <a:lnTo>
                        <a:pt x="701" y="1446"/>
                      </a:lnTo>
                      <a:lnTo>
                        <a:pt x="698" y="1446"/>
                      </a:lnTo>
                      <a:lnTo>
                        <a:pt x="697" y="1446"/>
                      </a:lnTo>
                      <a:lnTo>
                        <a:pt x="697" y="1450"/>
                      </a:lnTo>
                      <a:lnTo>
                        <a:pt x="693" y="1450"/>
                      </a:lnTo>
                      <a:lnTo>
                        <a:pt x="693" y="1446"/>
                      </a:lnTo>
                      <a:lnTo>
                        <a:pt x="693" y="1450"/>
                      </a:lnTo>
                      <a:lnTo>
                        <a:pt x="693" y="1446"/>
                      </a:lnTo>
                      <a:lnTo>
                        <a:pt x="690" y="1446"/>
                      </a:lnTo>
                      <a:lnTo>
                        <a:pt x="693" y="1446"/>
                      </a:lnTo>
                      <a:lnTo>
                        <a:pt x="690" y="1446"/>
                      </a:lnTo>
                      <a:lnTo>
                        <a:pt x="688" y="1446"/>
                      </a:lnTo>
                      <a:lnTo>
                        <a:pt x="688" y="1450"/>
                      </a:lnTo>
                      <a:lnTo>
                        <a:pt x="685" y="1450"/>
                      </a:lnTo>
                      <a:lnTo>
                        <a:pt x="685" y="1454"/>
                      </a:lnTo>
                      <a:lnTo>
                        <a:pt x="682" y="1454"/>
                      </a:lnTo>
                      <a:lnTo>
                        <a:pt x="680" y="1454"/>
                      </a:lnTo>
                      <a:lnTo>
                        <a:pt x="680" y="1456"/>
                      </a:lnTo>
                      <a:lnTo>
                        <a:pt x="677" y="1456"/>
                      </a:lnTo>
                      <a:lnTo>
                        <a:pt x="680" y="1454"/>
                      </a:lnTo>
                      <a:lnTo>
                        <a:pt x="677" y="1454"/>
                      </a:lnTo>
                      <a:lnTo>
                        <a:pt x="674" y="1454"/>
                      </a:lnTo>
                      <a:lnTo>
                        <a:pt x="674" y="1450"/>
                      </a:lnTo>
                      <a:lnTo>
                        <a:pt x="670" y="1450"/>
                      </a:lnTo>
                      <a:lnTo>
                        <a:pt x="669" y="1450"/>
                      </a:lnTo>
                      <a:lnTo>
                        <a:pt x="670" y="1450"/>
                      </a:lnTo>
                      <a:lnTo>
                        <a:pt x="670" y="1454"/>
                      </a:lnTo>
                      <a:lnTo>
                        <a:pt x="669" y="1454"/>
                      </a:lnTo>
                      <a:lnTo>
                        <a:pt x="669" y="1456"/>
                      </a:lnTo>
                      <a:lnTo>
                        <a:pt x="666" y="1456"/>
                      </a:lnTo>
                      <a:lnTo>
                        <a:pt x="662" y="1456"/>
                      </a:lnTo>
                      <a:lnTo>
                        <a:pt x="661" y="1456"/>
                      </a:lnTo>
                      <a:lnTo>
                        <a:pt x="657" y="1456"/>
                      </a:lnTo>
                      <a:lnTo>
                        <a:pt x="654" y="1456"/>
                      </a:lnTo>
                      <a:lnTo>
                        <a:pt x="653" y="1456"/>
                      </a:lnTo>
                      <a:lnTo>
                        <a:pt x="649" y="1456"/>
                      </a:lnTo>
                      <a:lnTo>
                        <a:pt x="653" y="1456"/>
                      </a:lnTo>
                      <a:lnTo>
                        <a:pt x="649" y="1459"/>
                      </a:lnTo>
                      <a:lnTo>
                        <a:pt x="646" y="1456"/>
                      </a:lnTo>
                      <a:lnTo>
                        <a:pt x="643" y="1456"/>
                      </a:lnTo>
                      <a:lnTo>
                        <a:pt x="643" y="1454"/>
                      </a:lnTo>
                      <a:lnTo>
                        <a:pt x="641" y="1454"/>
                      </a:lnTo>
                      <a:lnTo>
                        <a:pt x="638" y="1456"/>
                      </a:lnTo>
                      <a:lnTo>
                        <a:pt x="635" y="1459"/>
                      </a:lnTo>
                      <a:lnTo>
                        <a:pt x="635" y="1461"/>
                      </a:lnTo>
                      <a:lnTo>
                        <a:pt x="633" y="1465"/>
                      </a:lnTo>
                      <a:lnTo>
                        <a:pt x="626" y="1465"/>
                      </a:lnTo>
                      <a:lnTo>
                        <a:pt x="626" y="1467"/>
                      </a:lnTo>
                      <a:lnTo>
                        <a:pt x="626" y="1471"/>
                      </a:lnTo>
                      <a:lnTo>
                        <a:pt x="630" y="1474"/>
                      </a:lnTo>
                      <a:lnTo>
                        <a:pt x="626" y="1474"/>
                      </a:lnTo>
                      <a:lnTo>
                        <a:pt x="626" y="1476"/>
                      </a:lnTo>
                      <a:lnTo>
                        <a:pt x="625" y="1476"/>
                      </a:lnTo>
                      <a:lnTo>
                        <a:pt x="625" y="1480"/>
                      </a:lnTo>
                      <a:lnTo>
                        <a:pt x="622" y="1480"/>
                      </a:lnTo>
                      <a:lnTo>
                        <a:pt x="622" y="1482"/>
                      </a:lnTo>
                      <a:lnTo>
                        <a:pt x="622" y="1485"/>
                      </a:lnTo>
                      <a:lnTo>
                        <a:pt x="618" y="1485"/>
                      </a:lnTo>
                      <a:lnTo>
                        <a:pt x="617" y="1485"/>
                      </a:lnTo>
                      <a:lnTo>
                        <a:pt x="613" y="1487"/>
                      </a:lnTo>
                      <a:lnTo>
                        <a:pt x="610" y="1491"/>
                      </a:lnTo>
                      <a:lnTo>
                        <a:pt x="607" y="1495"/>
                      </a:lnTo>
                      <a:lnTo>
                        <a:pt x="605" y="1495"/>
                      </a:lnTo>
                      <a:lnTo>
                        <a:pt x="607" y="1495"/>
                      </a:lnTo>
                      <a:lnTo>
                        <a:pt x="607" y="1497"/>
                      </a:lnTo>
                      <a:lnTo>
                        <a:pt x="607" y="1500"/>
                      </a:lnTo>
                      <a:lnTo>
                        <a:pt x="610" y="1497"/>
                      </a:lnTo>
                      <a:lnTo>
                        <a:pt x="610" y="1500"/>
                      </a:lnTo>
                      <a:lnTo>
                        <a:pt x="607" y="1502"/>
                      </a:lnTo>
                      <a:lnTo>
                        <a:pt x="605" y="1502"/>
                      </a:lnTo>
                      <a:lnTo>
                        <a:pt x="605" y="1506"/>
                      </a:lnTo>
                      <a:lnTo>
                        <a:pt x="602" y="1510"/>
                      </a:lnTo>
                      <a:lnTo>
                        <a:pt x="599" y="1512"/>
                      </a:lnTo>
                      <a:lnTo>
                        <a:pt x="597" y="1517"/>
                      </a:lnTo>
                      <a:lnTo>
                        <a:pt x="594" y="1517"/>
                      </a:lnTo>
                      <a:lnTo>
                        <a:pt x="590" y="1521"/>
                      </a:lnTo>
                      <a:lnTo>
                        <a:pt x="589" y="1521"/>
                      </a:lnTo>
                      <a:lnTo>
                        <a:pt x="589" y="1523"/>
                      </a:lnTo>
                      <a:lnTo>
                        <a:pt x="589" y="1521"/>
                      </a:lnTo>
                      <a:lnTo>
                        <a:pt x="586" y="1521"/>
                      </a:lnTo>
                      <a:lnTo>
                        <a:pt x="582" y="1521"/>
                      </a:lnTo>
                      <a:lnTo>
                        <a:pt x="581" y="1523"/>
                      </a:lnTo>
                      <a:lnTo>
                        <a:pt x="577" y="1523"/>
                      </a:lnTo>
                      <a:lnTo>
                        <a:pt x="574" y="1523"/>
                      </a:lnTo>
                      <a:lnTo>
                        <a:pt x="571" y="1523"/>
                      </a:lnTo>
                      <a:lnTo>
                        <a:pt x="571" y="1527"/>
                      </a:lnTo>
                      <a:lnTo>
                        <a:pt x="569" y="1527"/>
                      </a:lnTo>
                      <a:lnTo>
                        <a:pt x="569" y="1530"/>
                      </a:lnTo>
                      <a:lnTo>
                        <a:pt x="566" y="1530"/>
                      </a:lnTo>
                      <a:lnTo>
                        <a:pt x="563" y="1530"/>
                      </a:lnTo>
                      <a:lnTo>
                        <a:pt x="561" y="1530"/>
                      </a:lnTo>
                      <a:lnTo>
                        <a:pt x="558" y="1530"/>
                      </a:lnTo>
                      <a:lnTo>
                        <a:pt x="555" y="1530"/>
                      </a:lnTo>
                      <a:lnTo>
                        <a:pt x="553" y="1530"/>
                      </a:lnTo>
                      <a:lnTo>
                        <a:pt x="553" y="1532"/>
                      </a:lnTo>
                      <a:lnTo>
                        <a:pt x="550" y="1536"/>
                      </a:lnTo>
                      <a:lnTo>
                        <a:pt x="546" y="1536"/>
                      </a:lnTo>
                      <a:lnTo>
                        <a:pt x="543" y="1538"/>
                      </a:lnTo>
                      <a:lnTo>
                        <a:pt x="543" y="1542"/>
                      </a:lnTo>
                      <a:lnTo>
                        <a:pt x="538" y="1538"/>
                      </a:lnTo>
                      <a:lnTo>
                        <a:pt x="538" y="1536"/>
                      </a:lnTo>
                      <a:lnTo>
                        <a:pt x="535" y="1536"/>
                      </a:lnTo>
                      <a:lnTo>
                        <a:pt x="533" y="1536"/>
                      </a:lnTo>
                      <a:lnTo>
                        <a:pt x="533" y="1532"/>
                      </a:lnTo>
                      <a:lnTo>
                        <a:pt x="533" y="1530"/>
                      </a:lnTo>
                      <a:lnTo>
                        <a:pt x="530" y="1530"/>
                      </a:lnTo>
                      <a:lnTo>
                        <a:pt x="527" y="1530"/>
                      </a:lnTo>
                      <a:lnTo>
                        <a:pt x="527" y="1527"/>
                      </a:lnTo>
                      <a:lnTo>
                        <a:pt x="525" y="1527"/>
                      </a:lnTo>
                      <a:lnTo>
                        <a:pt x="522" y="1527"/>
                      </a:lnTo>
                      <a:lnTo>
                        <a:pt x="522" y="1523"/>
                      </a:lnTo>
                      <a:lnTo>
                        <a:pt x="522" y="1521"/>
                      </a:lnTo>
                      <a:lnTo>
                        <a:pt x="522" y="1517"/>
                      </a:lnTo>
                      <a:lnTo>
                        <a:pt x="519" y="1517"/>
                      </a:lnTo>
                      <a:lnTo>
                        <a:pt x="519" y="1515"/>
                      </a:lnTo>
                      <a:lnTo>
                        <a:pt x="517" y="1517"/>
                      </a:lnTo>
                      <a:lnTo>
                        <a:pt x="514" y="1517"/>
                      </a:lnTo>
                      <a:lnTo>
                        <a:pt x="507" y="1517"/>
                      </a:lnTo>
                      <a:lnTo>
                        <a:pt x="507" y="1515"/>
                      </a:lnTo>
                      <a:lnTo>
                        <a:pt x="506" y="1512"/>
                      </a:lnTo>
                      <a:lnTo>
                        <a:pt x="502" y="1510"/>
                      </a:lnTo>
                      <a:lnTo>
                        <a:pt x="502" y="1506"/>
                      </a:lnTo>
                      <a:lnTo>
                        <a:pt x="499" y="1502"/>
                      </a:lnTo>
                      <a:lnTo>
                        <a:pt x="499" y="1500"/>
                      </a:lnTo>
                      <a:lnTo>
                        <a:pt x="499" y="1497"/>
                      </a:lnTo>
                      <a:lnTo>
                        <a:pt x="497" y="1497"/>
                      </a:lnTo>
                      <a:lnTo>
                        <a:pt x="499" y="1495"/>
                      </a:lnTo>
                      <a:lnTo>
                        <a:pt x="497" y="1495"/>
                      </a:lnTo>
                      <a:lnTo>
                        <a:pt x="497" y="1491"/>
                      </a:lnTo>
                      <a:lnTo>
                        <a:pt x="502" y="1491"/>
                      </a:lnTo>
                      <a:lnTo>
                        <a:pt x="502" y="1487"/>
                      </a:lnTo>
                      <a:lnTo>
                        <a:pt x="497" y="1487"/>
                      </a:lnTo>
                      <a:lnTo>
                        <a:pt x="497" y="1485"/>
                      </a:lnTo>
                      <a:lnTo>
                        <a:pt x="491" y="1476"/>
                      </a:lnTo>
                      <a:lnTo>
                        <a:pt x="489" y="1476"/>
                      </a:lnTo>
                      <a:lnTo>
                        <a:pt x="486" y="1476"/>
                      </a:lnTo>
                      <a:lnTo>
                        <a:pt x="486" y="1474"/>
                      </a:lnTo>
                      <a:lnTo>
                        <a:pt x="483" y="1474"/>
                      </a:lnTo>
                      <a:lnTo>
                        <a:pt x="475" y="1482"/>
                      </a:lnTo>
                      <a:lnTo>
                        <a:pt x="471" y="1482"/>
                      </a:lnTo>
                      <a:lnTo>
                        <a:pt x="470" y="1482"/>
                      </a:lnTo>
                      <a:lnTo>
                        <a:pt x="466" y="1482"/>
                      </a:lnTo>
                      <a:lnTo>
                        <a:pt x="463" y="1480"/>
                      </a:lnTo>
                      <a:lnTo>
                        <a:pt x="463" y="1476"/>
                      </a:lnTo>
                      <a:lnTo>
                        <a:pt x="463" y="1474"/>
                      </a:lnTo>
                      <a:lnTo>
                        <a:pt x="462" y="1474"/>
                      </a:lnTo>
                      <a:lnTo>
                        <a:pt x="462" y="1476"/>
                      </a:lnTo>
                      <a:lnTo>
                        <a:pt x="455" y="1474"/>
                      </a:lnTo>
                      <a:lnTo>
                        <a:pt x="455" y="1467"/>
                      </a:lnTo>
                      <a:lnTo>
                        <a:pt x="453" y="1467"/>
                      </a:lnTo>
                      <a:lnTo>
                        <a:pt x="450" y="1465"/>
                      </a:lnTo>
                      <a:lnTo>
                        <a:pt x="447" y="1465"/>
                      </a:lnTo>
                      <a:lnTo>
                        <a:pt x="444" y="1465"/>
                      </a:lnTo>
                      <a:lnTo>
                        <a:pt x="444" y="1461"/>
                      </a:lnTo>
                      <a:lnTo>
                        <a:pt x="444" y="1459"/>
                      </a:lnTo>
                      <a:lnTo>
                        <a:pt x="442" y="1459"/>
                      </a:lnTo>
                      <a:lnTo>
                        <a:pt x="439" y="1459"/>
                      </a:lnTo>
                      <a:lnTo>
                        <a:pt x="435" y="1459"/>
                      </a:lnTo>
                      <a:lnTo>
                        <a:pt x="435" y="1456"/>
                      </a:lnTo>
                      <a:lnTo>
                        <a:pt x="434" y="1456"/>
                      </a:lnTo>
                      <a:lnTo>
                        <a:pt x="434" y="1454"/>
                      </a:lnTo>
                      <a:lnTo>
                        <a:pt x="431" y="1454"/>
                      </a:lnTo>
                      <a:lnTo>
                        <a:pt x="431" y="1450"/>
                      </a:lnTo>
                      <a:lnTo>
                        <a:pt x="431" y="1446"/>
                      </a:lnTo>
                      <a:lnTo>
                        <a:pt x="427" y="1446"/>
                      </a:lnTo>
                      <a:lnTo>
                        <a:pt x="426" y="1444"/>
                      </a:lnTo>
                      <a:lnTo>
                        <a:pt x="426" y="1441"/>
                      </a:lnTo>
                      <a:lnTo>
                        <a:pt x="422" y="1439"/>
                      </a:lnTo>
                      <a:lnTo>
                        <a:pt x="422" y="1441"/>
                      </a:lnTo>
                      <a:lnTo>
                        <a:pt x="422" y="1439"/>
                      </a:lnTo>
                      <a:lnTo>
                        <a:pt x="419" y="1439"/>
                      </a:lnTo>
                      <a:lnTo>
                        <a:pt x="419" y="1435"/>
                      </a:lnTo>
                      <a:lnTo>
                        <a:pt x="419" y="1439"/>
                      </a:lnTo>
                      <a:lnTo>
                        <a:pt x="416" y="1435"/>
                      </a:lnTo>
                      <a:lnTo>
                        <a:pt x="419" y="1431"/>
                      </a:lnTo>
                      <a:lnTo>
                        <a:pt x="419" y="1429"/>
                      </a:lnTo>
                      <a:lnTo>
                        <a:pt x="419" y="1426"/>
                      </a:lnTo>
                      <a:lnTo>
                        <a:pt x="419" y="1424"/>
                      </a:lnTo>
                      <a:lnTo>
                        <a:pt x="414" y="1424"/>
                      </a:lnTo>
                      <a:lnTo>
                        <a:pt x="414" y="1420"/>
                      </a:lnTo>
                      <a:lnTo>
                        <a:pt x="414" y="1418"/>
                      </a:lnTo>
                      <a:lnTo>
                        <a:pt x="414" y="1414"/>
                      </a:lnTo>
                      <a:lnTo>
                        <a:pt x="414" y="1411"/>
                      </a:lnTo>
                      <a:lnTo>
                        <a:pt x="411" y="1411"/>
                      </a:lnTo>
                      <a:lnTo>
                        <a:pt x="414" y="1409"/>
                      </a:lnTo>
                      <a:lnTo>
                        <a:pt x="414" y="1405"/>
                      </a:lnTo>
                      <a:lnTo>
                        <a:pt x="411" y="1405"/>
                      </a:lnTo>
                      <a:lnTo>
                        <a:pt x="411" y="1403"/>
                      </a:lnTo>
                      <a:lnTo>
                        <a:pt x="408" y="1403"/>
                      </a:lnTo>
                      <a:lnTo>
                        <a:pt x="408" y="1400"/>
                      </a:lnTo>
                      <a:lnTo>
                        <a:pt x="411" y="1398"/>
                      </a:lnTo>
                      <a:lnTo>
                        <a:pt x="408" y="1398"/>
                      </a:lnTo>
                      <a:lnTo>
                        <a:pt x="406" y="1398"/>
                      </a:lnTo>
                      <a:lnTo>
                        <a:pt x="406" y="1394"/>
                      </a:lnTo>
                      <a:lnTo>
                        <a:pt x="408" y="1394"/>
                      </a:lnTo>
                      <a:lnTo>
                        <a:pt x="408" y="1390"/>
                      </a:lnTo>
                      <a:lnTo>
                        <a:pt x="408" y="1388"/>
                      </a:lnTo>
                      <a:lnTo>
                        <a:pt x="408" y="1385"/>
                      </a:lnTo>
                      <a:lnTo>
                        <a:pt x="408" y="1383"/>
                      </a:lnTo>
                      <a:lnTo>
                        <a:pt x="406" y="1383"/>
                      </a:lnTo>
                      <a:lnTo>
                        <a:pt x="406" y="1379"/>
                      </a:lnTo>
                      <a:lnTo>
                        <a:pt x="406" y="1375"/>
                      </a:lnTo>
                      <a:lnTo>
                        <a:pt x="408" y="1375"/>
                      </a:lnTo>
                      <a:lnTo>
                        <a:pt x="408" y="1373"/>
                      </a:lnTo>
                      <a:lnTo>
                        <a:pt x="408" y="1370"/>
                      </a:lnTo>
                      <a:lnTo>
                        <a:pt x="406" y="1370"/>
                      </a:lnTo>
                      <a:lnTo>
                        <a:pt x="406" y="1368"/>
                      </a:lnTo>
                      <a:lnTo>
                        <a:pt x="408" y="1368"/>
                      </a:lnTo>
                      <a:lnTo>
                        <a:pt x="406" y="1362"/>
                      </a:lnTo>
                      <a:lnTo>
                        <a:pt x="408" y="1358"/>
                      </a:lnTo>
                      <a:lnTo>
                        <a:pt x="408" y="1355"/>
                      </a:lnTo>
                      <a:lnTo>
                        <a:pt x="411" y="1355"/>
                      </a:lnTo>
                      <a:lnTo>
                        <a:pt x="411" y="1353"/>
                      </a:lnTo>
                      <a:lnTo>
                        <a:pt x="411" y="1349"/>
                      </a:lnTo>
                      <a:lnTo>
                        <a:pt x="414" y="1347"/>
                      </a:lnTo>
                      <a:lnTo>
                        <a:pt x="416" y="1343"/>
                      </a:lnTo>
                      <a:lnTo>
                        <a:pt x="419" y="1343"/>
                      </a:lnTo>
                      <a:lnTo>
                        <a:pt x="419" y="1342"/>
                      </a:lnTo>
                      <a:lnTo>
                        <a:pt x="422" y="1342"/>
                      </a:lnTo>
                      <a:lnTo>
                        <a:pt x="426" y="1338"/>
                      </a:lnTo>
                      <a:lnTo>
                        <a:pt x="426" y="1334"/>
                      </a:lnTo>
                      <a:lnTo>
                        <a:pt x="422" y="1334"/>
                      </a:lnTo>
                      <a:lnTo>
                        <a:pt x="426" y="1334"/>
                      </a:lnTo>
                      <a:lnTo>
                        <a:pt x="426" y="1332"/>
                      </a:lnTo>
                      <a:lnTo>
                        <a:pt x="426" y="1328"/>
                      </a:lnTo>
                      <a:lnTo>
                        <a:pt x="422" y="1327"/>
                      </a:lnTo>
                      <a:lnTo>
                        <a:pt x="422" y="1323"/>
                      </a:lnTo>
                      <a:lnTo>
                        <a:pt x="422" y="1321"/>
                      </a:lnTo>
                      <a:lnTo>
                        <a:pt x="426" y="1317"/>
                      </a:lnTo>
                      <a:lnTo>
                        <a:pt x="427" y="1317"/>
                      </a:lnTo>
                      <a:lnTo>
                        <a:pt x="427" y="1314"/>
                      </a:lnTo>
                      <a:lnTo>
                        <a:pt x="427" y="1312"/>
                      </a:lnTo>
                      <a:lnTo>
                        <a:pt x="427" y="1308"/>
                      </a:lnTo>
                      <a:lnTo>
                        <a:pt x="427" y="1306"/>
                      </a:lnTo>
                      <a:lnTo>
                        <a:pt x="427" y="1302"/>
                      </a:lnTo>
                      <a:lnTo>
                        <a:pt x="427" y="1299"/>
                      </a:lnTo>
                      <a:lnTo>
                        <a:pt x="427" y="1297"/>
                      </a:lnTo>
                      <a:lnTo>
                        <a:pt x="419" y="1299"/>
                      </a:lnTo>
                      <a:lnTo>
                        <a:pt x="419" y="1297"/>
                      </a:lnTo>
                      <a:lnTo>
                        <a:pt x="416" y="1299"/>
                      </a:lnTo>
                      <a:lnTo>
                        <a:pt x="416" y="1302"/>
                      </a:lnTo>
                      <a:lnTo>
                        <a:pt x="414" y="1306"/>
                      </a:lnTo>
                      <a:lnTo>
                        <a:pt x="411" y="1306"/>
                      </a:lnTo>
                      <a:lnTo>
                        <a:pt x="406" y="1306"/>
                      </a:lnTo>
                      <a:lnTo>
                        <a:pt x="403" y="1306"/>
                      </a:lnTo>
                      <a:lnTo>
                        <a:pt x="398" y="1306"/>
                      </a:lnTo>
                      <a:lnTo>
                        <a:pt x="395" y="1306"/>
                      </a:lnTo>
                      <a:lnTo>
                        <a:pt x="390" y="1306"/>
                      </a:lnTo>
                      <a:lnTo>
                        <a:pt x="380" y="1306"/>
                      </a:lnTo>
                      <a:lnTo>
                        <a:pt x="378" y="1306"/>
                      </a:lnTo>
                      <a:lnTo>
                        <a:pt x="375" y="1306"/>
                      </a:lnTo>
                      <a:lnTo>
                        <a:pt x="372" y="1306"/>
                      </a:lnTo>
                      <a:lnTo>
                        <a:pt x="370" y="1302"/>
                      </a:lnTo>
                      <a:lnTo>
                        <a:pt x="367" y="1302"/>
                      </a:lnTo>
                      <a:lnTo>
                        <a:pt x="364" y="1306"/>
                      </a:lnTo>
                      <a:lnTo>
                        <a:pt x="362" y="1306"/>
                      </a:lnTo>
                      <a:lnTo>
                        <a:pt x="351" y="1302"/>
                      </a:lnTo>
                      <a:lnTo>
                        <a:pt x="331" y="1302"/>
                      </a:lnTo>
                      <a:lnTo>
                        <a:pt x="315" y="1299"/>
                      </a:lnTo>
                      <a:lnTo>
                        <a:pt x="306" y="1299"/>
                      </a:lnTo>
                      <a:lnTo>
                        <a:pt x="303" y="1299"/>
                      </a:lnTo>
                      <a:lnTo>
                        <a:pt x="300" y="1299"/>
                      </a:lnTo>
                      <a:lnTo>
                        <a:pt x="295" y="1299"/>
                      </a:lnTo>
                      <a:lnTo>
                        <a:pt x="290" y="1299"/>
                      </a:lnTo>
                      <a:lnTo>
                        <a:pt x="280" y="1299"/>
                      </a:lnTo>
                      <a:lnTo>
                        <a:pt x="271" y="1299"/>
                      </a:lnTo>
                      <a:lnTo>
                        <a:pt x="262" y="1299"/>
                      </a:lnTo>
                      <a:lnTo>
                        <a:pt x="244" y="1299"/>
                      </a:lnTo>
                      <a:lnTo>
                        <a:pt x="231" y="1299"/>
                      </a:lnTo>
                      <a:lnTo>
                        <a:pt x="228" y="1299"/>
                      </a:lnTo>
                      <a:lnTo>
                        <a:pt x="215" y="1299"/>
                      </a:lnTo>
                      <a:lnTo>
                        <a:pt x="207" y="1299"/>
                      </a:lnTo>
                      <a:lnTo>
                        <a:pt x="204" y="1299"/>
                      </a:lnTo>
                      <a:lnTo>
                        <a:pt x="192" y="1297"/>
                      </a:lnTo>
                      <a:lnTo>
                        <a:pt x="184" y="1297"/>
                      </a:lnTo>
                      <a:lnTo>
                        <a:pt x="181" y="1297"/>
                      </a:lnTo>
                      <a:lnTo>
                        <a:pt x="179" y="1297"/>
                      </a:lnTo>
                      <a:lnTo>
                        <a:pt x="179" y="1293"/>
                      </a:lnTo>
                      <a:lnTo>
                        <a:pt x="179" y="1276"/>
                      </a:lnTo>
                      <a:lnTo>
                        <a:pt x="176" y="1257"/>
                      </a:lnTo>
                      <a:lnTo>
                        <a:pt x="173" y="1242"/>
                      </a:lnTo>
                      <a:lnTo>
                        <a:pt x="173" y="1226"/>
                      </a:lnTo>
                      <a:lnTo>
                        <a:pt x="171" y="1209"/>
                      </a:lnTo>
                      <a:lnTo>
                        <a:pt x="171" y="1181"/>
                      </a:lnTo>
                      <a:lnTo>
                        <a:pt x="163" y="1173"/>
                      </a:lnTo>
                      <a:lnTo>
                        <a:pt x="151" y="1158"/>
                      </a:lnTo>
                      <a:lnTo>
                        <a:pt x="140" y="1143"/>
                      </a:lnTo>
                      <a:lnTo>
                        <a:pt x="129" y="1128"/>
                      </a:lnTo>
                      <a:lnTo>
                        <a:pt x="125" y="1128"/>
                      </a:lnTo>
                      <a:lnTo>
                        <a:pt x="125" y="1125"/>
                      </a:lnTo>
                      <a:lnTo>
                        <a:pt x="140" y="1125"/>
                      </a:lnTo>
                      <a:lnTo>
                        <a:pt x="151" y="1125"/>
                      </a:lnTo>
                      <a:lnTo>
                        <a:pt x="145" y="1102"/>
                      </a:lnTo>
                      <a:lnTo>
                        <a:pt x="145" y="1084"/>
                      </a:lnTo>
                      <a:lnTo>
                        <a:pt x="145" y="1078"/>
                      </a:lnTo>
                      <a:lnTo>
                        <a:pt x="145" y="1076"/>
                      </a:lnTo>
                      <a:lnTo>
                        <a:pt x="145" y="1069"/>
                      </a:lnTo>
                      <a:lnTo>
                        <a:pt x="148" y="1067"/>
                      </a:lnTo>
                      <a:lnTo>
                        <a:pt x="148" y="1063"/>
                      </a:lnTo>
                      <a:lnTo>
                        <a:pt x="148" y="1061"/>
                      </a:lnTo>
                      <a:lnTo>
                        <a:pt x="148" y="1057"/>
                      </a:lnTo>
                      <a:lnTo>
                        <a:pt x="151" y="1057"/>
                      </a:lnTo>
                      <a:lnTo>
                        <a:pt x="153" y="1057"/>
                      </a:lnTo>
                      <a:lnTo>
                        <a:pt x="153" y="1054"/>
                      </a:lnTo>
                      <a:lnTo>
                        <a:pt x="153" y="1052"/>
                      </a:lnTo>
                      <a:lnTo>
                        <a:pt x="153" y="1043"/>
                      </a:lnTo>
                      <a:lnTo>
                        <a:pt x="156" y="1043"/>
                      </a:lnTo>
                      <a:lnTo>
                        <a:pt x="156" y="1041"/>
                      </a:lnTo>
                      <a:lnTo>
                        <a:pt x="156" y="1037"/>
                      </a:lnTo>
                      <a:lnTo>
                        <a:pt x="153" y="1033"/>
                      </a:lnTo>
                      <a:lnTo>
                        <a:pt x="153" y="1031"/>
                      </a:lnTo>
                      <a:lnTo>
                        <a:pt x="151" y="1031"/>
                      </a:lnTo>
                      <a:lnTo>
                        <a:pt x="151" y="1028"/>
                      </a:lnTo>
                      <a:lnTo>
                        <a:pt x="148" y="1026"/>
                      </a:lnTo>
                      <a:lnTo>
                        <a:pt x="148" y="1022"/>
                      </a:lnTo>
                      <a:lnTo>
                        <a:pt x="148" y="1020"/>
                      </a:lnTo>
                      <a:lnTo>
                        <a:pt x="148" y="1016"/>
                      </a:lnTo>
                      <a:lnTo>
                        <a:pt x="145" y="1013"/>
                      </a:lnTo>
                      <a:lnTo>
                        <a:pt x="145" y="1011"/>
                      </a:lnTo>
                      <a:lnTo>
                        <a:pt x="143" y="1007"/>
                      </a:lnTo>
                      <a:lnTo>
                        <a:pt x="140" y="1007"/>
                      </a:lnTo>
                      <a:lnTo>
                        <a:pt x="140" y="1005"/>
                      </a:lnTo>
                      <a:lnTo>
                        <a:pt x="140" y="1001"/>
                      </a:lnTo>
                      <a:lnTo>
                        <a:pt x="140" y="998"/>
                      </a:lnTo>
                      <a:lnTo>
                        <a:pt x="143" y="998"/>
                      </a:lnTo>
                      <a:lnTo>
                        <a:pt x="140" y="998"/>
                      </a:lnTo>
                      <a:lnTo>
                        <a:pt x="140" y="996"/>
                      </a:lnTo>
                      <a:lnTo>
                        <a:pt x="140" y="992"/>
                      </a:lnTo>
                      <a:lnTo>
                        <a:pt x="137" y="990"/>
                      </a:lnTo>
                      <a:lnTo>
                        <a:pt x="137" y="986"/>
                      </a:lnTo>
                      <a:lnTo>
                        <a:pt x="140" y="986"/>
                      </a:lnTo>
                      <a:lnTo>
                        <a:pt x="140" y="985"/>
                      </a:lnTo>
                      <a:lnTo>
                        <a:pt x="140" y="981"/>
                      </a:lnTo>
                      <a:lnTo>
                        <a:pt x="137" y="981"/>
                      </a:lnTo>
                      <a:lnTo>
                        <a:pt x="140" y="977"/>
                      </a:lnTo>
                      <a:lnTo>
                        <a:pt x="137" y="977"/>
                      </a:lnTo>
                      <a:lnTo>
                        <a:pt x="140" y="977"/>
                      </a:lnTo>
                      <a:lnTo>
                        <a:pt x="145" y="975"/>
                      </a:lnTo>
                      <a:lnTo>
                        <a:pt x="145" y="971"/>
                      </a:lnTo>
                      <a:lnTo>
                        <a:pt x="145" y="970"/>
                      </a:lnTo>
                      <a:lnTo>
                        <a:pt x="148" y="970"/>
                      </a:lnTo>
                      <a:lnTo>
                        <a:pt x="148" y="966"/>
                      </a:lnTo>
                      <a:lnTo>
                        <a:pt x="148" y="964"/>
                      </a:lnTo>
                      <a:lnTo>
                        <a:pt x="151" y="964"/>
                      </a:lnTo>
                      <a:lnTo>
                        <a:pt x="151" y="960"/>
                      </a:lnTo>
                      <a:lnTo>
                        <a:pt x="148" y="960"/>
                      </a:lnTo>
                      <a:lnTo>
                        <a:pt x="145" y="960"/>
                      </a:lnTo>
                      <a:lnTo>
                        <a:pt x="145" y="957"/>
                      </a:lnTo>
                      <a:lnTo>
                        <a:pt x="148" y="957"/>
                      </a:lnTo>
                      <a:lnTo>
                        <a:pt x="145" y="955"/>
                      </a:lnTo>
                      <a:lnTo>
                        <a:pt x="143" y="955"/>
                      </a:lnTo>
                      <a:lnTo>
                        <a:pt x="143" y="951"/>
                      </a:lnTo>
                      <a:lnTo>
                        <a:pt x="140" y="949"/>
                      </a:lnTo>
                      <a:lnTo>
                        <a:pt x="143" y="945"/>
                      </a:lnTo>
                      <a:lnTo>
                        <a:pt x="140" y="945"/>
                      </a:lnTo>
                      <a:lnTo>
                        <a:pt x="140" y="943"/>
                      </a:lnTo>
                      <a:lnTo>
                        <a:pt x="137" y="943"/>
                      </a:lnTo>
                      <a:lnTo>
                        <a:pt x="140" y="940"/>
                      </a:lnTo>
                      <a:lnTo>
                        <a:pt x="137" y="940"/>
                      </a:lnTo>
                      <a:lnTo>
                        <a:pt x="137" y="936"/>
                      </a:lnTo>
                      <a:lnTo>
                        <a:pt x="140" y="936"/>
                      </a:lnTo>
                      <a:lnTo>
                        <a:pt x="140" y="934"/>
                      </a:lnTo>
                      <a:lnTo>
                        <a:pt x="137" y="934"/>
                      </a:lnTo>
                      <a:lnTo>
                        <a:pt x="135" y="934"/>
                      </a:lnTo>
                      <a:lnTo>
                        <a:pt x="132" y="934"/>
                      </a:lnTo>
                      <a:lnTo>
                        <a:pt x="129" y="934"/>
                      </a:lnTo>
                      <a:lnTo>
                        <a:pt x="132" y="934"/>
                      </a:lnTo>
                      <a:lnTo>
                        <a:pt x="129" y="934"/>
                      </a:lnTo>
                      <a:lnTo>
                        <a:pt x="125" y="934"/>
                      </a:lnTo>
                      <a:lnTo>
                        <a:pt x="124" y="930"/>
                      </a:lnTo>
                      <a:lnTo>
                        <a:pt x="124" y="928"/>
                      </a:lnTo>
                      <a:lnTo>
                        <a:pt x="120" y="928"/>
                      </a:lnTo>
                      <a:lnTo>
                        <a:pt x="117" y="925"/>
                      </a:lnTo>
                      <a:lnTo>
                        <a:pt x="116" y="925"/>
                      </a:lnTo>
                      <a:lnTo>
                        <a:pt x="112" y="928"/>
                      </a:lnTo>
                      <a:lnTo>
                        <a:pt x="109" y="925"/>
                      </a:lnTo>
                      <a:lnTo>
                        <a:pt x="107" y="921"/>
                      </a:lnTo>
                      <a:lnTo>
                        <a:pt x="104" y="921"/>
                      </a:lnTo>
                      <a:lnTo>
                        <a:pt x="104" y="919"/>
                      </a:lnTo>
                      <a:lnTo>
                        <a:pt x="104" y="915"/>
                      </a:lnTo>
                      <a:lnTo>
                        <a:pt x="107" y="914"/>
                      </a:lnTo>
                      <a:lnTo>
                        <a:pt x="107" y="910"/>
                      </a:lnTo>
                      <a:lnTo>
                        <a:pt x="109" y="910"/>
                      </a:lnTo>
                      <a:lnTo>
                        <a:pt x="112" y="908"/>
                      </a:lnTo>
                      <a:lnTo>
                        <a:pt x="116" y="900"/>
                      </a:lnTo>
                      <a:lnTo>
                        <a:pt x="117" y="900"/>
                      </a:lnTo>
                      <a:lnTo>
                        <a:pt x="120" y="900"/>
                      </a:lnTo>
                      <a:lnTo>
                        <a:pt x="120" y="899"/>
                      </a:lnTo>
                      <a:lnTo>
                        <a:pt x="124" y="899"/>
                      </a:lnTo>
                      <a:lnTo>
                        <a:pt x="125" y="899"/>
                      </a:lnTo>
                      <a:lnTo>
                        <a:pt x="129" y="895"/>
                      </a:lnTo>
                      <a:lnTo>
                        <a:pt x="129" y="893"/>
                      </a:lnTo>
                      <a:lnTo>
                        <a:pt x="132" y="893"/>
                      </a:lnTo>
                      <a:lnTo>
                        <a:pt x="132" y="889"/>
                      </a:lnTo>
                      <a:lnTo>
                        <a:pt x="137" y="889"/>
                      </a:lnTo>
                      <a:lnTo>
                        <a:pt x="140" y="887"/>
                      </a:lnTo>
                      <a:lnTo>
                        <a:pt x="143" y="887"/>
                      </a:lnTo>
                      <a:lnTo>
                        <a:pt x="145" y="884"/>
                      </a:lnTo>
                      <a:lnTo>
                        <a:pt x="148" y="884"/>
                      </a:lnTo>
                      <a:lnTo>
                        <a:pt x="148" y="880"/>
                      </a:lnTo>
                      <a:lnTo>
                        <a:pt x="151" y="880"/>
                      </a:lnTo>
                      <a:lnTo>
                        <a:pt x="151" y="878"/>
                      </a:lnTo>
                      <a:lnTo>
                        <a:pt x="151" y="874"/>
                      </a:lnTo>
                      <a:lnTo>
                        <a:pt x="148" y="872"/>
                      </a:lnTo>
                      <a:lnTo>
                        <a:pt x="151" y="872"/>
                      </a:lnTo>
                      <a:lnTo>
                        <a:pt x="151" y="869"/>
                      </a:lnTo>
                      <a:lnTo>
                        <a:pt x="153" y="865"/>
                      </a:lnTo>
                      <a:lnTo>
                        <a:pt x="153" y="863"/>
                      </a:lnTo>
                      <a:lnTo>
                        <a:pt x="151" y="863"/>
                      </a:lnTo>
                      <a:lnTo>
                        <a:pt x="153" y="859"/>
                      </a:lnTo>
                      <a:lnTo>
                        <a:pt x="153" y="857"/>
                      </a:lnTo>
                      <a:lnTo>
                        <a:pt x="153" y="854"/>
                      </a:lnTo>
                      <a:lnTo>
                        <a:pt x="156" y="854"/>
                      </a:lnTo>
                      <a:lnTo>
                        <a:pt x="156" y="852"/>
                      </a:lnTo>
                      <a:lnTo>
                        <a:pt x="156" y="848"/>
                      </a:lnTo>
                      <a:lnTo>
                        <a:pt x="160" y="848"/>
                      </a:lnTo>
                      <a:lnTo>
                        <a:pt x="160" y="844"/>
                      </a:lnTo>
                      <a:lnTo>
                        <a:pt x="163" y="843"/>
                      </a:lnTo>
                      <a:lnTo>
                        <a:pt x="163" y="839"/>
                      </a:lnTo>
                      <a:lnTo>
                        <a:pt x="164" y="837"/>
                      </a:lnTo>
                      <a:lnTo>
                        <a:pt x="164" y="833"/>
                      </a:lnTo>
                      <a:lnTo>
                        <a:pt x="164" y="831"/>
                      </a:lnTo>
                      <a:lnTo>
                        <a:pt x="164" y="828"/>
                      </a:lnTo>
                      <a:lnTo>
                        <a:pt x="164" y="824"/>
                      </a:lnTo>
                      <a:lnTo>
                        <a:pt x="171" y="822"/>
                      </a:lnTo>
                      <a:lnTo>
                        <a:pt x="173" y="818"/>
                      </a:lnTo>
                      <a:lnTo>
                        <a:pt x="171" y="816"/>
                      </a:lnTo>
                      <a:lnTo>
                        <a:pt x="173" y="813"/>
                      </a:lnTo>
                      <a:lnTo>
                        <a:pt x="176" y="813"/>
                      </a:lnTo>
                      <a:lnTo>
                        <a:pt x="179" y="813"/>
                      </a:lnTo>
                      <a:lnTo>
                        <a:pt x="181" y="809"/>
                      </a:lnTo>
                      <a:lnTo>
                        <a:pt x="187" y="813"/>
                      </a:lnTo>
                      <a:lnTo>
                        <a:pt x="189" y="809"/>
                      </a:lnTo>
                      <a:lnTo>
                        <a:pt x="192" y="803"/>
                      </a:lnTo>
                      <a:lnTo>
                        <a:pt x="192" y="801"/>
                      </a:lnTo>
                      <a:lnTo>
                        <a:pt x="192" y="796"/>
                      </a:lnTo>
                      <a:lnTo>
                        <a:pt x="192" y="792"/>
                      </a:lnTo>
                      <a:lnTo>
                        <a:pt x="192" y="788"/>
                      </a:lnTo>
                      <a:lnTo>
                        <a:pt x="189" y="786"/>
                      </a:lnTo>
                      <a:lnTo>
                        <a:pt x="189" y="783"/>
                      </a:lnTo>
                      <a:lnTo>
                        <a:pt x="189" y="781"/>
                      </a:lnTo>
                      <a:lnTo>
                        <a:pt x="189" y="777"/>
                      </a:lnTo>
                      <a:lnTo>
                        <a:pt x="196" y="775"/>
                      </a:lnTo>
                      <a:lnTo>
                        <a:pt x="199" y="775"/>
                      </a:lnTo>
                      <a:lnTo>
                        <a:pt x="200" y="775"/>
                      </a:lnTo>
                      <a:lnTo>
                        <a:pt x="204" y="771"/>
                      </a:lnTo>
                      <a:lnTo>
                        <a:pt x="207" y="771"/>
                      </a:lnTo>
                      <a:lnTo>
                        <a:pt x="212" y="766"/>
                      </a:lnTo>
                      <a:lnTo>
                        <a:pt x="215" y="762"/>
                      </a:lnTo>
                      <a:lnTo>
                        <a:pt x="215" y="760"/>
                      </a:lnTo>
                      <a:lnTo>
                        <a:pt x="217" y="757"/>
                      </a:lnTo>
                      <a:lnTo>
                        <a:pt x="217" y="751"/>
                      </a:lnTo>
                      <a:lnTo>
                        <a:pt x="217" y="745"/>
                      </a:lnTo>
                      <a:lnTo>
                        <a:pt x="220" y="742"/>
                      </a:lnTo>
                      <a:lnTo>
                        <a:pt x="220" y="740"/>
                      </a:lnTo>
                      <a:lnTo>
                        <a:pt x="223" y="740"/>
                      </a:lnTo>
                      <a:lnTo>
                        <a:pt x="223" y="736"/>
                      </a:lnTo>
                      <a:lnTo>
                        <a:pt x="220" y="736"/>
                      </a:lnTo>
                      <a:lnTo>
                        <a:pt x="220" y="732"/>
                      </a:lnTo>
                      <a:lnTo>
                        <a:pt x="223" y="730"/>
                      </a:lnTo>
                      <a:lnTo>
                        <a:pt x="223" y="727"/>
                      </a:lnTo>
                      <a:lnTo>
                        <a:pt x="223" y="725"/>
                      </a:lnTo>
                      <a:lnTo>
                        <a:pt x="217" y="706"/>
                      </a:lnTo>
                      <a:lnTo>
                        <a:pt x="215" y="706"/>
                      </a:lnTo>
                      <a:lnTo>
                        <a:pt x="215" y="704"/>
                      </a:lnTo>
                      <a:lnTo>
                        <a:pt x="215" y="699"/>
                      </a:lnTo>
                      <a:lnTo>
                        <a:pt x="215" y="691"/>
                      </a:lnTo>
                      <a:lnTo>
                        <a:pt x="217" y="689"/>
                      </a:lnTo>
                      <a:lnTo>
                        <a:pt x="215" y="685"/>
                      </a:lnTo>
                      <a:lnTo>
                        <a:pt x="215" y="684"/>
                      </a:lnTo>
                      <a:lnTo>
                        <a:pt x="212" y="680"/>
                      </a:lnTo>
                      <a:lnTo>
                        <a:pt x="212" y="676"/>
                      </a:lnTo>
                      <a:lnTo>
                        <a:pt x="209" y="674"/>
                      </a:lnTo>
                      <a:lnTo>
                        <a:pt x="209" y="671"/>
                      </a:lnTo>
                      <a:lnTo>
                        <a:pt x="207" y="671"/>
                      </a:lnTo>
                      <a:lnTo>
                        <a:pt x="207" y="669"/>
                      </a:lnTo>
                      <a:lnTo>
                        <a:pt x="209" y="665"/>
                      </a:lnTo>
                      <a:lnTo>
                        <a:pt x="207" y="665"/>
                      </a:lnTo>
                      <a:lnTo>
                        <a:pt x="207" y="663"/>
                      </a:lnTo>
                      <a:lnTo>
                        <a:pt x="207" y="659"/>
                      </a:lnTo>
                      <a:lnTo>
                        <a:pt x="207" y="656"/>
                      </a:lnTo>
                      <a:lnTo>
                        <a:pt x="207" y="654"/>
                      </a:lnTo>
                      <a:lnTo>
                        <a:pt x="207" y="650"/>
                      </a:lnTo>
                      <a:lnTo>
                        <a:pt x="204" y="648"/>
                      </a:lnTo>
                      <a:lnTo>
                        <a:pt x="200" y="648"/>
                      </a:lnTo>
                      <a:lnTo>
                        <a:pt x="199" y="644"/>
                      </a:lnTo>
                      <a:lnTo>
                        <a:pt x="196" y="644"/>
                      </a:lnTo>
                      <a:lnTo>
                        <a:pt x="196" y="643"/>
                      </a:lnTo>
                      <a:lnTo>
                        <a:pt x="192" y="643"/>
                      </a:lnTo>
                      <a:lnTo>
                        <a:pt x="196" y="635"/>
                      </a:lnTo>
                      <a:lnTo>
                        <a:pt x="192" y="633"/>
                      </a:lnTo>
                      <a:lnTo>
                        <a:pt x="192" y="629"/>
                      </a:lnTo>
                      <a:lnTo>
                        <a:pt x="192" y="628"/>
                      </a:lnTo>
                      <a:lnTo>
                        <a:pt x="196" y="628"/>
                      </a:lnTo>
                      <a:lnTo>
                        <a:pt x="192" y="624"/>
                      </a:lnTo>
                      <a:lnTo>
                        <a:pt x="189" y="620"/>
                      </a:lnTo>
                      <a:lnTo>
                        <a:pt x="192" y="618"/>
                      </a:lnTo>
                      <a:lnTo>
                        <a:pt x="196" y="618"/>
                      </a:lnTo>
                      <a:lnTo>
                        <a:pt x="196" y="614"/>
                      </a:lnTo>
                      <a:lnTo>
                        <a:pt x="196" y="613"/>
                      </a:lnTo>
                      <a:lnTo>
                        <a:pt x="196" y="609"/>
                      </a:lnTo>
                      <a:lnTo>
                        <a:pt x="196" y="607"/>
                      </a:lnTo>
                      <a:lnTo>
                        <a:pt x="199" y="603"/>
                      </a:lnTo>
                      <a:lnTo>
                        <a:pt x="199" y="600"/>
                      </a:lnTo>
                      <a:lnTo>
                        <a:pt x="199" y="598"/>
                      </a:lnTo>
                      <a:lnTo>
                        <a:pt x="204" y="598"/>
                      </a:lnTo>
                      <a:lnTo>
                        <a:pt x="204" y="594"/>
                      </a:lnTo>
                      <a:lnTo>
                        <a:pt x="207" y="592"/>
                      </a:lnTo>
                      <a:lnTo>
                        <a:pt x="209" y="588"/>
                      </a:lnTo>
                      <a:lnTo>
                        <a:pt x="212" y="588"/>
                      </a:lnTo>
                      <a:lnTo>
                        <a:pt x="212" y="586"/>
                      </a:lnTo>
                      <a:lnTo>
                        <a:pt x="212" y="583"/>
                      </a:lnTo>
                      <a:lnTo>
                        <a:pt x="212" y="579"/>
                      </a:lnTo>
                      <a:lnTo>
                        <a:pt x="212" y="577"/>
                      </a:lnTo>
                      <a:lnTo>
                        <a:pt x="209" y="573"/>
                      </a:lnTo>
                      <a:lnTo>
                        <a:pt x="207" y="573"/>
                      </a:lnTo>
                      <a:lnTo>
                        <a:pt x="209" y="573"/>
                      </a:lnTo>
                      <a:lnTo>
                        <a:pt x="209" y="571"/>
                      </a:lnTo>
                      <a:lnTo>
                        <a:pt x="207" y="571"/>
                      </a:lnTo>
                      <a:lnTo>
                        <a:pt x="207" y="568"/>
                      </a:lnTo>
                      <a:lnTo>
                        <a:pt x="207" y="566"/>
                      </a:lnTo>
                      <a:lnTo>
                        <a:pt x="207" y="562"/>
                      </a:lnTo>
                      <a:lnTo>
                        <a:pt x="209" y="562"/>
                      </a:lnTo>
                      <a:lnTo>
                        <a:pt x="207" y="558"/>
                      </a:lnTo>
                      <a:lnTo>
                        <a:pt x="207" y="557"/>
                      </a:lnTo>
                      <a:lnTo>
                        <a:pt x="207" y="553"/>
                      </a:lnTo>
                      <a:lnTo>
                        <a:pt x="207" y="551"/>
                      </a:lnTo>
                      <a:lnTo>
                        <a:pt x="204" y="551"/>
                      </a:lnTo>
                      <a:lnTo>
                        <a:pt x="204" y="547"/>
                      </a:lnTo>
                      <a:lnTo>
                        <a:pt x="200" y="547"/>
                      </a:lnTo>
                      <a:lnTo>
                        <a:pt x="199" y="547"/>
                      </a:lnTo>
                      <a:lnTo>
                        <a:pt x="196" y="547"/>
                      </a:lnTo>
                      <a:lnTo>
                        <a:pt x="196" y="543"/>
                      </a:lnTo>
                      <a:lnTo>
                        <a:pt x="192" y="543"/>
                      </a:lnTo>
                      <a:lnTo>
                        <a:pt x="189" y="543"/>
                      </a:lnTo>
                      <a:lnTo>
                        <a:pt x="187" y="543"/>
                      </a:lnTo>
                      <a:lnTo>
                        <a:pt x="184" y="543"/>
                      </a:lnTo>
                      <a:lnTo>
                        <a:pt x="181" y="543"/>
                      </a:lnTo>
                      <a:lnTo>
                        <a:pt x="179" y="543"/>
                      </a:lnTo>
                      <a:lnTo>
                        <a:pt x="176" y="543"/>
                      </a:lnTo>
                      <a:lnTo>
                        <a:pt x="173" y="543"/>
                      </a:lnTo>
                      <a:lnTo>
                        <a:pt x="171" y="542"/>
                      </a:lnTo>
                      <a:lnTo>
                        <a:pt x="168" y="542"/>
                      </a:lnTo>
                      <a:lnTo>
                        <a:pt x="164" y="542"/>
                      </a:lnTo>
                      <a:lnTo>
                        <a:pt x="164" y="538"/>
                      </a:lnTo>
                      <a:lnTo>
                        <a:pt x="164" y="536"/>
                      </a:lnTo>
                      <a:lnTo>
                        <a:pt x="163" y="538"/>
                      </a:lnTo>
                      <a:lnTo>
                        <a:pt x="160" y="538"/>
                      </a:lnTo>
                      <a:lnTo>
                        <a:pt x="156" y="538"/>
                      </a:lnTo>
                      <a:lnTo>
                        <a:pt x="153" y="538"/>
                      </a:lnTo>
                      <a:lnTo>
                        <a:pt x="151" y="536"/>
                      </a:lnTo>
                      <a:lnTo>
                        <a:pt x="151" y="532"/>
                      </a:lnTo>
                      <a:lnTo>
                        <a:pt x="148" y="532"/>
                      </a:lnTo>
                      <a:lnTo>
                        <a:pt x="148" y="530"/>
                      </a:lnTo>
                      <a:lnTo>
                        <a:pt x="145" y="527"/>
                      </a:lnTo>
                      <a:lnTo>
                        <a:pt x="143" y="527"/>
                      </a:lnTo>
                      <a:lnTo>
                        <a:pt x="125" y="527"/>
                      </a:lnTo>
                      <a:lnTo>
                        <a:pt x="109" y="527"/>
                      </a:lnTo>
                      <a:lnTo>
                        <a:pt x="89" y="527"/>
                      </a:lnTo>
                      <a:lnTo>
                        <a:pt x="73" y="527"/>
                      </a:lnTo>
                      <a:lnTo>
                        <a:pt x="57" y="527"/>
                      </a:lnTo>
                      <a:lnTo>
                        <a:pt x="57" y="523"/>
                      </a:lnTo>
                      <a:lnTo>
                        <a:pt x="54" y="521"/>
                      </a:lnTo>
                      <a:lnTo>
                        <a:pt x="49" y="506"/>
                      </a:lnTo>
                      <a:lnTo>
                        <a:pt x="45" y="500"/>
                      </a:lnTo>
                      <a:lnTo>
                        <a:pt x="40" y="497"/>
                      </a:lnTo>
                      <a:lnTo>
                        <a:pt x="37" y="491"/>
                      </a:lnTo>
                      <a:lnTo>
                        <a:pt x="36" y="487"/>
                      </a:lnTo>
                      <a:lnTo>
                        <a:pt x="29" y="486"/>
                      </a:lnTo>
                      <a:lnTo>
                        <a:pt x="24" y="482"/>
                      </a:lnTo>
                      <a:lnTo>
                        <a:pt x="16" y="471"/>
                      </a:lnTo>
                      <a:lnTo>
                        <a:pt x="13" y="467"/>
                      </a:lnTo>
                      <a:lnTo>
                        <a:pt x="8" y="465"/>
                      </a:lnTo>
                      <a:lnTo>
                        <a:pt x="8" y="459"/>
                      </a:lnTo>
                      <a:lnTo>
                        <a:pt x="5" y="456"/>
                      </a:lnTo>
                      <a:lnTo>
                        <a:pt x="5" y="450"/>
                      </a:lnTo>
                      <a:lnTo>
                        <a:pt x="0" y="441"/>
                      </a:lnTo>
                      <a:lnTo>
                        <a:pt x="0" y="435"/>
                      </a:lnTo>
                      <a:lnTo>
                        <a:pt x="0" y="426"/>
                      </a:lnTo>
                      <a:lnTo>
                        <a:pt x="0" y="420"/>
                      </a:lnTo>
                      <a:lnTo>
                        <a:pt x="0" y="414"/>
                      </a:lnTo>
                      <a:lnTo>
                        <a:pt x="0" y="411"/>
                      </a:lnTo>
                      <a:lnTo>
                        <a:pt x="1" y="403"/>
                      </a:lnTo>
                      <a:lnTo>
                        <a:pt x="5" y="398"/>
                      </a:lnTo>
                      <a:lnTo>
                        <a:pt x="5" y="394"/>
                      </a:lnTo>
                      <a:lnTo>
                        <a:pt x="8" y="388"/>
                      </a:lnTo>
                      <a:lnTo>
                        <a:pt x="13" y="379"/>
                      </a:lnTo>
                      <a:lnTo>
                        <a:pt x="13" y="370"/>
                      </a:lnTo>
                      <a:lnTo>
                        <a:pt x="16" y="368"/>
                      </a:lnTo>
                      <a:lnTo>
                        <a:pt x="16" y="362"/>
                      </a:lnTo>
                      <a:lnTo>
                        <a:pt x="21" y="349"/>
                      </a:lnTo>
                      <a:lnTo>
                        <a:pt x="21" y="343"/>
                      </a:lnTo>
                      <a:lnTo>
                        <a:pt x="24" y="338"/>
                      </a:lnTo>
                      <a:lnTo>
                        <a:pt x="24" y="332"/>
                      </a:lnTo>
                      <a:lnTo>
                        <a:pt x="24" y="327"/>
                      </a:lnTo>
                      <a:lnTo>
                        <a:pt x="24" y="323"/>
                      </a:lnTo>
                      <a:lnTo>
                        <a:pt x="24" y="321"/>
                      </a:lnTo>
                      <a:lnTo>
                        <a:pt x="24" y="306"/>
                      </a:lnTo>
                      <a:lnTo>
                        <a:pt x="21" y="287"/>
                      </a:lnTo>
                      <a:lnTo>
                        <a:pt x="18" y="282"/>
                      </a:lnTo>
                      <a:lnTo>
                        <a:pt x="13" y="265"/>
                      </a:lnTo>
                      <a:lnTo>
                        <a:pt x="13" y="256"/>
                      </a:lnTo>
                      <a:lnTo>
                        <a:pt x="8" y="246"/>
                      </a:lnTo>
                      <a:lnTo>
                        <a:pt x="8" y="241"/>
                      </a:lnTo>
                      <a:lnTo>
                        <a:pt x="8" y="237"/>
                      </a:lnTo>
                      <a:lnTo>
                        <a:pt x="13" y="226"/>
                      </a:lnTo>
                      <a:lnTo>
                        <a:pt x="13" y="222"/>
                      </a:lnTo>
                      <a:lnTo>
                        <a:pt x="13" y="220"/>
                      </a:lnTo>
                      <a:lnTo>
                        <a:pt x="13" y="214"/>
                      </a:lnTo>
                      <a:lnTo>
                        <a:pt x="9" y="211"/>
                      </a:lnTo>
                      <a:lnTo>
                        <a:pt x="9" y="209"/>
                      </a:lnTo>
                      <a:lnTo>
                        <a:pt x="26" y="209"/>
                      </a:lnTo>
                      <a:lnTo>
                        <a:pt x="45" y="209"/>
                      </a:lnTo>
                      <a:lnTo>
                        <a:pt x="62" y="209"/>
                      </a:lnTo>
                      <a:lnTo>
                        <a:pt x="80" y="209"/>
                      </a:lnTo>
                      <a:lnTo>
                        <a:pt x="96" y="209"/>
                      </a:lnTo>
                      <a:lnTo>
                        <a:pt x="112" y="209"/>
                      </a:lnTo>
                      <a:lnTo>
                        <a:pt x="129" y="209"/>
                      </a:lnTo>
                      <a:lnTo>
                        <a:pt x="145" y="209"/>
                      </a:lnTo>
                      <a:lnTo>
                        <a:pt x="163" y="211"/>
                      </a:lnTo>
                      <a:lnTo>
                        <a:pt x="181" y="211"/>
                      </a:lnTo>
                      <a:lnTo>
                        <a:pt x="199" y="211"/>
                      </a:lnTo>
                      <a:lnTo>
                        <a:pt x="215" y="211"/>
                      </a:lnTo>
                      <a:lnTo>
                        <a:pt x="231" y="211"/>
                      </a:lnTo>
                      <a:lnTo>
                        <a:pt x="248" y="209"/>
                      </a:lnTo>
                      <a:lnTo>
                        <a:pt x="264" y="209"/>
                      </a:lnTo>
                      <a:lnTo>
                        <a:pt x="280" y="209"/>
                      </a:lnTo>
                      <a:lnTo>
                        <a:pt x="300" y="209"/>
                      </a:lnTo>
                      <a:lnTo>
                        <a:pt x="316" y="209"/>
                      </a:lnTo>
                      <a:lnTo>
                        <a:pt x="334" y="209"/>
                      </a:lnTo>
                      <a:lnTo>
                        <a:pt x="351" y="209"/>
                      </a:lnTo>
                      <a:lnTo>
                        <a:pt x="370" y="209"/>
                      </a:lnTo>
                      <a:lnTo>
                        <a:pt x="386" y="209"/>
                      </a:lnTo>
                      <a:lnTo>
                        <a:pt x="403" y="209"/>
                      </a:lnTo>
                      <a:lnTo>
                        <a:pt x="411" y="209"/>
                      </a:lnTo>
                      <a:lnTo>
                        <a:pt x="414" y="209"/>
                      </a:lnTo>
                      <a:lnTo>
                        <a:pt x="416" y="209"/>
                      </a:lnTo>
                      <a:lnTo>
                        <a:pt x="419" y="205"/>
                      </a:lnTo>
                      <a:lnTo>
                        <a:pt x="422" y="201"/>
                      </a:lnTo>
                      <a:lnTo>
                        <a:pt x="422" y="200"/>
                      </a:lnTo>
                      <a:lnTo>
                        <a:pt x="427" y="200"/>
                      </a:lnTo>
                      <a:lnTo>
                        <a:pt x="427" y="196"/>
                      </a:lnTo>
                      <a:lnTo>
                        <a:pt x="427" y="194"/>
                      </a:lnTo>
                      <a:lnTo>
                        <a:pt x="426" y="194"/>
                      </a:lnTo>
                      <a:lnTo>
                        <a:pt x="422" y="194"/>
                      </a:lnTo>
                      <a:lnTo>
                        <a:pt x="419" y="194"/>
                      </a:lnTo>
                      <a:lnTo>
                        <a:pt x="419" y="190"/>
                      </a:lnTo>
                      <a:lnTo>
                        <a:pt x="422" y="185"/>
                      </a:lnTo>
                      <a:lnTo>
                        <a:pt x="422" y="181"/>
                      </a:lnTo>
                      <a:lnTo>
                        <a:pt x="426" y="179"/>
                      </a:lnTo>
                      <a:lnTo>
                        <a:pt x="426" y="175"/>
                      </a:lnTo>
                      <a:lnTo>
                        <a:pt x="422" y="175"/>
                      </a:lnTo>
                      <a:lnTo>
                        <a:pt x="422" y="173"/>
                      </a:lnTo>
                      <a:lnTo>
                        <a:pt x="422" y="170"/>
                      </a:lnTo>
                      <a:lnTo>
                        <a:pt x="422" y="166"/>
                      </a:lnTo>
                      <a:lnTo>
                        <a:pt x="419" y="164"/>
                      </a:lnTo>
                      <a:lnTo>
                        <a:pt x="422" y="158"/>
                      </a:lnTo>
                      <a:lnTo>
                        <a:pt x="426" y="158"/>
                      </a:lnTo>
                      <a:lnTo>
                        <a:pt x="427" y="155"/>
                      </a:lnTo>
                      <a:lnTo>
                        <a:pt x="427" y="153"/>
                      </a:lnTo>
                      <a:lnTo>
                        <a:pt x="427" y="149"/>
                      </a:lnTo>
                      <a:lnTo>
                        <a:pt x="431" y="145"/>
                      </a:lnTo>
                      <a:lnTo>
                        <a:pt x="431" y="143"/>
                      </a:lnTo>
                      <a:lnTo>
                        <a:pt x="431" y="140"/>
                      </a:lnTo>
                      <a:lnTo>
                        <a:pt x="431" y="138"/>
                      </a:lnTo>
                      <a:lnTo>
                        <a:pt x="434" y="138"/>
                      </a:lnTo>
                      <a:lnTo>
                        <a:pt x="435" y="138"/>
                      </a:lnTo>
                      <a:lnTo>
                        <a:pt x="435" y="134"/>
                      </a:lnTo>
                      <a:lnTo>
                        <a:pt x="435" y="132"/>
                      </a:lnTo>
                      <a:lnTo>
                        <a:pt x="435" y="125"/>
                      </a:lnTo>
                      <a:lnTo>
                        <a:pt x="435" y="123"/>
                      </a:lnTo>
                      <a:lnTo>
                        <a:pt x="435" y="119"/>
                      </a:lnTo>
                      <a:lnTo>
                        <a:pt x="435" y="117"/>
                      </a:lnTo>
                      <a:lnTo>
                        <a:pt x="439" y="117"/>
                      </a:lnTo>
                      <a:lnTo>
                        <a:pt x="439" y="114"/>
                      </a:lnTo>
                      <a:lnTo>
                        <a:pt x="439" y="110"/>
                      </a:lnTo>
                      <a:lnTo>
                        <a:pt x="439" y="104"/>
                      </a:lnTo>
                      <a:lnTo>
                        <a:pt x="435" y="99"/>
                      </a:lnTo>
                      <a:lnTo>
                        <a:pt x="434" y="93"/>
                      </a:lnTo>
                      <a:lnTo>
                        <a:pt x="435" y="93"/>
                      </a:lnTo>
                      <a:lnTo>
                        <a:pt x="434" y="89"/>
                      </a:lnTo>
                      <a:lnTo>
                        <a:pt x="434" y="87"/>
                      </a:lnTo>
                      <a:lnTo>
                        <a:pt x="431" y="84"/>
                      </a:lnTo>
                      <a:lnTo>
                        <a:pt x="431" y="78"/>
                      </a:lnTo>
                      <a:lnTo>
                        <a:pt x="431" y="76"/>
                      </a:lnTo>
                      <a:lnTo>
                        <a:pt x="431" y="72"/>
                      </a:lnTo>
                      <a:lnTo>
                        <a:pt x="431" y="69"/>
                      </a:lnTo>
                      <a:lnTo>
                        <a:pt x="439" y="67"/>
                      </a:lnTo>
                      <a:lnTo>
                        <a:pt x="442" y="63"/>
                      </a:lnTo>
                      <a:lnTo>
                        <a:pt x="444" y="54"/>
                      </a:lnTo>
                      <a:lnTo>
                        <a:pt x="444" y="52"/>
                      </a:lnTo>
                      <a:lnTo>
                        <a:pt x="447" y="48"/>
                      </a:lnTo>
                      <a:lnTo>
                        <a:pt x="453" y="43"/>
                      </a:lnTo>
                      <a:lnTo>
                        <a:pt x="453" y="41"/>
                      </a:lnTo>
                      <a:lnTo>
                        <a:pt x="455" y="41"/>
                      </a:lnTo>
                      <a:lnTo>
                        <a:pt x="455" y="37"/>
                      </a:lnTo>
                      <a:lnTo>
                        <a:pt x="455" y="33"/>
                      </a:lnTo>
                      <a:lnTo>
                        <a:pt x="453" y="33"/>
                      </a:lnTo>
                      <a:lnTo>
                        <a:pt x="453" y="28"/>
                      </a:lnTo>
                      <a:lnTo>
                        <a:pt x="453" y="26"/>
                      </a:lnTo>
                      <a:lnTo>
                        <a:pt x="453" y="22"/>
                      </a:lnTo>
                      <a:lnTo>
                        <a:pt x="453" y="16"/>
                      </a:lnTo>
                      <a:lnTo>
                        <a:pt x="453" y="13"/>
                      </a:lnTo>
                      <a:lnTo>
                        <a:pt x="455" y="11"/>
                      </a:lnTo>
                      <a:lnTo>
                        <a:pt x="462" y="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cap="flat" cmpd="sng" w="9525">
                  <a:solidFill>
                    <a:srgbClr val="6E7D6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675" lIns="91350" spcFirstLastPara="1" rIns="91350" wrap="square" tIns="456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5964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7" name="Google Shape;337;p14"/>
              <p:cNvSpPr txBox="1"/>
              <p:nvPr/>
            </p:nvSpPr>
            <p:spPr>
              <a:xfrm>
                <a:off x="4328625" y="2214948"/>
                <a:ext cx="455364" cy="30750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FFFFFF"/>
                    </a:solidFill>
                    <a:latin typeface="Exo 2"/>
                    <a:ea typeface="Exo 2"/>
                    <a:cs typeface="Exo 2"/>
                    <a:sym typeface="Exo 2"/>
                  </a:rPr>
                  <a:t>MT</a:t>
                </a:r>
                <a:endParaRPr/>
              </a:p>
            </p:txBody>
          </p:sp>
          <p:sp>
            <p:nvSpPr>
              <p:cNvPr id="338" name="Google Shape;338;p14"/>
              <p:cNvSpPr txBox="1"/>
              <p:nvPr/>
            </p:nvSpPr>
            <p:spPr>
              <a:xfrm>
                <a:off x="3398270" y="1217296"/>
                <a:ext cx="445819" cy="30697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Exo 2"/>
                    <a:ea typeface="Exo 2"/>
                    <a:cs typeface="Exo 2"/>
                    <a:sym typeface="Exo 2"/>
                  </a:rPr>
                  <a:t>AM</a:t>
                </a:r>
                <a:endParaRPr/>
              </a:p>
            </p:txBody>
          </p:sp>
          <p:sp>
            <p:nvSpPr>
              <p:cNvPr id="339" name="Google Shape;339;p14"/>
              <p:cNvSpPr txBox="1"/>
              <p:nvPr/>
            </p:nvSpPr>
            <p:spPr>
              <a:xfrm>
                <a:off x="2898743" y="1806870"/>
                <a:ext cx="407276" cy="30750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FFFFFF"/>
                    </a:solidFill>
                    <a:latin typeface="Exo 2"/>
                    <a:ea typeface="Exo 2"/>
                    <a:cs typeface="Exo 2"/>
                    <a:sym typeface="Exo 2"/>
                  </a:rPr>
                  <a:t>AC</a:t>
                </a:r>
                <a:endParaRPr/>
              </a:p>
            </p:txBody>
          </p:sp>
          <p:sp>
            <p:nvSpPr>
              <p:cNvPr id="340" name="Google Shape;340;p14"/>
              <p:cNvSpPr txBox="1"/>
              <p:nvPr/>
            </p:nvSpPr>
            <p:spPr>
              <a:xfrm>
                <a:off x="4626967" y="1270474"/>
                <a:ext cx="412183" cy="30750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FFFFFF"/>
                    </a:solidFill>
                    <a:latin typeface="Exo 2"/>
                    <a:ea typeface="Exo 2"/>
                    <a:cs typeface="Exo 2"/>
                    <a:sym typeface="Exo 2"/>
                  </a:rPr>
                  <a:t>PA</a:t>
                </a:r>
                <a:endParaRPr/>
              </a:p>
            </p:txBody>
          </p:sp>
          <p:sp>
            <p:nvSpPr>
              <p:cNvPr id="341" name="Google Shape;341;p14"/>
              <p:cNvSpPr txBox="1"/>
              <p:nvPr/>
            </p:nvSpPr>
            <p:spPr>
              <a:xfrm>
                <a:off x="3745681" y="564142"/>
                <a:ext cx="333672" cy="2455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000">
                    <a:solidFill>
                      <a:schemeClr val="lt1"/>
                    </a:solidFill>
                    <a:latin typeface="Exo 2"/>
                    <a:ea typeface="Exo 2"/>
                    <a:cs typeface="Exo 2"/>
                    <a:sym typeface="Exo 2"/>
                  </a:rPr>
                  <a:t>RR</a:t>
                </a:r>
                <a:endParaRPr/>
              </a:p>
            </p:txBody>
          </p:sp>
          <p:sp>
            <p:nvSpPr>
              <p:cNvPr id="342" name="Google Shape;342;p14"/>
              <p:cNvSpPr txBox="1"/>
              <p:nvPr/>
            </p:nvSpPr>
            <p:spPr>
              <a:xfrm>
                <a:off x="4741789" y="641595"/>
                <a:ext cx="332137" cy="2455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000">
                    <a:solidFill>
                      <a:schemeClr val="lt1"/>
                    </a:solidFill>
                    <a:latin typeface="Exo 2"/>
                    <a:ea typeface="Exo 2"/>
                    <a:cs typeface="Exo 2"/>
                    <a:sym typeface="Exo 2"/>
                  </a:rPr>
                  <a:t>AP</a:t>
                </a:r>
                <a:endParaRPr/>
              </a:p>
            </p:txBody>
          </p:sp>
          <p:sp>
            <p:nvSpPr>
              <p:cNvPr id="343" name="Google Shape;343;p14"/>
              <p:cNvSpPr txBox="1"/>
              <p:nvPr/>
            </p:nvSpPr>
            <p:spPr>
              <a:xfrm>
                <a:off x="3546459" y="1906288"/>
                <a:ext cx="313063" cy="235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FFFFFF"/>
                    </a:solidFill>
                    <a:latin typeface="Exo 2"/>
                    <a:ea typeface="Exo 2"/>
                    <a:cs typeface="Exo 2"/>
                    <a:sym typeface="Exo 2"/>
                  </a:rPr>
                  <a:t>RO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Fluxograma do processo</a:t>
            </a:r>
            <a:endParaRPr/>
          </a:p>
        </p:txBody>
      </p:sp>
      <p:cxnSp>
        <p:nvCxnSpPr>
          <p:cNvPr id="350" name="Google Shape;350;p15"/>
          <p:cNvCxnSpPr/>
          <p:nvPr/>
        </p:nvCxnSpPr>
        <p:spPr>
          <a:xfrm rot="10800000">
            <a:off x="2594557" y="1232478"/>
            <a:ext cx="4934003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351" name="Google Shape;351;p15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Metodologia</a:t>
            </a:r>
            <a:endParaRPr/>
          </a:p>
        </p:txBody>
      </p:sp>
      <p:pic>
        <p:nvPicPr>
          <p:cNvPr id="352" name="Google Shape;3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67790"/>
            <a:ext cx="12192000" cy="239805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Fluxograma Uipath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59" name="Google Shape;359;p16"/>
          <p:cNvCxnSpPr/>
          <p:nvPr/>
        </p:nvCxnSpPr>
        <p:spPr>
          <a:xfrm rot="10800000">
            <a:off x="2594557" y="1217238"/>
            <a:ext cx="3943403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360" name="Google Shape;360;p16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Metodologia</a:t>
            </a:r>
            <a:endParaRPr/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3">
            <a:alphaModFix/>
          </a:blip>
          <a:srcRect b="0" l="0" r="70326" t="0"/>
          <a:stretch/>
        </p:blipFill>
        <p:spPr>
          <a:xfrm>
            <a:off x="2889250" y="2114474"/>
            <a:ext cx="5530850" cy="366600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Fluxograma Uipath</a:t>
            </a:r>
            <a:endParaRPr sz="32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68" name="Google Shape;368;p17"/>
          <p:cNvCxnSpPr/>
          <p:nvPr/>
        </p:nvCxnSpPr>
        <p:spPr>
          <a:xfrm rot="10800000">
            <a:off x="2594557" y="1217238"/>
            <a:ext cx="3943403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369" name="Google Shape;369;p17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Metodologia</a:t>
            </a:r>
            <a:endParaRPr/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542" y="2754200"/>
            <a:ext cx="4429079" cy="175479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/>
          <p:nvPr/>
        </p:nvSpPr>
        <p:spPr>
          <a:xfrm>
            <a:off x="5906703" y="2754200"/>
            <a:ext cx="5306728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É realizando uma análise textual da página para então encontrar a o título com mês e ano para que dessa maneira a automação realize o download da base de dados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Resultados e Discussões</a:t>
            </a:r>
            <a:endParaRPr/>
          </a:p>
        </p:txBody>
      </p:sp>
      <p:cxnSp>
        <p:nvCxnSpPr>
          <p:cNvPr id="378" name="Google Shape;378;p18"/>
          <p:cNvCxnSpPr/>
          <p:nvPr/>
        </p:nvCxnSpPr>
        <p:spPr>
          <a:xfrm rot="10800000">
            <a:off x="2594558" y="1217238"/>
            <a:ext cx="4873042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379" name="Google Shape;379;p18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Conclusão e Trabalhos Futuros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1260611" y="3703321"/>
            <a:ext cx="5170669" cy="2858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Eficiência na emissão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Padronização do processo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Transparência 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Redução dos riscos</a:t>
            </a:r>
            <a:endParaRPr/>
          </a:p>
          <a:p>
            <a:pPr indent="-285750" lvl="0" marL="28575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Arial"/>
              <a:buChar char="•"/>
            </a:pPr>
            <a:r>
              <a:rPr lang="pt-BR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Execução automática</a:t>
            </a:r>
            <a:endParaRPr/>
          </a:p>
        </p:txBody>
      </p:sp>
      <p:sp>
        <p:nvSpPr>
          <p:cNvPr id="381" name="Google Shape;381;p18"/>
          <p:cNvSpPr/>
          <p:nvPr>
            <p:ph idx="1" type="body"/>
          </p:nvPr>
        </p:nvSpPr>
        <p:spPr>
          <a:xfrm>
            <a:off x="1452109" y="1692421"/>
            <a:ext cx="5273040" cy="1451277"/>
          </a:xfrm>
          <a:prstGeom prst="roundRect">
            <a:avLst>
              <a:gd fmla="val 16667" name="adj"/>
            </a:avLst>
          </a:prstGeom>
          <a:solidFill>
            <a:srgbClr val="B2A8B4">
              <a:alpha val="29803"/>
            </a:srgbClr>
          </a:solidFill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Antes 00:01:30 segundos X 25 = 00:37:30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Depois 00:00:30 segundos X 25 = 00:12:30</a:t>
            </a:r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7207685" y="2144824"/>
            <a:ext cx="3000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383" name="Google Shape;383;p18"/>
          <p:cNvSpPr txBox="1"/>
          <p:nvPr/>
        </p:nvSpPr>
        <p:spPr>
          <a:xfrm>
            <a:off x="7507767" y="2006472"/>
            <a:ext cx="15014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67</a:t>
            </a:r>
            <a:r>
              <a:rPr lang="pt-BR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 %</a:t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6846643" y="1606724"/>
            <a:ext cx="300082" cy="156893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B2A8B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 do robô, ícones do computador Mídias sociais Robot Scalable Graphics,  Drawing Robot, eletrônica, silhueta, PostScript encapsulado png | PNGWing" id="385" name="Google Shape;385;p18"/>
          <p:cNvPicPr preferRelativeResize="0"/>
          <p:nvPr/>
        </p:nvPicPr>
        <p:blipFill rotWithShape="1">
          <a:blip r:embed="rId3">
            <a:alphaModFix/>
          </a:blip>
          <a:srcRect b="14109" l="27247" r="27403" t="6246"/>
          <a:stretch/>
        </p:blipFill>
        <p:spPr>
          <a:xfrm>
            <a:off x="9009243" y="1548198"/>
            <a:ext cx="1217913" cy="162746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Gerente | Ícone Gratis" id="386" name="Google Shape;386;p18"/>
          <p:cNvPicPr preferRelativeResize="0"/>
          <p:nvPr/>
        </p:nvPicPr>
        <p:blipFill rotWithShape="1">
          <a:blip r:embed="rId4">
            <a:alphaModFix/>
          </a:blip>
          <a:srcRect b="18852" l="22331" r="22095" t="10360"/>
          <a:stretch/>
        </p:blipFill>
        <p:spPr>
          <a:xfrm>
            <a:off x="9652610" y="4841976"/>
            <a:ext cx="1263539" cy="160942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/>
          <p:nvPr/>
        </p:nvSpPr>
        <p:spPr>
          <a:xfrm>
            <a:off x="8549535" y="3378653"/>
            <a:ext cx="2137327" cy="5788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2A8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-1 processo</a:t>
            </a:r>
            <a:endParaRPr/>
          </a:p>
        </p:txBody>
      </p:sp>
      <p:pic>
        <p:nvPicPr>
          <p:cNvPr descr="Check out report icon created by unlimicon | Icone" id="388" name="Google Shape;38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2313" y="5282788"/>
            <a:ext cx="1004369" cy="100436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8"/>
          <p:cNvSpPr/>
          <p:nvPr/>
        </p:nvSpPr>
        <p:spPr>
          <a:xfrm>
            <a:off x="9428666" y="4270834"/>
            <a:ext cx="472440" cy="57888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A8B4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Resultados e Discussões</a:t>
            </a:r>
            <a:endParaRPr/>
          </a:p>
        </p:txBody>
      </p:sp>
      <p:cxnSp>
        <p:nvCxnSpPr>
          <p:cNvPr id="396" name="Google Shape;396;p19"/>
          <p:cNvCxnSpPr/>
          <p:nvPr/>
        </p:nvCxnSpPr>
        <p:spPr>
          <a:xfrm rot="10800000">
            <a:off x="2594558" y="1217238"/>
            <a:ext cx="4873042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397" name="Google Shape;397;p19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Conclusão e Trabalhos Futuros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1456474" y="2114474"/>
            <a:ext cx="9279051" cy="2858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Os resultados obtidos nesse estudo mostram um ganho de eficiência na emissão e análises de relatórios do produto Adquirência tornando mais ágil a tomada de decisão da gestão sobre esse produto financeiro.</a:t>
            </a:r>
            <a:endParaRPr/>
          </a:p>
        </p:txBody>
      </p:sp>
      <p:pic>
        <p:nvPicPr>
          <p:cNvPr descr="5 passos para fazer mais em menos tempo - Polo Cuiabá" id="399" name="Google Shape;399;p19"/>
          <p:cNvPicPr preferRelativeResize="0"/>
          <p:nvPr/>
        </p:nvPicPr>
        <p:blipFill rotWithShape="1">
          <a:blip r:embed="rId3">
            <a:alphaModFix/>
          </a:blip>
          <a:srcRect b="2646" l="24951" r="28860" t="4090"/>
          <a:stretch/>
        </p:blipFill>
        <p:spPr>
          <a:xfrm>
            <a:off x="8594658" y="3925869"/>
            <a:ext cx="2541202" cy="2631860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2344848" y="801300"/>
            <a:ext cx="82252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haroni"/>
              <a:buNone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Automação de relatório segmento pessoa jurídica – Adquirência </a:t>
            </a:r>
            <a:endParaRPr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4258368" y="2459521"/>
            <a:ext cx="6180278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Introdução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Metodologia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Conclusão e Trabalhos Futuros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 rot="10800000">
            <a:off x="2773599" y="1882990"/>
            <a:ext cx="7927600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139" name="Google Shape;139;p2"/>
          <p:cNvSpPr/>
          <p:nvPr/>
        </p:nvSpPr>
        <p:spPr>
          <a:xfrm>
            <a:off x="2148909" y="3517408"/>
            <a:ext cx="1249379" cy="1077219"/>
          </a:xfrm>
          <a:prstGeom prst="roundRect">
            <a:avLst>
              <a:gd fmla="val 16667" name="adj"/>
            </a:avLst>
          </a:prstGeom>
          <a:solidFill>
            <a:srgbClr val="24285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3569016" y="2788921"/>
            <a:ext cx="624689" cy="27127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sta"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398" y="359881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Considerações Finais</a:t>
            </a:r>
            <a:endParaRPr/>
          </a:p>
        </p:txBody>
      </p:sp>
      <p:cxnSp>
        <p:nvCxnSpPr>
          <p:cNvPr id="406" name="Google Shape;406;p20"/>
          <p:cNvCxnSpPr/>
          <p:nvPr/>
        </p:nvCxnSpPr>
        <p:spPr>
          <a:xfrm rot="10800000">
            <a:off x="2594558" y="1217238"/>
            <a:ext cx="4873042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407" name="Google Shape;407;p20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Conclusão e Trabalhos Futuros</a:t>
            </a:r>
            <a:endParaRPr/>
          </a:p>
        </p:txBody>
      </p:sp>
      <p:sp>
        <p:nvSpPr>
          <p:cNvPr id="408" name="Google Shape;408;p20"/>
          <p:cNvSpPr txBox="1"/>
          <p:nvPr/>
        </p:nvSpPr>
        <p:spPr>
          <a:xfrm>
            <a:off x="1456474" y="2114474"/>
            <a:ext cx="9279051" cy="2858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Noto Sans Symbols"/>
              <a:buNone/>
            </a:pPr>
            <a:r>
              <a:rPr lang="pt-BR" sz="2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Com a aplicabilidade da intervenção proposta observou-se uma melhoria no setor de negócios da Instituição visto que a partir da automação de processo foi possível obter indicadores de ganho tempo na execução de atividades.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Noto Sans Symbols"/>
              <a:buNone/>
            </a:pPr>
            <a:r>
              <a:rPr lang="pt-BR" sz="2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Dessa forma dando mais liberdade para que as pessoas possam ter outras atividades de análise sobre as informações e não para sua execução.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/>
        </p:nvSpPr>
        <p:spPr>
          <a:xfrm>
            <a:off x="2594555" y="570843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Referências Citadas</a:t>
            </a:r>
            <a:endParaRPr/>
          </a:p>
        </p:txBody>
      </p:sp>
      <p:cxnSp>
        <p:nvCxnSpPr>
          <p:cNvPr id="415" name="Google Shape;415;p21"/>
          <p:cNvCxnSpPr/>
          <p:nvPr/>
        </p:nvCxnSpPr>
        <p:spPr>
          <a:xfrm rot="10800000">
            <a:off x="2594558" y="1217238"/>
            <a:ext cx="4873042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416" name="Google Shape;416;p21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sp>
        <p:nvSpPr>
          <p:cNvPr id="417" name="Google Shape;417;p21"/>
          <p:cNvSpPr txBox="1"/>
          <p:nvPr/>
        </p:nvSpPr>
        <p:spPr>
          <a:xfrm>
            <a:off x="957580" y="2114474"/>
            <a:ext cx="106444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ABECS, </a:t>
            </a:r>
            <a:r>
              <a:rPr b="1"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Meios Eletrônicos de Pagamento – Balanço do Setor 1o Trimestre 2020</a:t>
            </a: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, 2020.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Disponível em &lt;https://abecs.org.br/apresentacoes-e-estudos&gt; Acesso em: 16 de outubro de 2020 às 21:32h.</a:t>
            </a:r>
            <a:endParaRPr/>
          </a:p>
        </p:txBody>
      </p:sp>
      <p:sp>
        <p:nvSpPr>
          <p:cNvPr id="418" name="Google Shape;418;p21"/>
          <p:cNvSpPr txBox="1"/>
          <p:nvPr/>
        </p:nvSpPr>
        <p:spPr>
          <a:xfrm>
            <a:off x="957580" y="3119787"/>
            <a:ext cx="10644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MITCHELL, R. </a:t>
            </a:r>
            <a:r>
              <a:rPr b="1"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Web Scraping com Python</a:t>
            </a: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. São Paulo: Novatec, 2016. Disponível em &lt;https://sfmagazine.com/post-entry/december-2016-the-power-of-finance-automation/&gt; Acesso em: 14/10/2020 às 23:42h.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957580" y="4125100"/>
            <a:ext cx="10644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MITCHELL, R. </a:t>
            </a:r>
            <a:r>
              <a:rPr b="1"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Web Scraping com Python</a:t>
            </a: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. São Paulo: Novatec, 2016. Disponível em &lt;https://sfmagazine.com/post-entry/december-2016-the-power-of-finance-automation/&gt; Acesso em: 14/10/2020 às 23:42h.</a:t>
            </a:r>
            <a:endParaRPr/>
          </a:p>
        </p:txBody>
      </p:sp>
      <p:sp>
        <p:nvSpPr>
          <p:cNvPr id="420" name="Google Shape;420;p21"/>
          <p:cNvSpPr txBox="1"/>
          <p:nvPr/>
        </p:nvSpPr>
        <p:spPr>
          <a:xfrm>
            <a:off x="957580" y="5114280"/>
            <a:ext cx="104945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UIPATH. </a:t>
            </a:r>
            <a:r>
              <a:rPr b="1"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Quadrante Mágico do Gartner de 2020 para Automação Robótica de Processos. </a:t>
            </a: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2020.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Disponível em: &lt;https://www.uipath.com/pt/company/rpa-analyst-reports/gartner-magic-quadrant-robotic-process-automation&gt;. Acesso em: 08/09/2020 às 20:30h.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/>
          <p:nvPr>
            <p:ph type="title"/>
          </p:nvPr>
        </p:nvSpPr>
        <p:spPr>
          <a:xfrm>
            <a:off x="-564529" y="3300999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haroni"/>
              <a:buNone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Obrigado!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970322" y="558173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haroni"/>
              <a:buNone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Meio de Pagamento</a:t>
            </a:r>
            <a:br>
              <a:rPr lang="pt-BR">
                <a:latin typeface="Aharoni"/>
                <a:ea typeface="Aharoni"/>
                <a:cs typeface="Aharoni"/>
                <a:sym typeface="Aharoni"/>
              </a:rPr>
            </a:br>
            <a:endParaRPr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47" name="Google Shape;14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09" y="1509793"/>
            <a:ext cx="536250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>
            <p:ph idx="2" type="body"/>
          </p:nvPr>
        </p:nvSpPr>
        <p:spPr>
          <a:xfrm>
            <a:off x="1247031" y="2688214"/>
            <a:ext cx="4257476" cy="2906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Primeiro trimestre de </a:t>
            </a:r>
            <a:r>
              <a:rPr lang="pt-BR" sz="2400">
                <a:latin typeface="Aharoni"/>
                <a:ea typeface="Aharoni"/>
                <a:cs typeface="Aharoni"/>
                <a:sym typeface="Aharoni"/>
              </a:rPr>
              <a:t>2020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 o montante de </a:t>
            </a: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R</a:t>
            </a:r>
            <a:r>
              <a:rPr b="1" lang="pt-BR" sz="2400">
                <a:latin typeface="Aharoni"/>
                <a:ea typeface="Aharoni"/>
                <a:cs typeface="Aharoni"/>
                <a:sym typeface="Aharoni"/>
              </a:rPr>
              <a:t>$475,7</a:t>
            </a:r>
            <a:r>
              <a:rPr lang="pt-BR" sz="2400"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bilhões foram transacionados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Comparado ao mesmo período representando um crescimento de </a:t>
            </a:r>
            <a:r>
              <a:rPr lang="pt-BR" sz="2400">
                <a:latin typeface="Aharoni"/>
                <a:ea typeface="Aharoni"/>
                <a:cs typeface="Aharoni"/>
                <a:sym typeface="Aharoni"/>
              </a:rPr>
              <a:t>14,1</a:t>
            </a:r>
            <a:r>
              <a:rPr lang="pt-BR">
                <a:latin typeface="Aharoni"/>
                <a:ea typeface="Aharoni"/>
                <a:cs typeface="Aharoni"/>
                <a:sym typeface="Aharoni"/>
              </a:rPr>
              <a:t>%</a:t>
            </a:r>
            <a:endParaRPr/>
          </a:p>
        </p:txBody>
      </p:sp>
      <p:cxnSp>
        <p:nvCxnSpPr>
          <p:cNvPr id="149" name="Google Shape;149;p3"/>
          <p:cNvCxnSpPr/>
          <p:nvPr/>
        </p:nvCxnSpPr>
        <p:spPr>
          <a:xfrm rot="10800000">
            <a:off x="1895413" y="2236075"/>
            <a:ext cx="2604159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150" name="Google Shape;150;p3"/>
          <p:cNvSpPr/>
          <p:nvPr/>
        </p:nvSpPr>
        <p:spPr>
          <a:xfrm flipH="1">
            <a:off x="800658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1970322" y="558173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haroni"/>
              <a:buNone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Meio de Pagamento</a:t>
            </a:r>
            <a:br>
              <a:rPr lang="pt-BR">
                <a:latin typeface="Aharoni"/>
                <a:ea typeface="Aharoni"/>
                <a:cs typeface="Aharoni"/>
                <a:sym typeface="Aharoni"/>
              </a:rPr>
            </a:br>
            <a:endParaRPr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6" name="Google Shape;156;p4"/>
          <p:cNvSpPr txBox="1"/>
          <p:nvPr>
            <p:ph idx="2" type="body"/>
          </p:nvPr>
        </p:nvSpPr>
        <p:spPr>
          <a:xfrm>
            <a:off x="1247030" y="2688214"/>
            <a:ext cx="4682989" cy="2906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Nota-se na atualidade o quão importante a presença dos terminais de cartão ou até mesmo a viabilidade de efetuar pagamentos nesta modalidade nos meios digitais.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Aharoni"/>
              <a:ea typeface="Aharoni"/>
              <a:cs typeface="Aharoni"/>
              <a:sym typeface="Aharoni"/>
            </a:endParaRPr>
          </a:p>
          <a:p>
            <a:pPr indent="-285750" lvl="0" marL="285750" rtl="0" algn="just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t-BR">
                <a:latin typeface="Aharoni"/>
                <a:ea typeface="Aharoni"/>
                <a:cs typeface="Aharoni"/>
                <a:sym typeface="Aharoni"/>
              </a:rPr>
              <a:t>(E-commerce, vendas com cartão não presente, pagamento por link, entre outros)</a:t>
            </a:r>
            <a:endParaRPr/>
          </a:p>
        </p:txBody>
      </p:sp>
      <p:cxnSp>
        <p:nvCxnSpPr>
          <p:cNvPr id="157" name="Google Shape;157;p4"/>
          <p:cNvCxnSpPr/>
          <p:nvPr/>
        </p:nvCxnSpPr>
        <p:spPr>
          <a:xfrm rot="10800000">
            <a:off x="1895413" y="2236075"/>
            <a:ext cx="2604159" cy="0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158" name="Google Shape;158;p4"/>
          <p:cNvSpPr/>
          <p:nvPr/>
        </p:nvSpPr>
        <p:spPr>
          <a:xfrm flipH="1">
            <a:off x="800658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Introdução</a:t>
            </a:r>
            <a:endParaRPr/>
          </a:p>
        </p:txBody>
      </p:sp>
      <p:pic>
        <p:nvPicPr>
          <p:cNvPr id="159" name="Google Shape;15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461414"/>
            <a:ext cx="5181707" cy="246566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14463" r="0" t="0"/>
          <a:stretch/>
        </p:blipFill>
        <p:spPr>
          <a:xfrm>
            <a:off x="1037528" y="-1119"/>
            <a:ext cx="104285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/>
          <p:nvPr/>
        </p:nvSpPr>
        <p:spPr>
          <a:xfrm>
            <a:off x="1037528" y="0"/>
            <a:ext cx="10428536" cy="6858000"/>
          </a:xfrm>
          <a:prstGeom prst="rect">
            <a:avLst/>
          </a:prstGeom>
          <a:solidFill>
            <a:srgbClr val="1C1F40">
              <a:alpha val="5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>
            <p:ph type="title"/>
          </p:nvPr>
        </p:nvSpPr>
        <p:spPr>
          <a:xfrm>
            <a:off x="1970322" y="558173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haroni"/>
              <a:buNone/>
            </a:pPr>
            <a:br>
              <a:rPr lang="pt-BR">
                <a:latin typeface="Aharoni"/>
                <a:ea typeface="Aharoni"/>
                <a:cs typeface="Aharoni"/>
                <a:sym typeface="Aharoni"/>
              </a:rPr>
            </a:br>
            <a:endParaRPr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7" name="Google Shape;167;p5"/>
          <p:cNvSpPr txBox="1"/>
          <p:nvPr>
            <p:ph idx="2" type="body"/>
          </p:nvPr>
        </p:nvSpPr>
        <p:spPr>
          <a:xfrm>
            <a:off x="1556162" y="104148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pt-BR" sz="3200">
                <a:latin typeface="Aharoni"/>
                <a:ea typeface="Aharoni"/>
                <a:cs typeface="Aharoni"/>
                <a:sym typeface="Aharoni"/>
              </a:rPr>
              <a:t>Problema de Pesquisa</a:t>
            </a:r>
            <a:endParaRPr/>
          </a:p>
        </p:txBody>
      </p:sp>
      <p:sp>
        <p:nvSpPr>
          <p:cNvPr id="168" name="Google Shape;168;p5"/>
          <p:cNvSpPr/>
          <p:nvPr>
            <p:ph idx="1" type="body"/>
          </p:nvPr>
        </p:nvSpPr>
        <p:spPr>
          <a:xfrm>
            <a:off x="1497384" y="3257403"/>
            <a:ext cx="5446278" cy="1401744"/>
          </a:xfrm>
          <a:prstGeom prst="roundRect">
            <a:avLst>
              <a:gd fmla="val 16667" name="adj"/>
            </a:avLst>
          </a:prstGeom>
          <a:solidFill>
            <a:srgbClr val="B2A8B4">
              <a:alpha val="20000"/>
            </a:srgbClr>
          </a:solidFill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Como automatizar emissão de relatório de Adquirência?</a:t>
            </a:r>
            <a:endParaRPr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9" name="Google Shape;169;p5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Introdução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>
            <a:off x="1616365" y="2441969"/>
            <a:ext cx="3018318" cy="19445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que você precisa saber sobre Análise e Desenvolvimento de Sistemas" id="176" name="Google Shape;176;p6"/>
          <p:cNvPicPr preferRelativeResize="0"/>
          <p:nvPr/>
        </p:nvPicPr>
        <p:blipFill rotWithShape="1">
          <a:blip r:embed="rId3">
            <a:alphaModFix amt="51000"/>
          </a:blip>
          <a:srcRect b="0" l="1501" r="14124" t="0"/>
          <a:stretch/>
        </p:blipFill>
        <p:spPr>
          <a:xfrm>
            <a:off x="1005840" y="0"/>
            <a:ext cx="103936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1124104" y="638637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RPA (Automação de processos Robóticos)</a:t>
            </a:r>
            <a:endParaRPr/>
          </a:p>
        </p:txBody>
      </p:sp>
      <p:cxnSp>
        <p:nvCxnSpPr>
          <p:cNvPr id="178" name="Google Shape;178;p6"/>
          <p:cNvCxnSpPr/>
          <p:nvPr/>
        </p:nvCxnSpPr>
        <p:spPr>
          <a:xfrm flipH="1">
            <a:off x="1124104" y="1468079"/>
            <a:ext cx="7868616" cy="1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179" name="Google Shape;179;p6"/>
          <p:cNvSpPr/>
          <p:nvPr>
            <p:ph idx="1" type="body"/>
          </p:nvPr>
        </p:nvSpPr>
        <p:spPr>
          <a:xfrm>
            <a:off x="2137464" y="2647802"/>
            <a:ext cx="8134296" cy="2171609"/>
          </a:xfrm>
          <a:prstGeom prst="roundRect">
            <a:avLst>
              <a:gd fmla="val 16667" name="adj"/>
            </a:avLst>
          </a:prstGeom>
          <a:solidFill>
            <a:srgbClr val="B2A8B4">
              <a:alpha val="29803"/>
            </a:srgbClr>
          </a:solidFill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“Entre as inovações, uma que tem atraído ampla atenção na área de finanças e das mais diversas áreas é a Robotic Process Automation (RPA) automação de processos robóticos (DocuSign, 2018).”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que você precisa saber sobre Análise e Desenvolvimento de Sistemas" id="186" name="Google Shape;186;p7"/>
          <p:cNvPicPr preferRelativeResize="0"/>
          <p:nvPr/>
        </p:nvPicPr>
        <p:blipFill rotWithShape="1">
          <a:blip r:embed="rId3">
            <a:alphaModFix amt="51000"/>
          </a:blip>
          <a:srcRect b="0" l="1501" r="14124" t="0"/>
          <a:stretch/>
        </p:blipFill>
        <p:spPr>
          <a:xfrm>
            <a:off x="1005840" y="0"/>
            <a:ext cx="103936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1124104" y="638637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RPA (Automação de processos Robóticos)</a:t>
            </a:r>
            <a:endParaRPr/>
          </a:p>
        </p:txBody>
      </p:sp>
      <p:cxnSp>
        <p:nvCxnSpPr>
          <p:cNvPr id="188" name="Google Shape;188;p7"/>
          <p:cNvCxnSpPr/>
          <p:nvPr/>
        </p:nvCxnSpPr>
        <p:spPr>
          <a:xfrm flipH="1">
            <a:off x="1124104" y="1468079"/>
            <a:ext cx="7868616" cy="1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189" name="Google Shape;189;p7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3982461" y="2131864"/>
            <a:ext cx="4079499" cy="897237"/>
          </a:xfrm>
          <a:prstGeom prst="roundRect">
            <a:avLst>
              <a:gd fmla="val 16667" name="adj"/>
            </a:avLst>
          </a:prstGeom>
          <a:solidFill>
            <a:srgbClr val="B2A8B4">
              <a:alpha val="20000"/>
            </a:srgbClr>
          </a:solidFill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</a:pPr>
            <a:r>
              <a:rPr b="1" lang="pt-BR" sz="2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Manual – Moroso – Repetitivo</a:t>
            </a:r>
            <a:endParaRPr sz="20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Robot Icon of Flat style - Available in SVG, PNG, EPS, AI &amp; Icon fonts" id="191" name="Google Shape;1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1995" y="412201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5859780" y="3326688"/>
            <a:ext cx="472440" cy="71526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A8B4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que você precisa saber sobre Análise e Desenvolvimento de Sistemas" id="198" name="Google Shape;198;p8"/>
          <p:cNvPicPr preferRelativeResize="0"/>
          <p:nvPr/>
        </p:nvPicPr>
        <p:blipFill rotWithShape="1">
          <a:blip r:embed="rId3">
            <a:alphaModFix amt="51000"/>
          </a:blip>
          <a:srcRect b="0" l="1501" r="14124" t="0"/>
          <a:stretch/>
        </p:blipFill>
        <p:spPr>
          <a:xfrm>
            <a:off x="1005840" y="0"/>
            <a:ext cx="103936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/>
        </p:nvSpPr>
        <p:spPr>
          <a:xfrm>
            <a:off x="1124104" y="638637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RPA (Automação de processos Robóticos)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 flipH="1">
            <a:off x="1124104" y="1468079"/>
            <a:ext cx="7868616" cy="1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201" name="Google Shape;201;p8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pic>
        <p:nvPicPr>
          <p:cNvPr descr="Robot Icon of Flat style - Available in SVG, PNG, EPS, AI &amp; Icon fonts" id="202" name="Google Shape;2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0" y="4122012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1518" y="1926597"/>
            <a:ext cx="7989587" cy="449414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que você precisa saber sobre Análise e Desenvolvimento de Sistemas" id="209" name="Google Shape;209;p9"/>
          <p:cNvPicPr preferRelativeResize="0"/>
          <p:nvPr/>
        </p:nvPicPr>
        <p:blipFill rotWithShape="1">
          <a:blip r:embed="rId3">
            <a:alphaModFix amt="51000"/>
          </a:blip>
          <a:srcRect b="0" l="1501" r="14124" t="0"/>
          <a:stretch/>
        </p:blipFill>
        <p:spPr>
          <a:xfrm>
            <a:off x="1005840" y="0"/>
            <a:ext cx="103936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1124104" y="638637"/>
            <a:ext cx="11067896" cy="8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None/>
            </a:pPr>
            <a:r>
              <a:rPr lang="pt-BR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RPA (Automação de processos Robóticos)</a:t>
            </a:r>
            <a:endParaRPr/>
          </a:p>
        </p:txBody>
      </p:sp>
      <p:cxnSp>
        <p:nvCxnSpPr>
          <p:cNvPr id="211" name="Google Shape;211;p9"/>
          <p:cNvCxnSpPr/>
          <p:nvPr/>
        </p:nvCxnSpPr>
        <p:spPr>
          <a:xfrm flipH="1">
            <a:off x="1124104" y="1468079"/>
            <a:ext cx="7868616" cy="1"/>
          </a:xfrm>
          <a:prstGeom prst="straightConnector1">
            <a:avLst/>
          </a:prstGeom>
          <a:noFill/>
          <a:ln cap="flat" cmpd="sng" w="28575">
            <a:solidFill>
              <a:srgbClr val="9D9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sp>
        <p:nvSpPr>
          <p:cNvPr id="212" name="Google Shape;212;p9"/>
          <p:cNvSpPr/>
          <p:nvPr>
            <p:ph idx="1" type="body"/>
          </p:nvPr>
        </p:nvSpPr>
        <p:spPr>
          <a:xfrm>
            <a:off x="2135532" y="2531764"/>
            <a:ext cx="8134296" cy="2171609"/>
          </a:xfrm>
          <a:prstGeom prst="roundRect">
            <a:avLst>
              <a:gd fmla="val 16667" name="adj"/>
            </a:avLst>
          </a:prstGeom>
          <a:solidFill>
            <a:srgbClr val="B2A8B4">
              <a:alpha val="29803"/>
            </a:srgbClr>
          </a:solidFill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latin typeface="Aharoni"/>
                <a:ea typeface="Aharoni"/>
                <a:cs typeface="Aharoni"/>
                <a:sym typeface="Aharoni"/>
              </a:rPr>
              <a:t>“Pois além de tornar os processos organizados e transparentes, reduz sua exposição ao risco e fornece confiança nos resultados, garantindo também a redução dos custos organizacionais.”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 flipH="1">
            <a:off x="8128503" y="0"/>
            <a:ext cx="3473512" cy="71522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B3C0DF"/>
              </a:gs>
              <a:gs pos="100000">
                <a:srgbClr val="DDEDB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595959"/>
                </a:solidFill>
                <a:latin typeface="Aharoni"/>
                <a:ea typeface="Aharoni"/>
                <a:cs typeface="Aharoni"/>
                <a:sym typeface="Aharoni"/>
              </a:rPr>
              <a:t>Referencial Teórico</a:t>
            </a:r>
            <a:endParaRPr/>
          </a:p>
        </p:txBody>
      </p:sp>
      <p:pic>
        <p:nvPicPr>
          <p:cNvPr descr="Eficiência - ícones de negócios e finanças grátis"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2582" y="4326236"/>
            <a:ext cx="2274978" cy="227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Azul Quente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2020-11-10T23:24:14Z</dcterms:created>
  <dc:creator>Junior Rocha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Owner">
    <vt:lpwstr>gabriela_sato@sicredi.com.br</vt:lpwstr>
  </property>
  <property fmtid="{D5CDD505-2E9C-101B-9397-08002B2CF9AE}" pid="5" name="MSIP_Label_99deea41-824f-4c3c-afd5-7afdfc16eee8_SetDate">
    <vt:lpwstr>2020-11-17T12:35:52.1598053Z</vt:lpwstr>
  </property>
  <property fmtid="{D5CDD505-2E9C-101B-9397-08002B2CF9AE}" pid="6" name="MSIP_Label_99deea41-824f-4c3c-afd5-7afdfc16eee8_Name">
    <vt:lpwstr>Uso Interno</vt:lpwstr>
  </property>
  <property fmtid="{D5CDD505-2E9C-101B-9397-08002B2CF9AE}" pid="7" name="MSIP_Label_99deea41-824f-4c3c-afd5-7afdfc16eee8_Application">
    <vt:lpwstr>Microsoft Azure Information Protection</vt:lpwstr>
  </property>
  <property fmtid="{D5CDD505-2E9C-101B-9397-08002B2CF9AE}" pid="8" name="MSIP_Label_99deea41-824f-4c3c-afd5-7afdfc16eee8_ActionId">
    <vt:lpwstr>20f0e96f-1330-4c02-833d-6613cc5407a9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