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3" r:id="rId2"/>
    <p:sldId id="282" r:id="rId3"/>
    <p:sldId id="300" r:id="rId4"/>
    <p:sldId id="303" r:id="rId5"/>
    <p:sldId id="304" r:id="rId6"/>
    <p:sldId id="305" r:id="rId7"/>
    <p:sldId id="306" r:id="rId8"/>
    <p:sldId id="307" r:id="rId9"/>
    <p:sldId id="308" r:id="rId10"/>
    <p:sldId id="309" r:id="rId11"/>
    <p:sldId id="310" r:id="rId12"/>
    <p:sldId id="288" r:id="rId13"/>
    <p:sldId id="30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38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624" autoAdjust="0"/>
  </p:normalViewPr>
  <p:slideViewPr>
    <p:cSldViewPr snapToGrid="0">
      <p:cViewPr varScale="1">
        <p:scale>
          <a:sx n="97" d="100"/>
          <a:sy n="97" d="100"/>
        </p:scale>
        <p:origin x="111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717927-777B-483E-8E1E-AD2569A3C01C}" type="doc">
      <dgm:prSet loTypeId="urn:microsoft.com/office/officeart/2008/layout/HalfCircleOrganizationChart" loCatId="hierarchy" qsTypeId="urn:microsoft.com/office/officeart/2005/8/quickstyle/simple1" qsCatId="simple" csTypeId="urn:microsoft.com/office/officeart/2005/8/colors/colorful3" csCatId="colorful" phldr="1"/>
      <dgm:spPr/>
      <dgm:t>
        <a:bodyPr/>
        <a:lstStyle/>
        <a:p>
          <a:endParaRPr lang="es-ES"/>
        </a:p>
      </dgm:t>
    </dgm:pt>
    <dgm:pt modelId="{54E97100-F63D-4FA1-81A2-29B2470188F1}">
      <dgm:prSet phldrT="[Text]" custT="1"/>
      <dgm:spPr/>
      <dgm:t>
        <a:bodyPr/>
        <a:lstStyle/>
        <a:p>
          <a:r>
            <a:rPr lang="es-DO" sz="3200" dirty="0">
              <a:latin typeface="High Tower Text" panose="02040502050506030303" pitchFamily="18" charset="0"/>
            </a:rPr>
            <a:t>Datos Simples</a:t>
          </a:r>
          <a:endParaRPr lang="es-ES" sz="3200" dirty="0"/>
        </a:p>
      </dgm:t>
    </dgm:pt>
    <dgm:pt modelId="{1EFDD633-A72A-49DA-A636-205B41725771}" type="parTrans" cxnId="{69668DAB-FC32-4343-9C6E-D04963FA182D}">
      <dgm:prSet/>
      <dgm:spPr/>
      <dgm:t>
        <a:bodyPr/>
        <a:lstStyle/>
        <a:p>
          <a:endParaRPr lang="es-ES"/>
        </a:p>
      </dgm:t>
    </dgm:pt>
    <dgm:pt modelId="{D027F142-FD9A-4958-9414-A8E91451FEB3}" type="sibTrans" cxnId="{69668DAB-FC32-4343-9C6E-D04963FA182D}">
      <dgm:prSet/>
      <dgm:spPr/>
      <dgm:t>
        <a:bodyPr/>
        <a:lstStyle/>
        <a:p>
          <a:endParaRPr lang="es-ES"/>
        </a:p>
      </dgm:t>
    </dgm:pt>
    <dgm:pt modelId="{6BFA7455-99A7-41D3-BA50-80F4E4961D02}">
      <dgm:prSet phldrT="[Text]"/>
      <dgm:spPr/>
      <dgm:t>
        <a:bodyPr/>
        <a:lstStyle/>
        <a:p>
          <a:r>
            <a:rPr lang="es-DO" noProof="0" dirty="0"/>
            <a:t>Enteros</a:t>
          </a:r>
        </a:p>
      </dgm:t>
    </dgm:pt>
    <dgm:pt modelId="{D2456926-2F2A-4810-8A3C-331E365AB956}" type="parTrans" cxnId="{6EC9C0FF-4926-4208-9BEF-4E2BBD32DD94}">
      <dgm:prSet/>
      <dgm:spPr/>
      <dgm:t>
        <a:bodyPr/>
        <a:lstStyle/>
        <a:p>
          <a:endParaRPr lang="es-ES"/>
        </a:p>
      </dgm:t>
    </dgm:pt>
    <dgm:pt modelId="{C7AFCF2A-4574-41D3-9BC3-DDD63BCE19A4}" type="sibTrans" cxnId="{6EC9C0FF-4926-4208-9BEF-4E2BBD32DD94}">
      <dgm:prSet/>
      <dgm:spPr/>
      <dgm:t>
        <a:bodyPr/>
        <a:lstStyle/>
        <a:p>
          <a:endParaRPr lang="es-ES"/>
        </a:p>
      </dgm:t>
    </dgm:pt>
    <dgm:pt modelId="{EA027DE5-5B57-45CE-B827-D7A87E693414}">
      <dgm:prSet phldrT="[Text]"/>
      <dgm:spPr/>
      <dgm:t>
        <a:bodyPr/>
        <a:lstStyle/>
        <a:p>
          <a:r>
            <a:rPr lang="es-DO" noProof="0" dirty="0"/>
            <a:t>Reales</a:t>
          </a:r>
        </a:p>
      </dgm:t>
    </dgm:pt>
    <dgm:pt modelId="{C2A32710-111B-431F-8431-7C7CF72B9268}" type="parTrans" cxnId="{71334D40-9334-44DC-A16C-6514E8508E31}">
      <dgm:prSet/>
      <dgm:spPr/>
      <dgm:t>
        <a:bodyPr/>
        <a:lstStyle/>
        <a:p>
          <a:endParaRPr lang="es-ES"/>
        </a:p>
      </dgm:t>
    </dgm:pt>
    <dgm:pt modelId="{5F742C18-F31B-45B3-BEE1-FE2EE2A62B86}" type="sibTrans" cxnId="{71334D40-9334-44DC-A16C-6514E8508E31}">
      <dgm:prSet/>
      <dgm:spPr/>
      <dgm:t>
        <a:bodyPr/>
        <a:lstStyle/>
        <a:p>
          <a:endParaRPr lang="es-ES"/>
        </a:p>
      </dgm:t>
    </dgm:pt>
    <dgm:pt modelId="{5DFBBD61-3C73-4119-A493-D63E979ED019}">
      <dgm:prSet phldrT="[Text]"/>
      <dgm:spPr/>
      <dgm:t>
        <a:bodyPr/>
        <a:lstStyle/>
        <a:p>
          <a:r>
            <a:rPr lang="es-DO" noProof="0" dirty="0"/>
            <a:t>Complejos</a:t>
          </a:r>
        </a:p>
      </dgm:t>
    </dgm:pt>
    <dgm:pt modelId="{C4D3BE18-118B-4660-805A-CF95B7D0F995}" type="parTrans" cxnId="{A4FFE076-7999-4137-A7A1-670AD234B71A}">
      <dgm:prSet/>
      <dgm:spPr/>
      <dgm:t>
        <a:bodyPr/>
        <a:lstStyle/>
        <a:p>
          <a:endParaRPr lang="es-ES"/>
        </a:p>
      </dgm:t>
    </dgm:pt>
    <dgm:pt modelId="{9E88E7F3-B27C-41C1-A83A-39C20C5B9BAA}" type="sibTrans" cxnId="{A4FFE076-7999-4137-A7A1-670AD234B71A}">
      <dgm:prSet/>
      <dgm:spPr/>
      <dgm:t>
        <a:bodyPr/>
        <a:lstStyle/>
        <a:p>
          <a:endParaRPr lang="es-ES"/>
        </a:p>
      </dgm:t>
    </dgm:pt>
    <dgm:pt modelId="{B60F3468-EFFF-4413-AB00-D141512F2665}">
      <dgm:prSet phldrT="[Text]"/>
      <dgm:spPr/>
      <dgm:t>
        <a:bodyPr/>
        <a:lstStyle/>
        <a:p>
          <a:r>
            <a:rPr lang="es-DO" noProof="0" dirty="0"/>
            <a:t>Booleanos</a:t>
          </a:r>
        </a:p>
      </dgm:t>
    </dgm:pt>
    <dgm:pt modelId="{12ED6482-9FDF-4E64-849E-4D24E86D83BA}" type="parTrans" cxnId="{36B1E233-974C-40EF-9F60-7D0D1CE0BBB8}">
      <dgm:prSet/>
      <dgm:spPr/>
      <dgm:t>
        <a:bodyPr/>
        <a:lstStyle/>
        <a:p>
          <a:endParaRPr lang="es-ES"/>
        </a:p>
      </dgm:t>
    </dgm:pt>
    <dgm:pt modelId="{958D4247-1A0F-471F-97DE-B078635D63BF}" type="sibTrans" cxnId="{36B1E233-974C-40EF-9F60-7D0D1CE0BBB8}">
      <dgm:prSet/>
      <dgm:spPr/>
      <dgm:t>
        <a:bodyPr/>
        <a:lstStyle/>
        <a:p>
          <a:endParaRPr lang="es-ES"/>
        </a:p>
      </dgm:t>
    </dgm:pt>
    <dgm:pt modelId="{958F7DBA-4611-4CEC-A953-4D1C2B48DDA3}">
      <dgm:prSet phldrT="[Text]"/>
      <dgm:spPr/>
      <dgm:t>
        <a:bodyPr/>
        <a:lstStyle/>
        <a:p>
          <a:r>
            <a:rPr lang="es-DO" noProof="0" dirty="0"/>
            <a:t>Caracteres</a:t>
          </a:r>
        </a:p>
      </dgm:t>
    </dgm:pt>
    <dgm:pt modelId="{940D87D0-AD73-4767-8563-A1F58331D082}" type="parTrans" cxnId="{498F367B-A4E3-4F3A-9F84-C88E589677F0}">
      <dgm:prSet/>
      <dgm:spPr/>
      <dgm:t>
        <a:bodyPr/>
        <a:lstStyle/>
        <a:p>
          <a:endParaRPr lang="es-ES"/>
        </a:p>
      </dgm:t>
    </dgm:pt>
    <dgm:pt modelId="{E7C8E0A6-1F41-4F5B-9440-F9BE028AE820}" type="sibTrans" cxnId="{498F367B-A4E3-4F3A-9F84-C88E589677F0}">
      <dgm:prSet/>
      <dgm:spPr/>
      <dgm:t>
        <a:bodyPr/>
        <a:lstStyle/>
        <a:p>
          <a:endParaRPr lang="es-ES"/>
        </a:p>
      </dgm:t>
    </dgm:pt>
    <dgm:pt modelId="{8B0882E0-0954-464B-A4C6-71DE248ABE99}">
      <dgm:prSet phldrT="[Text]"/>
      <dgm:spPr/>
      <dgm:t>
        <a:bodyPr/>
        <a:lstStyle/>
        <a:p>
          <a:r>
            <a:rPr lang="es-DO" noProof="0" dirty="0"/>
            <a:t>2 </a:t>
          </a:r>
        </a:p>
      </dgm:t>
    </dgm:pt>
    <dgm:pt modelId="{CECBD7EB-848C-41D8-881E-89570E72EABF}" type="parTrans" cxnId="{F514D0EE-B928-4C05-848F-AA40CF2755C3}">
      <dgm:prSet/>
      <dgm:spPr/>
      <dgm:t>
        <a:bodyPr/>
        <a:lstStyle/>
        <a:p>
          <a:endParaRPr lang="es-ES"/>
        </a:p>
      </dgm:t>
    </dgm:pt>
    <dgm:pt modelId="{A559DEC9-3B74-4E90-8DF5-5AF9FB24CC97}" type="sibTrans" cxnId="{F514D0EE-B928-4C05-848F-AA40CF2755C3}">
      <dgm:prSet/>
      <dgm:spPr/>
      <dgm:t>
        <a:bodyPr/>
        <a:lstStyle/>
        <a:p>
          <a:endParaRPr lang="es-ES"/>
        </a:p>
      </dgm:t>
    </dgm:pt>
    <dgm:pt modelId="{3E767FB3-C0B4-473E-84E2-092CC09CF6E9}">
      <dgm:prSet phldrT="[Text]"/>
      <dgm:spPr/>
      <dgm:t>
        <a:bodyPr/>
        <a:lstStyle/>
        <a:p>
          <a:r>
            <a:rPr lang="es-DO" noProof="0" dirty="0"/>
            <a:t>3.14</a:t>
          </a:r>
        </a:p>
      </dgm:t>
    </dgm:pt>
    <dgm:pt modelId="{02BE12F7-E6CE-455F-933A-4235608D7E9F}" type="parTrans" cxnId="{954EAD06-55AA-4C26-B2F7-887E9714FA9A}">
      <dgm:prSet/>
      <dgm:spPr/>
      <dgm:t>
        <a:bodyPr/>
        <a:lstStyle/>
        <a:p>
          <a:endParaRPr lang="es-ES"/>
        </a:p>
      </dgm:t>
    </dgm:pt>
    <dgm:pt modelId="{B77DE1AC-1CA7-4625-930B-988F10F25486}" type="sibTrans" cxnId="{954EAD06-55AA-4C26-B2F7-887E9714FA9A}">
      <dgm:prSet/>
      <dgm:spPr/>
      <dgm:t>
        <a:bodyPr/>
        <a:lstStyle/>
        <a:p>
          <a:endParaRPr lang="es-ES"/>
        </a:p>
      </dgm:t>
    </dgm:pt>
    <dgm:pt modelId="{E682CAE5-3BA4-4EED-AFC4-42643D68C61A}">
      <dgm:prSet phldrT="[Text]"/>
      <dgm:spPr/>
      <dgm:t>
        <a:bodyPr/>
        <a:lstStyle/>
        <a:p>
          <a:r>
            <a:rPr lang="es-DO" noProof="0" dirty="0"/>
            <a:t>5j</a:t>
          </a:r>
        </a:p>
      </dgm:t>
    </dgm:pt>
    <dgm:pt modelId="{643918C5-3153-4D51-B1EE-3F7A61D41250}" type="parTrans" cxnId="{1B3D1604-11BB-4CB7-AE70-32C0A2721F5B}">
      <dgm:prSet/>
      <dgm:spPr/>
      <dgm:t>
        <a:bodyPr/>
        <a:lstStyle/>
        <a:p>
          <a:endParaRPr lang="es-ES"/>
        </a:p>
      </dgm:t>
    </dgm:pt>
    <dgm:pt modelId="{141CF498-0E9D-45F5-9651-2F18F98023A7}" type="sibTrans" cxnId="{1B3D1604-11BB-4CB7-AE70-32C0A2721F5B}">
      <dgm:prSet/>
      <dgm:spPr/>
      <dgm:t>
        <a:bodyPr/>
        <a:lstStyle/>
        <a:p>
          <a:endParaRPr lang="es-ES"/>
        </a:p>
      </dgm:t>
    </dgm:pt>
    <dgm:pt modelId="{AF879E1A-AE32-4264-AA35-FB8374DFDA65}">
      <dgm:prSet phldrT="[Text]"/>
      <dgm:spPr/>
      <dgm:t>
        <a:bodyPr/>
        <a:lstStyle/>
        <a:p>
          <a:r>
            <a:rPr lang="es-DO" noProof="0" dirty="0"/>
            <a:t>True</a:t>
          </a:r>
        </a:p>
      </dgm:t>
    </dgm:pt>
    <dgm:pt modelId="{5CFD566C-C57F-42AF-82A1-7E6C4DD1230C}" type="parTrans" cxnId="{05D577F6-0B22-4044-A918-9E70A3B6D5E5}">
      <dgm:prSet/>
      <dgm:spPr/>
      <dgm:t>
        <a:bodyPr/>
        <a:lstStyle/>
        <a:p>
          <a:endParaRPr lang="es-ES"/>
        </a:p>
      </dgm:t>
    </dgm:pt>
    <dgm:pt modelId="{35E3E348-4F91-4893-B27E-50A3E4BCD5A0}" type="sibTrans" cxnId="{05D577F6-0B22-4044-A918-9E70A3B6D5E5}">
      <dgm:prSet/>
      <dgm:spPr/>
      <dgm:t>
        <a:bodyPr/>
        <a:lstStyle/>
        <a:p>
          <a:endParaRPr lang="es-ES"/>
        </a:p>
      </dgm:t>
    </dgm:pt>
    <dgm:pt modelId="{7789C0C2-0B9D-4DB0-8318-899697B306FF}">
      <dgm:prSet phldrT="[Text]"/>
      <dgm:spPr/>
      <dgm:t>
        <a:bodyPr/>
        <a:lstStyle/>
        <a:p>
          <a:r>
            <a:rPr lang="es-DO" noProof="0" dirty="0"/>
            <a:t>Bienvenidos</a:t>
          </a:r>
        </a:p>
      </dgm:t>
    </dgm:pt>
    <dgm:pt modelId="{EDDD10EC-B624-4EE3-ACEB-AD98BAF43CB1}" type="parTrans" cxnId="{B9D90357-9A76-45A3-8D09-33C31B5CD1A3}">
      <dgm:prSet/>
      <dgm:spPr/>
      <dgm:t>
        <a:bodyPr/>
        <a:lstStyle/>
        <a:p>
          <a:endParaRPr lang="es-ES"/>
        </a:p>
      </dgm:t>
    </dgm:pt>
    <dgm:pt modelId="{3AD9F8EF-83F9-4A12-89C0-83D987BC9600}" type="sibTrans" cxnId="{B9D90357-9A76-45A3-8D09-33C31B5CD1A3}">
      <dgm:prSet/>
      <dgm:spPr/>
      <dgm:t>
        <a:bodyPr/>
        <a:lstStyle/>
        <a:p>
          <a:endParaRPr lang="es-ES"/>
        </a:p>
      </dgm:t>
    </dgm:pt>
    <dgm:pt modelId="{B773023A-E125-42CA-AA7A-79E0E3D480B8}" type="pres">
      <dgm:prSet presAssocID="{31717927-777B-483E-8E1E-AD2569A3C01C}" presName="Name0" presStyleCnt="0">
        <dgm:presLayoutVars>
          <dgm:orgChart val="1"/>
          <dgm:chPref val="1"/>
          <dgm:dir/>
          <dgm:animOne val="branch"/>
          <dgm:animLvl val="lvl"/>
          <dgm:resizeHandles/>
        </dgm:presLayoutVars>
      </dgm:prSet>
      <dgm:spPr/>
    </dgm:pt>
    <dgm:pt modelId="{C6649C21-0487-4BB7-A8E0-909EFE1009D6}" type="pres">
      <dgm:prSet presAssocID="{54E97100-F63D-4FA1-81A2-29B2470188F1}" presName="hierRoot1" presStyleCnt="0">
        <dgm:presLayoutVars>
          <dgm:hierBranch val="init"/>
        </dgm:presLayoutVars>
      </dgm:prSet>
      <dgm:spPr/>
    </dgm:pt>
    <dgm:pt modelId="{BF9C5428-B770-4382-8B93-F930C7773CAD}" type="pres">
      <dgm:prSet presAssocID="{54E97100-F63D-4FA1-81A2-29B2470188F1}" presName="rootComposite1" presStyleCnt="0"/>
      <dgm:spPr/>
    </dgm:pt>
    <dgm:pt modelId="{8D48A24A-015E-43E4-8D65-55F8583219E1}" type="pres">
      <dgm:prSet presAssocID="{54E97100-F63D-4FA1-81A2-29B2470188F1}" presName="rootText1" presStyleLbl="alignAcc1" presStyleIdx="0" presStyleCnt="0" custScaleX="324954">
        <dgm:presLayoutVars>
          <dgm:chPref val="3"/>
        </dgm:presLayoutVars>
      </dgm:prSet>
      <dgm:spPr/>
    </dgm:pt>
    <dgm:pt modelId="{3EEEB3DC-0043-4689-BE20-B7211CE63B5D}" type="pres">
      <dgm:prSet presAssocID="{54E97100-F63D-4FA1-81A2-29B2470188F1}" presName="topArc1" presStyleLbl="parChTrans1D1" presStyleIdx="0" presStyleCnt="22"/>
      <dgm:spPr/>
    </dgm:pt>
    <dgm:pt modelId="{156408EF-7F1D-4FE3-802D-CD684C566180}" type="pres">
      <dgm:prSet presAssocID="{54E97100-F63D-4FA1-81A2-29B2470188F1}" presName="bottomArc1" presStyleLbl="parChTrans1D1" presStyleIdx="1" presStyleCnt="22"/>
      <dgm:spPr/>
    </dgm:pt>
    <dgm:pt modelId="{8F840EA5-0543-4E20-868F-ED3CCC6CB098}" type="pres">
      <dgm:prSet presAssocID="{54E97100-F63D-4FA1-81A2-29B2470188F1}" presName="topConnNode1" presStyleLbl="node1" presStyleIdx="0" presStyleCnt="0"/>
      <dgm:spPr/>
    </dgm:pt>
    <dgm:pt modelId="{DC9A8DD0-E540-428B-8C9A-C8589D00C841}" type="pres">
      <dgm:prSet presAssocID="{54E97100-F63D-4FA1-81A2-29B2470188F1}" presName="hierChild2" presStyleCnt="0"/>
      <dgm:spPr/>
    </dgm:pt>
    <dgm:pt modelId="{FFD26D84-513B-4B29-A521-4BFFFB8940F9}" type="pres">
      <dgm:prSet presAssocID="{D2456926-2F2A-4810-8A3C-331E365AB956}" presName="Name28" presStyleLbl="parChTrans1D2" presStyleIdx="0" presStyleCnt="5"/>
      <dgm:spPr/>
    </dgm:pt>
    <dgm:pt modelId="{A6D4AC13-9624-4ABE-A68C-63CD40199FDB}" type="pres">
      <dgm:prSet presAssocID="{6BFA7455-99A7-41D3-BA50-80F4E4961D02}" presName="hierRoot2" presStyleCnt="0">
        <dgm:presLayoutVars>
          <dgm:hierBranch val="init"/>
        </dgm:presLayoutVars>
      </dgm:prSet>
      <dgm:spPr/>
    </dgm:pt>
    <dgm:pt modelId="{04A2BA6F-3D49-4E4D-B698-39DEB886748F}" type="pres">
      <dgm:prSet presAssocID="{6BFA7455-99A7-41D3-BA50-80F4E4961D02}" presName="rootComposite2" presStyleCnt="0"/>
      <dgm:spPr/>
    </dgm:pt>
    <dgm:pt modelId="{35A13F02-EF67-4B3B-8423-92D694992EE1}" type="pres">
      <dgm:prSet presAssocID="{6BFA7455-99A7-41D3-BA50-80F4E4961D02}" presName="rootText2" presStyleLbl="alignAcc1" presStyleIdx="0" presStyleCnt="0">
        <dgm:presLayoutVars>
          <dgm:chPref val="3"/>
        </dgm:presLayoutVars>
      </dgm:prSet>
      <dgm:spPr/>
    </dgm:pt>
    <dgm:pt modelId="{28E5D948-9B6A-49F1-8382-C4579313CB36}" type="pres">
      <dgm:prSet presAssocID="{6BFA7455-99A7-41D3-BA50-80F4E4961D02}" presName="topArc2" presStyleLbl="parChTrans1D1" presStyleIdx="2" presStyleCnt="22"/>
      <dgm:spPr/>
    </dgm:pt>
    <dgm:pt modelId="{CCB7FA14-0FBA-445B-8848-7E9A5F47B4BE}" type="pres">
      <dgm:prSet presAssocID="{6BFA7455-99A7-41D3-BA50-80F4E4961D02}" presName="bottomArc2" presStyleLbl="parChTrans1D1" presStyleIdx="3" presStyleCnt="22"/>
      <dgm:spPr/>
    </dgm:pt>
    <dgm:pt modelId="{F277D52A-805B-408C-B10E-D1F9ECBDCD5F}" type="pres">
      <dgm:prSet presAssocID="{6BFA7455-99A7-41D3-BA50-80F4E4961D02}" presName="topConnNode2" presStyleLbl="node2" presStyleIdx="0" presStyleCnt="0"/>
      <dgm:spPr/>
    </dgm:pt>
    <dgm:pt modelId="{ECA4D6C9-A7BC-4507-B7B4-34FBCCE24162}" type="pres">
      <dgm:prSet presAssocID="{6BFA7455-99A7-41D3-BA50-80F4E4961D02}" presName="hierChild4" presStyleCnt="0"/>
      <dgm:spPr/>
    </dgm:pt>
    <dgm:pt modelId="{A9A59EF7-3340-4160-8D8C-E9B2331666EB}" type="pres">
      <dgm:prSet presAssocID="{CECBD7EB-848C-41D8-881E-89570E72EABF}" presName="Name28" presStyleLbl="parChTrans1D3" presStyleIdx="0" presStyleCnt="5"/>
      <dgm:spPr/>
    </dgm:pt>
    <dgm:pt modelId="{63700564-9154-422F-B5E1-1BDA56B7113F}" type="pres">
      <dgm:prSet presAssocID="{8B0882E0-0954-464B-A4C6-71DE248ABE99}" presName="hierRoot2" presStyleCnt="0">
        <dgm:presLayoutVars>
          <dgm:hierBranch val="init"/>
        </dgm:presLayoutVars>
      </dgm:prSet>
      <dgm:spPr/>
    </dgm:pt>
    <dgm:pt modelId="{11E13F4E-4953-40FD-B5B5-3DC8327E76D4}" type="pres">
      <dgm:prSet presAssocID="{8B0882E0-0954-464B-A4C6-71DE248ABE99}" presName="rootComposite2" presStyleCnt="0"/>
      <dgm:spPr/>
    </dgm:pt>
    <dgm:pt modelId="{F4A6585F-1B33-4B22-A66F-8A792F681639}" type="pres">
      <dgm:prSet presAssocID="{8B0882E0-0954-464B-A4C6-71DE248ABE99}" presName="rootText2" presStyleLbl="alignAcc1" presStyleIdx="0" presStyleCnt="0">
        <dgm:presLayoutVars>
          <dgm:chPref val="3"/>
        </dgm:presLayoutVars>
      </dgm:prSet>
      <dgm:spPr/>
    </dgm:pt>
    <dgm:pt modelId="{7B8BF544-6A09-4975-877B-65DEF3C4D178}" type="pres">
      <dgm:prSet presAssocID="{8B0882E0-0954-464B-A4C6-71DE248ABE99}" presName="topArc2" presStyleLbl="parChTrans1D1" presStyleIdx="4" presStyleCnt="22"/>
      <dgm:spPr/>
    </dgm:pt>
    <dgm:pt modelId="{6514A4B2-418A-41A0-894B-03A377666681}" type="pres">
      <dgm:prSet presAssocID="{8B0882E0-0954-464B-A4C6-71DE248ABE99}" presName="bottomArc2" presStyleLbl="parChTrans1D1" presStyleIdx="5" presStyleCnt="22"/>
      <dgm:spPr/>
    </dgm:pt>
    <dgm:pt modelId="{7C3974C3-DC51-4AD0-B1F6-EF83D6B0A604}" type="pres">
      <dgm:prSet presAssocID="{8B0882E0-0954-464B-A4C6-71DE248ABE99}" presName="topConnNode2" presStyleLbl="node3" presStyleIdx="0" presStyleCnt="0"/>
      <dgm:spPr/>
    </dgm:pt>
    <dgm:pt modelId="{73B76C76-5495-4228-937F-152C8A222103}" type="pres">
      <dgm:prSet presAssocID="{8B0882E0-0954-464B-A4C6-71DE248ABE99}" presName="hierChild4" presStyleCnt="0"/>
      <dgm:spPr/>
    </dgm:pt>
    <dgm:pt modelId="{91E88CF3-BC40-428E-AF63-7E421EED0470}" type="pres">
      <dgm:prSet presAssocID="{8B0882E0-0954-464B-A4C6-71DE248ABE99}" presName="hierChild5" presStyleCnt="0"/>
      <dgm:spPr/>
    </dgm:pt>
    <dgm:pt modelId="{5E5B6ADA-1E19-4726-9C7C-324232C851CD}" type="pres">
      <dgm:prSet presAssocID="{6BFA7455-99A7-41D3-BA50-80F4E4961D02}" presName="hierChild5" presStyleCnt="0"/>
      <dgm:spPr/>
    </dgm:pt>
    <dgm:pt modelId="{D227FD70-2465-4BB2-A832-5CBED219CD3F}" type="pres">
      <dgm:prSet presAssocID="{C2A32710-111B-431F-8431-7C7CF72B9268}" presName="Name28" presStyleLbl="parChTrans1D2" presStyleIdx="1" presStyleCnt="5"/>
      <dgm:spPr/>
    </dgm:pt>
    <dgm:pt modelId="{448AD39D-D116-4860-BF1E-D5ABDBEFE17B}" type="pres">
      <dgm:prSet presAssocID="{EA027DE5-5B57-45CE-B827-D7A87E693414}" presName="hierRoot2" presStyleCnt="0">
        <dgm:presLayoutVars>
          <dgm:hierBranch val="init"/>
        </dgm:presLayoutVars>
      </dgm:prSet>
      <dgm:spPr/>
    </dgm:pt>
    <dgm:pt modelId="{166E43BA-5D13-43E8-BA1D-3053BB5BDA79}" type="pres">
      <dgm:prSet presAssocID="{EA027DE5-5B57-45CE-B827-D7A87E693414}" presName="rootComposite2" presStyleCnt="0"/>
      <dgm:spPr/>
    </dgm:pt>
    <dgm:pt modelId="{54DE80B5-9251-4190-88EB-CD80D4718490}" type="pres">
      <dgm:prSet presAssocID="{EA027DE5-5B57-45CE-B827-D7A87E693414}" presName="rootText2" presStyleLbl="alignAcc1" presStyleIdx="0" presStyleCnt="0">
        <dgm:presLayoutVars>
          <dgm:chPref val="3"/>
        </dgm:presLayoutVars>
      </dgm:prSet>
      <dgm:spPr/>
    </dgm:pt>
    <dgm:pt modelId="{9B70D5FD-77CF-4AF4-8625-7CE762A3DABA}" type="pres">
      <dgm:prSet presAssocID="{EA027DE5-5B57-45CE-B827-D7A87E693414}" presName="topArc2" presStyleLbl="parChTrans1D1" presStyleIdx="6" presStyleCnt="22"/>
      <dgm:spPr/>
    </dgm:pt>
    <dgm:pt modelId="{D8A8ED0A-9E05-4864-9946-2559B9D196E4}" type="pres">
      <dgm:prSet presAssocID="{EA027DE5-5B57-45CE-B827-D7A87E693414}" presName="bottomArc2" presStyleLbl="parChTrans1D1" presStyleIdx="7" presStyleCnt="22"/>
      <dgm:spPr/>
    </dgm:pt>
    <dgm:pt modelId="{10387FE2-A356-4480-8675-E9B0C162B59A}" type="pres">
      <dgm:prSet presAssocID="{EA027DE5-5B57-45CE-B827-D7A87E693414}" presName="topConnNode2" presStyleLbl="node2" presStyleIdx="0" presStyleCnt="0"/>
      <dgm:spPr/>
    </dgm:pt>
    <dgm:pt modelId="{5BCB8823-F7C5-44D6-A760-C1DDE23A1C37}" type="pres">
      <dgm:prSet presAssocID="{EA027DE5-5B57-45CE-B827-D7A87E693414}" presName="hierChild4" presStyleCnt="0"/>
      <dgm:spPr/>
    </dgm:pt>
    <dgm:pt modelId="{F0359B94-1373-4448-BB7A-65A216C68C62}" type="pres">
      <dgm:prSet presAssocID="{02BE12F7-E6CE-455F-933A-4235608D7E9F}" presName="Name28" presStyleLbl="parChTrans1D3" presStyleIdx="1" presStyleCnt="5"/>
      <dgm:spPr/>
    </dgm:pt>
    <dgm:pt modelId="{C650E9DF-F1F3-4470-AEEC-D503F0419C0E}" type="pres">
      <dgm:prSet presAssocID="{3E767FB3-C0B4-473E-84E2-092CC09CF6E9}" presName="hierRoot2" presStyleCnt="0">
        <dgm:presLayoutVars>
          <dgm:hierBranch val="init"/>
        </dgm:presLayoutVars>
      </dgm:prSet>
      <dgm:spPr/>
    </dgm:pt>
    <dgm:pt modelId="{614E375C-9262-44A7-AEA5-12E2DF74265E}" type="pres">
      <dgm:prSet presAssocID="{3E767FB3-C0B4-473E-84E2-092CC09CF6E9}" presName="rootComposite2" presStyleCnt="0"/>
      <dgm:spPr/>
    </dgm:pt>
    <dgm:pt modelId="{201B4384-ED23-48F2-A126-5651CC22B766}" type="pres">
      <dgm:prSet presAssocID="{3E767FB3-C0B4-473E-84E2-092CC09CF6E9}" presName="rootText2" presStyleLbl="alignAcc1" presStyleIdx="0" presStyleCnt="0">
        <dgm:presLayoutVars>
          <dgm:chPref val="3"/>
        </dgm:presLayoutVars>
      </dgm:prSet>
      <dgm:spPr/>
    </dgm:pt>
    <dgm:pt modelId="{4A364E45-B9F7-49D0-9394-48CFFD139769}" type="pres">
      <dgm:prSet presAssocID="{3E767FB3-C0B4-473E-84E2-092CC09CF6E9}" presName="topArc2" presStyleLbl="parChTrans1D1" presStyleIdx="8" presStyleCnt="22"/>
      <dgm:spPr/>
    </dgm:pt>
    <dgm:pt modelId="{F319061A-F3EF-4716-B898-B3B20D8FA649}" type="pres">
      <dgm:prSet presAssocID="{3E767FB3-C0B4-473E-84E2-092CC09CF6E9}" presName="bottomArc2" presStyleLbl="parChTrans1D1" presStyleIdx="9" presStyleCnt="22"/>
      <dgm:spPr/>
    </dgm:pt>
    <dgm:pt modelId="{CF6F99D2-8B05-4970-B28F-58173651F263}" type="pres">
      <dgm:prSet presAssocID="{3E767FB3-C0B4-473E-84E2-092CC09CF6E9}" presName="topConnNode2" presStyleLbl="node3" presStyleIdx="0" presStyleCnt="0"/>
      <dgm:spPr/>
    </dgm:pt>
    <dgm:pt modelId="{B530E656-2BD9-4107-BB45-9D9818CFB62C}" type="pres">
      <dgm:prSet presAssocID="{3E767FB3-C0B4-473E-84E2-092CC09CF6E9}" presName="hierChild4" presStyleCnt="0"/>
      <dgm:spPr/>
    </dgm:pt>
    <dgm:pt modelId="{55DA9712-76A4-4D26-BC84-DAB8B92C4789}" type="pres">
      <dgm:prSet presAssocID="{3E767FB3-C0B4-473E-84E2-092CC09CF6E9}" presName="hierChild5" presStyleCnt="0"/>
      <dgm:spPr/>
    </dgm:pt>
    <dgm:pt modelId="{68F49663-F643-4E95-8CAB-45A758905A95}" type="pres">
      <dgm:prSet presAssocID="{EA027DE5-5B57-45CE-B827-D7A87E693414}" presName="hierChild5" presStyleCnt="0"/>
      <dgm:spPr/>
    </dgm:pt>
    <dgm:pt modelId="{7AFB0E24-8F14-4890-85BF-16B72BD2342D}" type="pres">
      <dgm:prSet presAssocID="{C4D3BE18-118B-4660-805A-CF95B7D0F995}" presName="Name28" presStyleLbl="parChTrans1D2" presStyleIdx="2" presStyleCnt="5"/>
      <dgm:spPr/>
    </dgm:pt>
    <dgm:pt modelId="{04163737-2B0B-4182-B867-0435967C054C}" type="pres">
      <dgm:prSet presAssocID="{5DFBBD61-3C73-4119-A493-D63E979ED019}" presName="hierRoot2" presStyleCnt="0">
        <dgm:presLayoutVars>
          <dgm:hierBranch val="init"/>
        </dgm:presLayoutVars>
      </dgm:prSet>
      <dgm:spPr/>
    </dgm:pt>
    <dgm:pt modelId="{AC3CCDC9-6BFD-4C2C-BAFC-1538A1772FB5}" type="pres">
      <dgm:prSet presAssocID="{5DFBBD61-3C73-4119-A493-D63E979ED019}" presName="rootComposite2" presStyleCnt="0"/>
      <dgm:spPr/>
    </dgm:pt>
    <dgm:pt modelId="{D08EF0EC-45A5-471E-95E3-A238F366F906}" type="pres">
      <dgm:prSet presAssocID="{5DFBBD61-3C73-4119-A493-D63E979ED019}" presName="rootText2" presStyleLbl="alignAcc1" presStyleIdx="0" presStyleCnt="0">
        <dgm:presLayoutVars>
          <dgm:chPref val="3"/>
        </dgm:presLayoutVars>
      </dgm:prSet>
      <dgm:spPr/>
    </dgm:pt>
    <dgm:pt modelId="{328177B6-5BD4-4002-BD95-3DF0A1EFAD36}" type="pres">
      <dgm:prSet presAssocID="{5DFBBD61-3C73-4119-A493-D63E979ED019}" presName="topArc2" presStyleLbl="parChTrans1D1" presStyleIdx="10" presStyleCnt="22"/>
      <dgm:spPr/>
    </dgm:pt>
    <dgm:pt modelId="{3EE4BDA6-75D0-4DA0-8AEB-B0708676AC32}" type="pres">
      <dgm:prSet presAssocID="{5DFBBD61-3C73-4119-A493-D63E979ED019}" presName="bottomArc2" presStyleLbl="parChTrans1D1" presStyleIdx="11" presStyleCnt="22"/>
      <dgm:spPr/>
    </dgm:pt>
    <dgm:pt modelId="{2B4CD4CE-FB56-46B0-965E-5E3BF50EB445}" type="pres">
      <dgm:prSet presAssocID="{5DFBBD61-3C73-4119-A493-D63E979ED019}" presName="topConnNode2" presStyleLbl="node2" presStyleIdx="0" presStyleCnt="0"/>
      <dgm:spPr/>
    </dgm:pt>
    <dgm:pt modelId="{82D51DBB-C393-4E41-9BA1-D2471B288947}" type="pres">
      <dgm:prSet presAssocID="{5DFBBD61-3C73-4119-A493-D63E979ED019}" presName="hierChild4" presStyleCnt="0"/>
      <dgm:spPr/>
    </dgm:pt>
    <dgm:pt modelId="{A6D8EA72-6C0B-41C3-AFA6-A9AC8DBD6447}" type="pres">
      <dgm:prSet presAssocID="{643918C5-3153-4D51-B1EE-3F7A61D41250}" presName="Name28" presStyleLbl="parChTrans1D3" presStyleIdx="2" presStyleCnt="5"/>
      <dgm:spPr/>
    </dgm:pt>
    <dgm:pt modelId="{2A593558-4344-47AB-8560-AAD599C0F79A}" type="pres">
      <dgm:prSet presAssocID="{E682CAE5-3BA4-4EED-AFC4-42643D68C61A}" presName="hierRoot2" presStyleCnt="0">
        <dgm:presLayoutVars>
          <dgm:hierBranch val="init"/>
        </dgm:presLayoutVars>
      </dgm:prSet>
      <dgm:spPr/>
    </dgm:pt>
    <dgm:pt modelId="{3C361782-9409-4AD0-A53B-41E310E6634C}" type="pres">
      <dgm:prSet presAssocID="{E682CAE5-3BA4-4EED-AFC4-42643D68C61A}" presName="rootComposite2" presStyleCnt="0"/>
      <dgm:spPr/>
    </dgm:pt>
    <dgm:pt modelId="{59FDE097-53EC-46F7-9D81-E10050B3CF9F}" type="pres">
      <dgm:prSet presAssocID="{E682CAE5-3BA4-4EED-AFC4-42643D68C61A}" presName="rootText2" presStyleLbl="alignAcc1" presStyleIdx="0" presStyleCnt="0">
        <dgm:presLayoutVars>
          <dgm:chPref val="3"/>
        </dgm:presLayoutVars>
      </dgm:prSet>
      <dgm:spPr/>
    </dgm:pt>
    <dgm:pt modelId="{3096EB84-F84F-4DB2-9002-089DA5F90AB5}" type="pres">
      <dgm:prSet presAssocID="{E682CAE5-3BA4-4EED-AFC4-42643D68C61A}" presName="topArc2" presStyleLbl="parChTrans1D1" presStyleIdx="12" presStyleCnt="22"/>
      <dgm:spPr/>
    </dgm:pt>
    <dgm:pt modelId="{CCFB4D93-7444-44D4-9B98-3ED27713DC4F}" type="pres">
      <dgm:prSet presAssocID="{E682CAE5-3BA4-4EED-AFC4-42643D68C61A}" presName="bottomArc2" presStyleLbl="parChTrans1D1" presStyleIdx="13" presStyleCnt="22"/>
      <dgm:spPr/>
    </dgm:pt>
    <dgm:pt modelId="{AD358F4E-8146-47EE-8BFF-1D83B80E974B}" type="pres">
      <dgm:prSet presAssocID="{E682CAE5-3BA4-4EED-AFC4-42643D68C61A}" presName="topConnNode2" presStyleLbl="node3" presStyleIdx="0" presStyleCnt="0"/>
      <dgm:spPr/>
    </dgm:pt>
    <dgm:pt modelId="{0412F200-DE03-4D21-832D-8F4A2559AC88}" type="pres">
      <dgm:prSet presAssocID="{E682CAE5-3BA4-4EED-AFC4-42643D68C61A}" presName="hierChild4" presStyleCnt="0"/>
      <dgm:spPr/>
    </dgm:pt>
    <dgm:pt modelId="{ACCE5AB0-7CDD-4116-B60A-FAACEE0DE09B}" type="pres">
      <dgm:prSet presAssocID="{E682CAE5-3BA4-4EED-AFC4-42643D68C61A}" presName="hierChild5" presStyleCnt="0"/>
      <dgm:spPr/>
    </dgm:pt>
    <dgm:pt modelId="{1AABF261-91F2-419F-91C1-104969B07023}" type="pres">
      <dgm:prSet presAssocID="{5DFBBD61-3C73-4119-A493-D63E979ED019}" presName="hierChild5" presStyleCnt="0"/>
      <dgm:spPr/>
    </dgm:pt>
    <dgm:pt modelId="{5E78BC6D-9A39-4585-85D0-D0D0B36DBF62}" type="pres">
      <dgm:prSet presAssocID="{12ED6482-9FDF-4E64-849E-4D24E86D83BA}" presName="Name28" presStyleLbl="parChTrans1D2" presStyleIdx="3" presStyleCnt="5"/>
      <dgm:spPr/>
    </dgm:pt>
    <dgm:pt modelId="{FDDCF72C-6A0C-4107-8014-4BA117E91A0E}" type="pres">
      <dgm:prSet presAssocID="{B60F3468-EFFF-4413-AB00-D141512F2665}" presName="hierRoot2" presStyleCnt="0">
        <dgm:presLayoutVars>
          <dgm:hierBranch val="init"/>
        </dgm:presLayoutVars>
      </dgm:prSet>
      <dgm:spPr/>
    </dgm:pt>
    <dgm:pt modelId="{3F11F33F-C3E7-4383-B522-09859A1DAA30}" type="pres">
      <dgm:prSet presAssocID="{B60F3468-EFFF-4413-AB00-D141512F2665}" presName="rootComposite2" presStyleCnt="0"/>
      <dgm:spPr/>
    </dgm:pt>
    <dgm:pt modelId="{D25DB48C-BDE7-47A8-88DC-D2245EA3312E}" type="pres">
      <dgm:prSet presAssocID="{B60F3468-EFFF-4413-AB00-D141512F2665}" presName="rootText2" presStyleLbl="alignAcc1" presStyleIdx="0" presStyleCnt="0">
        <dgm:presLayoutVars>
          <dgm:chPref val="3"/>
        </dgm:presLayoutVars>
      </dgm:prSet>
      <dgm:spPr/>
    </dgm:pt>
    <dgm:pt modelId="{3C264584-70FB-4CF2-A42B-4BCEF6674AC0}" type="pres">
      <dgm:prSet presAssocID="{B60F3468-EFFF-4413-AB00-D141512F2665}" presName="topArc2" presStyleLbl="parChTrans1D1" presStyleIdx="14" presStyleCnt="22"/>
      <dgm:spPr/>
    </dgm:pt>
    <dgm:pt modelId="{6D29A3D9-C5DC-4958-AFF2-68FCE7B12DC0}" type="pres">
      <dgm:prSet presAssocID="{B60F3468-EFFF-4413-AB00-D141512F2665}" presName="bottomArc2" presStyleLbl="parChTrans1D1" presStyleIdx="15" presStyleCnt="22"/>
      <dgm:spPr/>
    </dgm:pt>
    <dgm:pt modelId="{A42EDB9A-B55F-44E7-BAE7-D780F1398425}" type="pres">
      <dgm:prSet presAssocID="{B60F3468-EFFF-4413-AB00-D141512F2665}" presName="topConnNode2" presStyleLbl="node2" presStyleIdx="0" presStyleCnt="0"/>
      <dgm:spPr/>
    </dgm:pt>
    <dgm:pt modelId="{9AA27817-BB3C-4324-B2F5-0E609C5C4447}" type="pres">
      <dgm:prSet presAssocID="{B60F3468-EFFF-4413-AB00-D141512F2665}" presName="hierChild4" presStyleCnt="0"/>
      <dgm:spPr/>
    </dgm:pt>
    <dgm:pt modelId="{075AA404-7EA7-4002-A0B2-393F2E065CEF}" type="pres">
      <dgm:prSet presAssocID="{5CFD566C-C57F-42AF-82A1-7E6C4DD1230C}" presName="Name28" presStyleLbl="parChTrans1D3" presStyleIdx="3" presStyleCnt="5"/>
      <dgm:spPr/>
    </dgm:pt>
    <dgm:pt modelId="{7AF52653-A73F-4725-8630-55A70365B720}" type="pres">
      <dgm:prSet presAssocID="{AF879E1A-AE32-4264-AA35-FB8374DFDA65}" presName="hierRoot2" presStyleCnt="0">
        <dgm:presLayoutVars>
          <dgm:hierBranch val="init"/>
        </dgm:presLayoutVars>
      </dgm:prSet>
      <dgm:spPr/>
    </dgm:pt>
    <dgm:pt modelId="{31FAEFA6-A68C-4751-8D69-12B6B4B94BEE}" type="pres">
      <dgm:prSet presAssocID="{AF879E1A-AE32-4264-AA35-FB8374DFDA65}" presName="rootComposite2" presStyleCnt="0"/>
      <dgm:spPr/>
    </dgm:pt>
    <dgm:pt modelId="{79433B41-7729-45D0-A639-EF006FC554DA}" type="pres">
      <dgm:prSet presAssocID="{AF879E1A-AE32-4264-AA35-FB8374DFDA65}" presName="rootText2" presStyleLbl="alignAcc1" presStyleIdx="0" presStyleCnt="0">
        <dgm:presLayoutVars>
          <dgm:chPref val="3"/>
        </dgm:presLayoutVars>
      </dgm:prSet>
      <dgm:spPr/>
    </dgm:pt>
    <dgm:pt modelId="{2BDA4C12-E546-4F58-A364-310C15000CF6}" type="pres">
      <dgm:prSet presAssocID="{AF879E1A-AE32-4264-AA35-FB8374DFDA65}" presName="topArc2" presStyleLbl="parChTrans1D1" presStyleIdx="16" presStyleCnt="22"/>
      <dgm:spPr/>
    </dgm:pt>
    <dgm:pt modelId="{3B5683A6-8D83-4301-AC1F-8BDF3111B237}" type="pres">
      <dgm:prSet presAssocID="{AF879E1A-AE32-4264-AA35-FB8374DFDA65}" presName="bottomArc2" presStyleLbl="parChTrans1D1" presStyleIdx="17" presStyleCnt="22"/>
      <dgm:spPr/>
    </dgm:pt>
    <dgm:pt modelId="{2703EEDF-91CD-4CAA-B45F-104C2640F239}" type="pres">
      <dgm:prSet presAssocID="{AF879E1A-AE32-4264-AA35-FB8374DFDA65}" presName="topConnNode2" presStyleLbl="node3" presStyleIdx="0" presStyleCnt="0"/>
      <dgm:spPr/>
    </dgm:pt>
    <dgm:pt modelId="{605E77CB-C5E1-4990-BF5F-CE5EE6032DFA}" type="pres">
      <dgm:prSet presAssocID="{AF879E1A-AE32-4264-AA35-FB8374DFDA65}" presName="hierChild4" presStyleCnt="0"/>
      <dgm:spPr/>
    </dgm:pt>
    <dgm:pt modelId="{F9BFF616-76DE-4617-83B3-6B5A45ED5BA3}" type="pres">
      <dgm:prSet presAssocID="{AF879E1A-AE32-4264-AA35-FB8374DFDA65}" presName="hierChild5" presStyleCnt="0"/>
      <dgm:spPr/>
    </dgm:pt>
    <dgm:pt modelId="{F083AAD2-BC54-4841-AE09-C2024606CD54}" type="pres">
      <dgm:prSet presAssocID="{B60F3468-EFFF-4413-AB00-D141512F2665}" presName="hierChild5" presStyleCnt="0"/>
      <dgm:spPr/>
    </dgm:pt>
    <dgm:pt modelId="{9346ABC4-043E-47DD-AEA5-D1B616A3A153}" type="pres">
      <dgm:prSet presAssocID="{940D87D0-AD73-4767-8563-A1F58331D082}" presName="Name28" presStyleLbl="parChTrans1D2" presStyleIdx="4" presStyleCnt="5"/>
      <dgm:spPr/>
    </dgm:pt>
    <dgm:pt modelId="{3825B3F1-7C52-4A06-8DF7-5EF3D381C0AA}" type="pres">
      <dgm:prSet presAssocID="{958F7DBA-4611-4CEC-A953-4D1C2B48DDA3}" presName="hierRoot2" presStyleCnt="0">
        <dgm:presLayoutVars>
          <dgm:hierBranch val="init"/>
        </dgm:presLayoutVars>
      </dgm:prSet>
      <dgm:spPr/>
    </dgm:pt>
    <dgm:pt modelId="{95740308-F9D6-4E90-BB0F-FCF546CAEFD3}" type="pres">
      <dgm:prSet presAssocID="{958F7DBA-4611-4CEC-A953-4D1C2B48DDA3}" presName="rootComposite2" presStyleCnt="0"/>
      <dgm:spPr/>
    </dgm:pt>
    <dgm:pt modelId="{C65782C3-B916-4775-AEC3-572BCF578C8F}" type="pres">
      <dgm:prSet presAssocID="{958F7DBA-4611-4CEC-A953-4D1C2B48DDA3}" presName="rootText2" presStyleLbl="alignAcc1" presStyleIdx="0" presStyleCnt="0">
        <dgm:presLayoutVars>
          <dgm:chPref val="3"/>
        </dgm:presLayoutVars>
      </dgm:prSet>
      <dgm:spPr/>
    </dgm:pt>
    <dgm:pt modelId="{A51B20A6-29B0-45A3-A49F-1071C5CFB04D}" type="pres">
      <dgm:prSet presAssocID="{958F7DBA-4611-4CEC-A953-4D1C2B48DDA3}" presName="topArc2" presStyleLbl="parChTrans1D1" presStyleIdx="18" presStyleCnt="22"/>
      <dgm:spPr/>
    </dgm:pt>
    <dgm:pt modelId="{8A96E1C7-7079-4748-9A04-3F5017D5C805}" type="pres">
      <dgm:prSet presAssocID="{958F7DBA-4611-4CEC-A953-4D1C2B48DDA3}" presName="bottomArc2" presStyleLbl="parChTrans1D1" presStyleIdx="19" presStyleCnt="22"/>
      <dgm:spPr/>
    </dgm:pt>
    <dgm:pt modelId="{E998CDA8-EC50-4EBA-90EE-E2CF59BFC8F9}" type="pres">
      <dgm:prSet presAssocID="{958F7DBA-4611-4CEC-A953-4D1C2B48DDA3}" presName="topConnNode2" presStyleLbl="node2" presStyleIdx="0" presStyleCnt="0"/>
      <dgm:spPr/>
    </dgm:pt>
    <dgm:pt modelId="{34E4EB79-6970-48F3-BAB1-CE982D8440CF}" type="pres">
      <dgm:prSet presAssocID="{958F7DBA-4611-4CEC-A953-4D1C2B48DDA3}" presName="hierChild4" presStyleCnt="0"/>
      <dgm:spPr/>
    </dgm:pt>
    <dgm:pt modelId="{EC47C7F8-C0D5-4725-80BA-5DF20A88A527}" type="pres">
      <dgm:prSet presAssocID="{EDDD10EC-B624-4EE3-ACEB-AD98BAF43CB1}" presName="Name28" presStyleLbl="parChTrans1D3" presStyleIdx="4" presStyleCnt="5"/>
      <dgm:spPr/>
    </dgm:pt>
    <dgm:pt modelId="{D840632E-D3D4-4276-8700-E3DAD8C38559}" type="pres">
      <dgm:prSet presAssocID="{7789C0C2-0B9D-4DB0-8318-899697B306FF}" presName="hierRoot2" presStyleCnt="0">
        <dgm:presLayoutVars>
          <dgm:hierBranch val="init"/>
        </dgm:presLayoutVars>
      </dgm:prSet>
      <dgm:spPr/>
    </dgm:pt>
    <dgm:pt modelId="{C9CCA288-ACD2-4D96-A13D-6F49C21CBA76}" type="pres">
      <dgm:prSet presAssocID="{7789C0C2-0B9D-4DB0-8318-899697B306FF}" presName="rootComposite2" presStyleCnt="0"/>
      <dgm:spPr/>
    </dgm:pt>
    <dgm:pt modelId="{41124051-4FC5-44C7-8A50-542295FBEB04}" type="pres">
      <dgm:prSet presAssocID="{7789C0C2-0B9D-4DB0-8318-899697B306FF}" presName="rootText2" presStyleLbl="alignAcc1" presStyleIdx="0" presStyleCnt="0">
        <dgm:presLayoutVars>
          <dgm:chPref val="3"/>
        </dgm:presLayoutVars>
      </dgm:prSet>
      <dgm:spPr/>
    </dgm:pt>
    <dgm:pt modelId="{3FC7CD6A-9437-4619-A884-AE866CE8DDB2}" type="pres">
      <dgm:prSet presAssocID="{7789C0C2-0B9D-4DB0-8318-899697B306FF}" presName="topArc2" presStyleLbl="parChTrans1D1" presStyleIdx="20" presStyleCnt="22"/>
      <dgm:spPr/>
    </dgm:pt>
    <dgm:pt modelId="{A4AB7E78-DEA5-402D-8C95-BAC01918B2B5}" type="pres">
      <dgm:prSet presAssocID="{7789C0C2-0B9D-4DB0-8318-899697B306FF}" presName="bottomArc2" presStyleLbl="parChTrans1D1" presStyleIdx="21" presStyleCnt="22"/>
      <dgm:spPr/>
    </dgm:pt>
    <dgm:pt modelId="{8A431086-BCEC-47D6-A869-14E2018A8851}" type="pres">
      <dgm:prSet presAssocID="{7789C0C2-0B9D-4DB0-8318-899697B306FF}" presName="topConnNode2" presStyleLbl="node3" presStyleIdx="0" presStyleCnt="0"/>
      <dgm:spPr/>
    </dgm:pt>
    <dgm:pt modelId="{B1BF46B0-1349-4E64-98A1-454FC75766A8}" type="pres">
      <dgm:prSet presAssocID="{7789C0C2-0B9D-4DB0-8318-899697B306FF}" presName="hierChild4" presStyleCnt="0"/>
      <dgm:spPr/>
    </dgm:pt>
    <dgm:pt modelId="{7B021C9A-E795-4877-8076-9C47D94936C3}" type="pres">
      <dgm:prSet presAssocID="{7789C0C2-0B9D-4DB0-8318-899697B306FF}" presName="hierChild5" presStyleCnt="0"/>
      <dgm:spPr/>
    </dgm:pt>
    <dgm:pt modelId="{32195CE2-484D-42FA-8D7E-DEEE9F5D2722}" type="pres">
      <dgm:prSet presAssocID="{958F7DBA-4611-4CEC-A953-4D1C2B48DDA3}" presName="hierChild5" presStyleCnt="0"/>
      <dgm:spPr/>
    </dgm:pt>
    <dgm:pt modelId="{39CAF702-BEB7-4546-9E4E-75A6C4B0C508}" type="pres">
      <dgm:prSet presAssocID="{54E97100-F63D-4FA1-81A2-29B2470188F1}" presName="hierChild3" presStyleCnt="0"/>
      <dgm:spPr/>
    </dgm:pt>
  </dgm:ptLst>
  <dgm:cxnLst>
    <dgm:cxn modelId="{1B3D1604-11BB-4CB7-AE70-32C0A2721F5B}" srcId="{5DFBBD61-3C73-4119-A493-D63E979ED019}" destId="{E682CAE5-3BA4-4EED-AFC4-42643D68C61A}" srcOrd="0" destOrd="0" parTransId="{643918C5-3153-4D51-B1EE-3F7A61D41250}" sibTransId="{141CF498-0E9D-45F5-9651-2F18F98023A7}"/>
    <dgm:cxn modelId="{07035D06-138C-438A-98A4-3D38A70F3FCA}" type="presOf" srcId="{54E97100-F63D-4FA1-81A2-29B2470188F1}" destId="{8D48A24A-015E-43E4-8D65-55F8583219E1}" srcOrd="0" destOrd="0" presId="urn:microsoft.com/office/officeart/2008/layout/HalfCircleOrganizationChart"/>
    <dgm:cxn modelId="{3B8A7806-630D-4241-8E47-D878C7914359}" type="presOf" srcId="{EA027DE5-5B57-45CE-B827-D7A87E693414}" destId="{54DE80B5-9251-4190-88EB-CD80D4718490}" srcOrd="0" destOrd="0" presId="urn:microsoft.com/office/officeart/2008/layout/HalfCircleOrganizationChart"/>
    <dgm:cxn modelId="{954EAD06-55AA-4C26-B2F7-887E9714FA9A}" srcId="{EA027DE5-5B57-45CE-B827-D7A87E693414}" destId="{3E767FB3-C0B4-473E-84E2-092CC09CF6E9}" srcOrd="0" destOrd="0" parTransId="{02BE12F7-E6CE-455F-933A-4235608D7E9F}" sibTransId="{B77DE1AC-1CA7-4625-930B-988F10F25486}"/>
    <dgm:cxn modelId="{391F090F-9E24-44ED-9768-8CF1F28CD510}" type="presOf" srcId="{E682CAE5-3BA4-4EED-AFC4-42643D68C61A}" destId="{59FDE097-53EC-46F7-9D81-E10050B3CF9F}" srcOrd="0" destOrd="0" presId="urn:microsoft.com/office/officeart/2008/layout/HalfCircleOrganizationChart"/>
    <dgm:cxn modelId="{16E94B0F-2CC3-454E-BC83-D855DEDED7D4}" type="presOf" srcId="{E682CAE5-3BA4-4EED-AFC4-42643D68C61A}" destId="{AD358F4E-8146-47EE-8BFF-1D83B80E974B}" srcOrd="1" destOrd="0" presId="urn:microsoft.com/office/officeart/2008/layout/HalfCircleOrganizationChart"/>
    <dgm:cxn modelId="{35D2A310-9A21-4D87-9CFD-C5D31A96481C}" type="presOf" srcId="{54E97100-F63D-4FA1-81A2-29B2470188F1}" destId="{8F840EA5-0543-4E20-868F-ED3CCC6CB098}" srcOrd="1" destOrd="0" presId="urn:microsoft.com/office/officeart/2008/layout/HalfCircleOrganizationChart"/>
    <dgm:cxn modelId="{B3379C13-9C4B-40C7-B80C-F3F52DC89A03}" type="presOf" srcId="{02BE12F7-E6CE-455F-933A-4235608D7E9F}" destId="{F0359B94-1373-4448-BB7A-65A216C68C62}" srcOrd="0" destOrd="0" presId="urn:microsoft.com/office/officeart/2008/layout/HalfCircleOrganizationChart"/>
    <dgm:cxn modelId="{ACC4F814-0C94-42C2-9D2E-522DBD1FC581}" type="presOf" srcId="{8B0882E0-0954-464B-A4C6-71DE248ABE99}" destId="{F4A6585F-1B33-4B22-A66F-8A792F681639}" srcOrd="0" destOrd="0" presId="urn:microsoft.com/office/officeart/2008/layout/HalfCircleOrganizationChart"/>
    <dgm:cxn modelId="{C7280E1D-F2F8-40DF-8550-E6B16FDC7A8D}" type="presOf" srcId="{31717927-777B-483E-8E1E-AD2569A3C01C}" destId="{B773023A-E125-42CA-AA7A-79E0E3D480B8}" srcOrd="0" destOrd="0" presId="urn:microsoft.com/office/officeart/2008/layout/HalfCircleOrganizationChart"/>
    <dgm:cxn modelId="{3168DE1F-2E53-4AD3-B358-960725ED14A6}" type="presOf" srcId="{8B0882E0-0954-464B-A4C6-71DE248ABE99}" destId="{7C3974C3-DC51-4AD0-B1F6-EF83D6B0A604}" srcOrd="1" destOrd="0" presId="urn:microsoft.com/office/officeart/2008/layout/HalfCircleOrganizationChart"/>
    <dgm:cxn modelId="{8ED81223-F436-4A66-A225-5B40AEF55283}" type="presOf" srcId="{3E767FB3-C0B4-473E-84E2-092CC09CF6E9}" destId="{201B4384-ED23-48F2-A126-5651CC22B766}" srcOrd="0" destOrd="0" presId="urn:microsoft.com/office/officeart/2008/layout/HalfCircleOrganizationChart"/>
    <dgm:cxn modelId="{7C7FC630-F66D-473E-98EC-C1C995E3F32B}" type="presOf" srcId="{AF879E1A-AE32-4264-AA35-FB8374DFDA65}" destId="{2703EEDF-91CD-4CAA-B45F-104C2640F239}" srcOrd="1" destOrd="0" presId="urn:microsoft.com/office/officeart/2008/layout/HalfCircleOrganizationChart"/>
    <dgm:cxn modelId="{36B1E233-974C-40EF-9F60-7D0D1CE0BBB8}" srcId="{54E97100-F63D-4FA1-81A2-29B2470188F1}" destId="{B60F3468-EFFF-4413-AB00-D141512F2665}" srcOrd="3" destOrd="0" parTransId="{12ED6482-9FDF-4E64-849E-4D24E86D83BA}" sibTransId="{958D4247-1A0F-471F-97DE-B078635D63BF}"/>
    <dgm:cxn modelId="{F5F4183B-0B13-4320-9876-673ADF35C95B}" type="presOf" srcId="{940D87D0-AD73-4767-8563-A1F58331D082}" destId="{9346ABC4-043E-47DD-AEA5-D1B616A3A153}" srcOrd="0" destOrd="0" presId="urn:microsoft.com/office/officeart/2008/layout/HalfCircleOrganizationChart"/>
    <dgm:cxn modelId="{71334D40-9334-44DC-A16C-6514E8508E31}" srcId="{54E97100-F63D-4FA1-81A2-29B2470188F1}" destId="{EA027DE5-5B57-45CE-B827-D7A87E693414}" srcOrd="1" destOrd="0" parTransId="{C2A32710-111B-431F-8431-7C7CF72B9268}" sibTransId="{5F742C18-F31B-45B3-BEE1-FE2EE2A62B86}"/>
    <dgm:cxn modelId="{E1587E5D-8960-44B1-A6F3-89404AC77C23}" type="presOf" srcId="{D2456926-2F2A-4810-8A3C-331E365AB956}" destId="{FFD26D84-513B-4B29-A521-4BFFFB8940F9}" srcOrd="0" destOrd="0" presId="urn:microsoft.com/office/officeart/2008/layout/HalfCircleOrganizationChart"/>
    <dgm:cxn modelId="{073F7561-9B2B-4A56-B234-C7C480F66892}" type="presOf" srcId="{958F7DBA-4611-4CEC-A953-4D1C2B48DDA3}" destId="{E998CDA8-EC50-4EBA-90EE-E2CF59BFC8F9}" srcOrd="1" destOrd="0" presId="urn:microsoft.com/office/officeart/2008/layout/HalfCircleOrganizationChart"/>
    <dgm:cxn modelId="{0EDD5F47-9CC8-45A3-965C-FD012061923A}" type="presOf" srcId="{6BFA7455-99A7-41D3-BA50-80F4E4961D02}" destId="{35A13F02-EF67-4B3B-8423-92D694992EE1}" srcOrd="0" destOrd="0" presId="urn:microsoft.com/office/officeart/2008/layout/HalfCircleOrganizationChart"/>
    <dgm:cxn modelId="{8D1B6D70-0079-45F3-A190-71B5AD897395}" type="presOf" srcId="{CECBD7EB-848C-41D8-881E-89570E72EABF}" destId="{A9A59EF7-3340-4160-8D8C-E9B2331666EB}" srcOrd="0" destOrd="0" presId="urn:microsoft.com/office/officeart/2008/layout/HalfCircleOrganizationChart"/>
    <dgm:cxn modelId="{1982D774-8B5F-4BC7-9581-75EA87FB7D02}" type="presOf" srcId="{7789C0C2-0B9D-4DB0-8318-899697B306FF}" destId="{41124051-4FC5-44C7-8A50-542295FBEB04}" srcOrd="0" destOrd="0" presId="urn:microsoft.com/office/officeart/2008/layout/HalfCircleOrganizationChart"/>
    <dgm:cxn modelId="{A4FFE076-7999-4137-A7A1-670AD234B71A}" srcId="{54E97100-F63D-4FA1-81A2-29B2470188F1}" destId="{5DFBBD61-3C73-4119-A493-D63E979ED019}" srcOrd="2" destOrd="0" parTransId="{C4D3BE18-118B-4660-805A-CF95B7D0F995}" sibTransId="{9E88E7F3-B27C-41C1-A83A-39C20C5B9BAA}"/>
    <dgm:cxn modelId="{B9D90357-9A76-45A3-8D09-33C31B5CD1A3}" srcId="{958F7DBA-4611-4CEC-A953-4D1C2B48DDA3}" destId="{7789C0C2-0B9D-4DB0-8318-899697B306FF}" srcOrd="0" destOrd="0" parTransId="{EDDD10EC-B624-4EE3-ACEB-AD98BAF43CB1}" sibTransId="{3AD9F8EF-83F9-4A12-89C0-83D987BC9600}"/>
    <dgm:cxn modelId="{498F367B-A4E3-4F3A-9F84-C88E589677F0}" srcId="{54E97100-F63D-4FA1-81A2-29B2470188F1}" destId="{958F7DBA-4611-4CEC-A953-4D1C2B48DDA3}" srcOrd="4" destOrd="0" parTransId="{940D87D0-AD73-4767-8563-A1F58331D082}" sibTransId="{E7C8E0A6-1F41-4F5B-9440-F9BE028AE820}"/>
    <dgm:cxn modelId="{0F68A484-E783-4B34-BD3F-97BB16D12CD7}" type="presOf" srcId="{3E767FB3-C0B4-473E-84E2-092CC09CF6E9}" destId="{CF6F99D2-8B05-4970-B28F-58173651F263}" srcOrd="1" destOrd="0" presId="urn:microsoft.com/office/officeart/2008/layout/HalfCircleOrganizationChart"/>
    <dgm:cxn modelId="{AA391286-2D0A-4DD5-A0F5-DA3E8D398355}" type="presOf" srcId="{5DFBBD61-3C73-4119-A493-D63E979ED019}" destId="{D08EF0EC-45A5-471E-95E3-A238F366F906}" srcOrd="0" destOrd="0" presId="urn:microsoft.com/office/officeart/2008/layout/HalfCircleOrganizationChart"/>
    <dgm:cxn modelId="{261F1187-E866-4178-B0B3-9ACB379B6405}" type="presOf" srcId="{958F7DBA-4611-4CEC-A953-4D1C2B48DDA3}" destId="{C65782C3-B916-4775-AEC3-572BCF578C8F}" srcOrd="0" destOrd="0" presId="urn:microsoft.com/office/officeart/2008/layout/HalfCircleOrganizationChart"/>
    <dgm:cxn modelId="{61004E87-72ED-4146-A2F9-484467BB54AA}" type="presOf" srcId="{12ED6482-9FDF-4E64-849E-4D24E86D83BA}" destId="{5E78BC6D-9A39-4585-85D0-D0D0B36DBF62}" srcOrd="0" destOrd="0" presId="urn:microsoft.com/office/officeart/2008/layout/HalfCircleOrganizationChart"/>
    <dgm:cxn modelId="{20568494-E687-4C6D-A342-6F0C2F4BAFEE}" type="presOf" srcId="{C4D3BE18-118B-4660-805A-CF95B7D0F995}" destId="{7AFB0E24-8F14-4890-85BF-16B72BD2342D}" srcOrd="0" destOrd="0" presId="urn:microsoft.com/office/officeart/2008/layout/HalfCircleOrganizationChart"/>
    <dgm:cxn modelId="{B6119197-330F-48B0-B683-64EC00AB2753}" type="presOf" srcId="{5DFBBD61-3C73-4119-A493-D63E979ED019}" destId="{2B4CD4CE-FB56-46B0-965E-5E3BF50EB445}" srcOrd="1" destOrd="0" presId="urn:microsoft.com/office/officeart/2008/layout/HalfCircleOrganizationChart"/>
    <dgm:cxn modelId="{5C6D8B99-7FE0-4FB2-8552-4125B3546A7C}" type="presOf" srcId="{EA027DE5-5B57-45CE-B827-D7A87E693414}" destId="{10387FE2-A356-4480-8675-E9B0C162B59A}" srcOrd="1" destOrd="0" presId="urn:microsoft.com/office/officeart/2008/layout/HalfCircleOrganizationChart"/>
    <dgm:cxn modelId="{D1B9F3A2-FD25-48C7-B646-CA99E768C110}" type="presOf" srcId="{6BFA7455-99A7-41D3-BA50-80F4E4961D02}" destId="{F277D52A-805B-408C-B10E-D1F9ECBDCD5F}" srcOrd="1" destOrd="0" presId="urn:microsoft.com/office/officeart/2008/layout/HalfCircleOrganizationChart"/>
    <dgm:cxn modelId="{13D025A4-C264-4FE6-9D57-E010BA74EFB9}" type="presOf" srcId="{AF879E1A-AE32-4264-AA35-FB8374DFDA65}" destId="{79433B41-7729-45D0-A639-EF006FC554DA}" srcOrd="0" destOrd="0" presId="urn:microsoft.com/office/officeart/2008/layout/HalfCircleOrganizationChart"/>
    <dgm:cxn modelId="{E0D4EDA7-F3D4-423B-A37F-B83733D037C9}" type="presOf" srcId="{C2A32710-111B-431F-8431-7C7CF72B9268}" destId="{D227FD70-2465-4BB2-A832-5CBED219CD3F}" srcOrd="0" destOrd="0" presId="urn:microsoft.com/office/officeart/2008/layout/HalfCircleOrganizationChart"/>
    <dgm:cxn modelId="{69668DAB-FC32-4343-9C6E-D04963FA182D}" srcId="{31717927-777B-483E-8E1E-AD2569A3C01C}" destId="{54E97100-F63D-4FA1-81A2-29B2470188F1}" srcOrd="0" destOrd="0" parTransId="{1EFDD633-A72A-49DA-A636-205B41725771}" sibTransId="{D027F142-FD9A-4958-9414-A8E91451FEB3}"/>
    <dgm:cxn modelId="{FF95F3AC-B9CF-474E-83FF-96E8E9981CA5}" type="presOf" srcId="{7789C0C2-0B9D-4DB0-8318-899697B306FF}" destId="{8A431086-BCEC-47D6-A869-14E2018A8851}" srcOrd="1" destOrd="0" presId="urn:microsoft.com/office/officeart/2008/layout/HalfCircleOrganizationChart"/>
    <dgm:cxn modelId="{950322AE-B7D2-4019-ADB8-EE724558DBD8}" type="presOf" srcId="{EDDD10EC-B624-4EE3-ACEB-AD98BAF43CB1}" destId="{EC47C7F8-C0D5-4725-80BA-5DF20A88A527}" srcOrd="0" destOrd="0" presId="urn:microsoft.com/office/officeart/2008/layout/HalfCircleOrganizationChart"/>
    <dgm:cxn modelId="{B393ABB9-0A72-448D-95B5-2EC5649BBE92}" type="presOf" srcId="{643918C5-3153-4D51-B1EE-3F7A61D41250}" destId="{A6D8EA72-6C0B-41C3-AFA6-A9AC8DBD6447}" srcOrd="0" destOrd="0" presId="urn:microsoft.com/office/officeart/2008/layout/HalfCircleOrganizationChart"/>
    <dgm:cxn modelId="{47438BC4-1DA9-44B0-A16E-7342A8C5866E}" type="presOf" srcId="{5CFD566C-C57F-42AF-82A1-7E6C4DD1230C}" destId="{075AA404-7EA7-4002-A0B2-393F2E065CEF}" srcOrd="0" destOrd="0" presId="urn:microsoft.com/office/officeart/2008/layout/HalfCircleOrganizationChart"/>
    <dgm:cxn modelId="{7F1812CF-1228-41E8-8BFF-0250706F0770}" type="presOf" srcId="{B60F3468-EFFF-4413-AB00-D141512F2665}" destId="{D25DB48C-BDE7-47A8-88DC-D2245EA3312E}" srcOrd="0" destOrd="0" presId="urn:microsoft.com/office/officeart/2008/layout/HalfCircleOrganizationChart"/>
    <dgm:cxn modelId="{26EBA0E7-6927-4E3F-A5EF-6B3E09C85337}" type="presOf" srcId="{B60F3468-EFFF-4413-AB00-D141512F2665}" destId="{A42EDB9A-B55F-44E7-BAE7-D780F1398425}" srcOrd="1" destOrd="0" presId="urn:microsoft.com/office/officeart/2008/layout/HalfCircleOrganizationChart"/>
    <dgm:cxn modelId="{F514D0EE-B928-4C05-848F-AA40CF2755C3}" srcId="{6BFA7455-99A7-41D3-BA50-80F4E4961D02}" destId="{8B0882E0-0954-464B-A4C6-71DE248ABE99}" srcOrd="0" destOrd="0" parTransId="{CECBD7EB-848C-41D8-881E-89570E72EABF}" sibTransId="{A559DEC9-3B74-4E90-8DF5-5AF9FB24CC97}"/>
    <dgm:cxn modelId="{05D577F6-0B22-4044-A918-9E70A3B6D5E5}" srcId="{B60F3468-EFFF-4413-AB00-D141512F2665}" destId="{AF879E1A-AE32-4264-AA35-FB8374DFDA65}" srcOrd="0" destOrd="0" parTransId="{5CFD566C-C57F-42AF-82A1-7E6C4DD1230C}" sibTransId="{35E3E348-4F91-4893-B27E-50A3E4BCD5A0}"/>
    <dgm:cxn modelId="{6EC9C0FF-4926-4208-9BEF-4E2BBD32DD94}" srcId="{54E97100-F63D-4FA1-81A2-29B2470188F1}" destId="{6BFA7455-99A7-41D3-BA50-80F4E4961D02}" srcOrd="0" destOrd="0" parTransId="{D2456926-2F2A-4810-8A3C-331E365AB956}" sibTransId="{C7AFCF2A-4574-41D3-9BC3-DDD63BCE19A4}"/>
    <dgm:cxn modelId="{E409BA33-EA38-46B8-B11F-21ED171BEDD9}" type="presParOf" srcId="{B773023A-E125-42CA-AA7A-79E0E3D480B8}" destId="{C6649C21-0487-4BB7-A8E0-909EFE1009D6}" srcOrd="0" destOrd="0" presId="urn:microsoft.com/office/officeart/2008/layout/HalfCircleOrganizationChart"/>
    <dgm:cxn modelId="{227BB078-ADFC-4155-AD1E-6EFEBE709444}" type="presParOf" srcId="{C6649C21-0487-4BB7-A8E0-909EFE1009D6}" destId="{BF9C5428-B770-4382-8B93-F930C7773CAD}" srcOrd="0" destOrd="0" presId="urn:microsoft.com/office/officeart/2008/layout/HalfCircleOrganizationChart"/>
    <dgm:cxn modelId="{6AE465CB-90D7-4EBC-B858-1CF7A85B39E1}" type="presParOf" srcId="{BF9C5428-B770-4382-8B93-F930C7773CAD}" destId="{8D48A24A-015E-43E4-8D65-55F8583219E1}" srcOrd="0" destOrd="0" presId="urn:microsoft.com/office/officeart/2008/layout/HalfCircleOrganizationChart"/>
    <dgm:cxn modelId="{C733C5C1-6727-4009-8BEA-5014B4387557}" type="presParOf" srcId="{BF9C5428-B770-4382-8B93-F930C7773CAD}" destId="{3EEEB3DC-0043-4689-BE20-B7211CE63B5D}" srcOrd="1" destOrd="0" presId="urn:microsoft.com/office/officeart/2008/layout/HalfCircleOrganizationChart"/>
    <dgm:cxn modelId="{6822BB3E-996A-4FED-922A-ADEDB4EDE053}" type="presParOf" srcId="{BF9C5428-B770-4382-8B93-F930C7773CAD}" destId="{156408EF-7F1D-4FE3-802D-CD684C566180}" srcOrd="2" destOrd="0" presId="urn:microsoft.com/office/officeart/2008/layout/HalfCircleOrganizationChart"/>
    <dgm:cxn modelId="{81797CA6-4F7F-4BE4-BEF1-96C28DF437A8}" type="presParOf" srcId="{BF9C5428-B770-4382-8B93-F930C7773CAD}" destId="{8F840EA5-0543-4E20-868F-ED3CCC6CB098}" srcOrd="3" destOrd="0" presId="urn:microsoft.com/office/officeart/2008/layout/HalfCircleOrganizationChart"/>
    <dgm:cxn modelId="{1681E235-18CF-4390-BEC9-8B38019946D1}" type="presParOf" srcId="{C6649C21-0487-4BB7-A8E0-909EFE1009D6}" destId="{DC9A8DD0-E540-428B-8C9A-C8589D00C841}" srcOrd="1" destOrd="0" presId="urn:microsoft.com/office/officeart/2008/layout/HalfCircleOrganizationChart"/>
    <dgm:cxn modelId="{DF8FF38B-2264-45DA-8747-CCBEE531DB46}" type="presParOf" srcId="{DC9A8DD0-E540-428B-8C9A-C8589D00C841}" destId="{FFD26D84-513B-4B29-A521-4BFFFB8940F9}" srcOrd="0" destOrd="0" presId="urn:microsoft.com/office/officeart/2008/layout/HalfCircleOrganizationChart"/>
    <dgm:cxn modelId="{B0F464EE-8B61-4DCB-A355-BA367CB859C4}" type="presParOf" srcId="{DC9A8DD0-E540-428B-8C9A-C8589D00C841}" destId="{A6D4AC13-9624-4ABE-A68C-63CD40199FDB}" srcOrd="1" destOrd="0" presId="urn:microsoft.com/office/officeart/2008/layout/HalfCircleOrganizationChart"/>
    <dgm:cxn modelId="{970ACA39-C2E4-4BEB-BD5C-01ED809017E5}" type="presParOf" srcId="{A6D4AC13-9624-4ABE-A68C-63CD40199FDB}" destId="{04A2BA6F-3D49-4E4D-B698-39DEB886748F}" srcOrd="0" destOrd="0" presId="urn:microsoft.com/office/officeart/2008/layout/HalfCircleOrganizationChart"/>
    <dgm:cxn modelId="{AF6BACE7-6CE6-46B6-B61B-CB8D0EC8454E}" type="presParOf" srcId="{04A2BA6F-3D49-4E4D-B698-39DEB886748F}" destId="{35A13F02-EF67-4B3B-8423-92D694992EE1}" srcOrd="0" destOrd="0" presId="urn:microsoft.com/office/officeart/2008/layout/HalfCircleOrganizationChart"/>
    <dgm:cxn modelId="{1E2E84AD-42AD-436F-8746-E7D465266B14}" type="presParOf" srcId="{04A2BA6F-3D49-4E4D-B698-39DEB886748F}" destId="{28E5D948-9B6A-49F1-8382-C4579313CB36}" srcOrd="1" destOrd="0" presId="urn:microsoft.com/office/officeart/2008/layout/HalfCircleOrganizationChart"/>
    <dgm:cxn modelId="{3745D5A5-1A1D-40EA-9E9A-67DC8001E645}" type="presParOf" srcId="{04A2BA6F-3D49-4E4D-B698-39DEB886748F}" destId="{CCB7FA14-0FBA-445B-8848-7E9A5F47B4BE}" srcOrd="2" destOrd="0" presId="urn:microsoft.com/office/officeart/2008/layout/HalfCircleOrganizationChart"/>
    <dgm:cxn modelId="{A4A6519F-701C-48D9-A095-239B439F7507}" type="presParOf" srcId="{04A2BA6F-3D49-4E4D-B698-39DEB886748F}" destId="{F277D52A-805B-408C-B10E-D1F9ECBDCD5F}" srcOrd="3" destOrd="0" presId="urn:microsoft.com/office/officeart/2008/layout/HalfCircleOrganizationChart"/>
    <dgm:cxn modelId="{0AC7B46D-E145-4316-B84F-7D9A0D689895}" type="presParOf" srcId="{A6D4AC13-9624-4ABE-A68C-63CD40199FDB}" destId="{ECA4D6C9-A7BC-4507-B7B4-34FBCCE24162}" srcOrd="1" destOrd="0" presId="urn:microsoft.com/office/officeart/2008/layout/HalfCircleOrganizationChart"/>
    <dgm:cxn modelId="{270D2DF9-C24E-4503-8C70-59646AF42941}" type="presParOf" srcId="{ECA4D6C9-A7BC-4507-B7B4-34FBCCE24162}" destId="{A9A59EF7-3340-4160-8D8C-E9B2331666EB}" srcOrd="0" destOrd="0" presId="urn:microsoft.com/office/officeart/2008/layout/HalfCircleOrganizationChart"/>
    <dgm:cxn modelId="{46D2DBED-F8A8-41F6-A930-F71B75614534}" type="presParOf" srcId="{ECA4D6C9-A7BC-4507-B7B4-34FBCCE24162}" destId="{63700564-9154-422F-B5E1-1BDA56B7113F}" srcOrd="1" destOrd="0" presId="urn:microsoft.com/office/officeart/2008/layout/HalfCircleOrganizationChart"/>
    <dgm:cxn modelId="{C79C71A2-E448-444A-A055-BF3DE134CC55}" type="presParOf" srcId="{63700564-9154-422F-B5E1-1BDA56B7113F}" destId="{11E13F4E-4953-40FD-B5B5-3DC8327E76D4}" srcOrd="0" destOrd="0" presId="urn:microsoft.com/office/officeart/2008/layout/HalfCircleOrganizationChart"/>
    <dgm:cxn modelId="{DE586C0A-0F58-4076-A549-3501768C0E89}" type="presParOf" srcId="{11E13F4E-4953-40FD-B5B5-3DC8327E76D4}" destId="{F4A6585F-1B33-4B22-A66F-8A792F681639}" srcOrd="0" destOrd="0" presId="urn:microsoft.com/office/officeart/2008/layout/HalfCircleOrganizationChart"/>
    <dgm:cxn modelId="{DB79C42E-1922-4757-B09A-8DE6BA19AABE}" type="presParOf" srcId="{11E13F4E-4953-40FD-B5B5-3DC8327E76D4}" destId="{7B8BF544-6A09-4975-877B-65DEF3C4D178}" srcOrd="1" destOrd="0" presId="urn:microsoft.com/office/officeart/2008/layout/HalfCircleOrganizationChart"/>
    <dgm:cxn modelId="{836AC793-46C9-4179-8823-0A7A9CC43592}" type="presParOf" srcId="{11E13F4E-4953-40FD-B5B5-3DC8327E76D4}" destId="{6514A4B2-418A-41A0-894B-03A377666681}" srcOrd="2" destOrd="0" presId="urn:microsoft.com/office/officeart/2008/layout/HalfCircleOrganizationChart"/>
    <dgm:cxn modelId="{33F7CDC9-EE00-477F-92A5-BBE973C78634}" type="presParOf" srcId="{11E13F4E-4953-40FD-B5B5-3DC8327E76D4}" destId="{7C3974C3-DC51-4AD0-B1F6-EF83D6B0A604}" srcOrd="3" destOrd="0" presId="urn:microsoft.com/office/officeart/2008/layout/HalfCircleOrganizationChart"/>
    <dgm:cxn modelId="{7B1EA747-63D1-495C-A702-6CD14D20B38E}" type="presParOf" srcId="{63700564-9154-422F-B5E1-1BDA56B7113F}" destId="{73B76C76-5495-4228-937F-152C8A222103}" srcOrd="1" destOrd="0" presId="urn:microsoft.com/office/officeart/2008/layout/HalfCircleOrganizationChart"/>
    <dgm:cxn modelId="{893314A4-BE7D-4004-8F52-2CDD31970C84}" type="presParOf" srcId="{63700564-9154-422F-B5E1-1BDA56B7113F}" destId="{91E88CF3-BC40-428E-AF63-7E421EED0470}" srcOrd="2" destOrd="0" presId="urn:microsoft.com/office/officeart/2008/layout/HalfCircleOrganizationChart"/>
    <dgm:cxn modelId="{E07DE895-DA12-405C-B7EC-979870CB28B2}" type="presParOf" srcId="{A6D4AC13-9624-4ABE-A68C-63CD40199FDB}" destId="{5E5B6ADA-1E19-4726-9C7C-324232C851CD}" srcOrd="2" destOrd="0" presId="urn:microsoft.com/office/officeart/2008/layout/HalfCircleOrganizationChart"/>
    <dgm:cxn modelId="{8C885ED7-5BBF-4F5E-9B38-F98FA4894C9F}" type="presParOf" srcId="{DC9A8DD0-E540-428B-8C9A-C8589D00C841}" destId="{D227FD70-2465-4BB2-A832-5CBED219CD3F}" srcOrd="2" destOrd="0" presId="urn:microsoft.com/office/officeart/2008/layout/HalfCircleOrganizationChart"/>
    <dgm:cxn modelId="{23ACC682-D5A7-48CC-A55F-A1265EEAE7DC}" type="presParOf" srcId="{DC9A8DD0-E540-428B-8C9A-C8589D00C841}" destId="{448AD39D-D116-4860-BF1E-D5ABDBEFE17B}" srcOrd="3" destOrd="0" presId="urn:microsoft.com/office/officeart/2008/layout/HalfCircleOrganizationChart"/>
    <dgm:cxn modelId="{F6911B49-45CF-47E7-9746-4C4F5A85662B}" type="presParOf" srcId="{448AD39D-D116-4860-BF1E-D5ABDBEFE17B}" destId="{166E43BA-5D13-43E8-BA1D-3053BB5BDA79}" srcOrd="0" destOrd="0" presId="urn:microsoft.com/office/officeart/2008/layout/HalfCircleOrganizationChart"/>
    <dgm:cxn modelId="{48517C61-BD1A-4659-927A-09FB8A33BA19}" type="presParOf" srcId="{166E43BA-5D13-43E8-BA1D-3053BB5BDA79}" destId="{54DE80B5-9251-4190-88EB-CD80D4718490}" srcOrd="0" destOrd="0" presId="urn:microsoft.com/office/officeart/2008/layout/HalfCircleOrganizationChart"/>
    <dgm:cxn modelId="{7073BFFC-0CDC-4AAA-B68B-821FA2EF72AB}" type="presParOf" srcId="{166E43BA-5D13-43E8-BA1D-3053BB5BDA79}" destId="{9B70D5FD-77CF-4AF4-8625-7CE762A3DABA}" srcOrd="1" destOrd="0" presId="urn:microsoft.com/office/officeart/2008/layout/HalfCircleOrganizationChart"/>
    <dgm:cxn modelId="{3128AD90-EC6A-477C-94BF-035A5F16C5FD}" type="presParOf" srcId="{166E43BA-5D13-43E8-BA1D-3053BB5BDA79}" destId="{D8A8ED0A-9E05-4864-9946-2559B9D196E4}" srcOrd="2" destOrd="0" presId="urn:microsoft.com/office/officeart/2008/layout/HalfCircleOrganizationChart"/>
    <dgm:cxn modelId="{3BA27613-B2E5-4B30-97E2-731F41CA5CC1}" type="presParOf" srcId="{166E43BA-5D13-43E8-BA1D-3053BB5BDA79}" destId="{10387FE2-A356-4480-8675-E9B0C162B59A}" srcOrd="3" destOrd="0" presId="urn:microsoft.com/office/officeart/2008/layout/HalfCircleOrganizationChart"/>
    <dgm:cxn modelId="{F14A91BC-0CFC-44A9-9A0D-24DBE335F94B}" type="presParOf" srcId="{448AD39D-D116-4860-BF1E-D5ABDBEFE17B}" destId="{5BCB8823-F7C5-44D6-A760-C1DDE23A1C37}" srcOrd="1" destOrd="0" presId="urn:microsoft.com/office/officeart/2008/layout/HalfCircleOrganizationChart"/>
    <dgm:cxn modelId="{7CE950FD-D091-4807-9B9B-6526E6163067}" type="presParOf" srcId="{5BCB8823-F7C5-44D6-A760-C1DDE23A1C37}" destId="{F0359B94-1373-4448-BB7A-65A216C68C62}" srcOrd="0" destOrd="0" presId="urn:microsoft.com/office/officeart/2008/layout/HalfCircleOrganizationChart"/>
    <dgm:cxn modelId="{0FEEEBDE-0CFA-4EC2-8512-1001A00D9317}" type="presParOf" srcId="{5BCB8823-F7C5-44D6-A760-C1DDE23A1C37}" destId="{C650E9DF-F1F3-4470-AEEC-D503F0419C0E}" srcOrd="1" destOrd="0" presId="urn:microsoft.com/office/officeart/2008/layout/HalfCircleOrganizationChart"/>
    <dgm:cxn modelId="{858E9121-0201-4982-9CDF-19FE02E45EAD}" type="presParOf" srcId="{C650E9DF-F1F3-4470-AEEC-D503F0419C0E}" destId="{614E375C-9262-44A7-AEA5-12E2DF74265E}" srcOrd="0" destOrd="0" presId="urn:microsoft.com/office/officeart/2008/layout/HalfCircleOrganizationChart"/>
    <dgm:cxn modelId="{2E0068A9-671D-4EB5-A657-FB60D321335B}" type="presParOf" srcId="{614E375C-9262-44A7-AEA5-12E2DF74265E}" destId="{201B4384-ED23-48F2-A126-5651CC22B766}" srcOrd="0" destOrd="0" presId="urn:microsoft.com/office/officeart/2008/layout/HalfCircleOrganizationChart"/>
    <dgm:cxn modelId="{B318F2E2-F66B-4E13-8166-9229CE00CA91}" type="presParOf" srcId="{614E375C-9262-44A7-AEA5-12E2DF74265E}" destId="{4A364E45-B9F7-49D0-9394-48CFFD139769}" srcOrd="1" destOrd="0" presId="urn:microsoft.com/office/officeart/2008/layout/HalfCircleOrganizationChart"/>
    <dgm:cxn modelId="{A4B3DDA5-5134-4B1F-8170-D8B00C0A7BD3}" type="presParOf" srcId="{614E375C-9262-44A7-AEA5-12E2DF74265E}" destId="{F319061A-F3EF-4716-B898-B3B20D8FA649}" srcOrd="2" destOrd="0" presId="urn:microsoft.com/office/officeart/2008/layout/HalfCircleOrganizationChart"/>
    <dgm:cxn modelId="{7193A9A6-D9E1-4C83-A520-B8C7214EEC43}" type="presParOf" srcId="{614E375C-9262-44A7-AEA5-12E2DF74265E}" destId="{CF6F99D2-8B05-4970-B28F-58173651F263}" srcOrd="3" destOrd="0" presId="urn:microsoft.com/office/officeart/2008/layout/HalfCircleOrganizationChart"/>
    <dgm:cxn modelId="{5A320CDD-5FE9-47BE-969F-5D1C5164A6EA}" type="presParOf" srcId="{C650E9DF-F1F3-4470-AEEC-D503F0419C0E}" destId="{B530E656-2BD9-4107-BB45-9D9818CFB62C}" srcOrd="1" destOrd="0" presId="urn:microsoft.com/office/officeart/2008/layout/HalfCircleOrganizationChart"/>
    <dgm:cxn modelId="{29850004-701A-4A5E-8618-93EFD2B67FBB}" type="presParOf" srcId="{C650E9DF-F1F3-4470-AEEC-D503F0419C0E}" destId="{55DA9712-76A4-4D26-BC84-DAB8B92C4789}" srcOrd="2" destOrd="0" presId="urn:microsoft.com/office/officeart/2008/layout/HalfCircleOrganizationChart"/>
    <dgm:cxn modelId="{5A6C4437-53B2-4827-9478-8C9E9073BD45}" type="presParOf" srcId="{448AD39D-D116-4860-BF1E-D5ABDBEFE17B}" destId="{68F49663-F643-4E95-8CAB-45A758905A95}" srcOrd="2" destOrd="0" presId="urn:microsoft.com/office/officeart/2008/layout/HalfCircleOrganizationChart"/>
    <dgm:cxn modelId="{D8B65DE1-5537-433A-A0B0-27CE2CE02D43}" type="presParOf" srcId="{DC9A8DD0-E540-428B-8C9A-C8589D00C841}" destId="{7AFB0E24-8F14-4890-85BF-16B72BD2342D}" srcOrd="4" destOrd="0" presId="urn:microsoft.com/office/officeart/2008/layout/HalfCircleOrganizationChart"/>
    <dgm:cxn modelId="{2B180465-3F57-4B90-8869-1BDF69C22CAC}" type="presParOf" srcId="{DC9A8DD0-E540-428B-8C9A-C8589D00C841}" destId="{04163737-2B0B-4182-B867-0435967C054C}" srcOrd="5" destOrd="0" presId="urn:microsoft.com/office/officeart/2008/layout/HalfCircleOrganizationChart"/>
    <dgm:cxn modelId="{E8F314F3-B2D1-4C1D-AB96-5DB00FDABAC9}" type="presParOf" srcId="{04163737-2B0B-4182-B867-0435967C054C}" destId="{AC3CCDC9-6BFD-4C2C-BAFC-1538A1772FB5}" srcOrd="0" destOrd="0" presId="urn:microsoft.com/office/officeart/2008/layout/HalfCircleOrganizationChart"/>
    <dgm:cxn modelId="{B7ECDF9E-8734-4047-983E-AF1599DF85C7}" type="presParOf" srcId="{AC3CCDC9-6BFD-4C2C-BAFC-1538A1772FB5}" destId="{D08EF0EC-45A5-471E-95E3-A238F366F906}" srcOrd="0" destOrd="0" presId="urn:microsoft.com/office/officeart/2008/layout/HalfCircleOrganizationChart"/>
    <dgm:cxn modelId="{7F7D7930-66FC-4686-BAF6-9406BE56B912}" type="presParOf" srcId="{AC3CCDC9-6BFD-4C2C-BAFC-1538A1772FB5}" destId="{328177B6-5BD4-4002-BD95-3DF0A1EFAD36}" srcOrd="1" destOrd="0" presId="urn:microsoft.com/office/officeart/2008/layout/HalfCircleOrganizationChart"/>
    <dgm:cxn modelId="{186A4B34-0E8A-4440-8964-BCC195710170}" type="presParOf" srcId="{AC3CCDC9-6BFD-4C2C-BAFC-1538A1772FB5}" destId="{3EE4BDA6-75D0-4DA0-8AEB-B0708676AC32}" srcOrd="2" destOrd="0" presId="urn:microsoft.com/office/officeart/2008/layout/HalfCircleOrganizationChart"/>
    <dgm:cxn modelId="{2BA906FB-FFAE-4553-82FF-41FD743FBA61}" type="presParOf" srcId="{AC3CCDC9-6BFD-4C2C-BAFC-1538A1772FB5}" destId="{2B4CD4CE-FB56-46B0-965E-5E3BF50EB445}" srcOrd="3" destOrd="0" presId="urn:microsoft.com/office/officeart/2008/layout/HalfCircleOrganizationChart"/>
    <dgm:cxn modelId="{DDC4D1BB-2FB2-450F-B07C-F7052E097B40}" type="presParOf" srcId="{04163737-2B0B-4182-B867-0435967C054C}" destId="{82D51DBB-C393-4E41-9BA1-D2471B288947}" srcOrd="1" destOrd="0" presId="urn:microsoft.com/office/officeart/2008/layout/HalfCircleOrganizationChart"/>
    <dgm:cxn modelId="{10EBF610-53DE-40C0-AC16-2A81D791D3D0}" type="presParOf" srcId="{82D51DBB-C393-4E41-9BA1-D2471B288947}" destId="{A6D8EA72-6C0B-41C3-AFA6-A9AC8DBD6447}" srcOrd="0" destOrd="0" presId="urn:microsoft.com/office/officeart/2008/layout/HalfCircleOrganizationChart"/>
    <dgm:cxn modelId="{ACE581FD-C2FD-463C-9331-66F93B9ECF64}" type="presParOf" srcId="{82D51DBB-C393-4E41-9BA1-D2471B288947}" destId="{2A593558-4344-47AB-8560-AAD599C0F79A}" srcOrd="1" destOrd="0" presId="urn:microsoft.com/office/officeart/2008/layout/HalfCircleOrganizationChart"/>
    <dgm:cxn modelId="{DAFE2C5F-A895-4C65-973C-EA096203DBF1}" type="presParOf" srcId="{2A593558-4344-47AB-8560-AAD599C0F79A}" destId="{3C361782-9409-4AD0-A53B-41E310E6634C}" srcOrd="0" destOrd="0" presId="urn:microsoft.com/office/officeart/2008/layout/HalfCircleOrganizationChart"/>
    <dgm:cxn modelId="{AFC8841B-F649-4C9D-833F-9FC3B702F891}" type="presParOf" srcId="{3C361782-9409-4AD0-A53B-41E310E6634C}" destId="{59FDE097-53EC-46F7-9D81-E10050B3CF9F}" srcOrd="0" destOrd="0" presId="urn:microsoft.com/office/officeart/2008/layout/HalfCircleOrganizationChart"/>
    <dgm:cxn modelId="{BC463250-C959-4AB5-92D4-4008C346F3B1}" type="presParOf" srcId="{3C361782-9409-4AD0-A53B-41E310E6634C}" destId="{3096EB84-F84F-4DB2-9002-089DA5F90AB5}" srcOrd="1" destOrd="0" presId="urn:microsoft.com/office/officeart/2008/layout/HalfCircleOrganizationChart"/>
    <dgm:cxn modelId="{9909C496-7C5E-4258-8F11-C4B1EF4AF685}" type="presParOf" srcId="{3C361782-9409-4AD0-A53B-41E310E6634C}" destId="{CCFB4D93-7444-44D4-9B98-3ED27713DC4F}" srcOrd="2" destOrd="0" presId="urn:microsoft.com/office/officeart/2008/layout/HalfCircleOrganizationChart"/>
    <dgm:cxn modelId="{53056195-473C-4D96-A9A3-433855208608}" type="presParOf" srcId="{3C361782-9409-4AD0-A53B-41E310E6634C}" destId="{AD358F4E-8146-47EE-8BFF-1D83B80E974B}" srcOrd="3" destOrd="0" presId="urn:microsoft.com/office/officeart/2008/layout/HalfCircleOrganizationChart"/>
    <dgm:cxn modelId="{66748910-1C2C-491F-A759-C50E7413D149}" type="presParOf" srcId="{2A593558-4344-47AB-8560-AAD599C0F79A}" destId="{0412F200-DE03-4D21-832D-8F4A2559AC88}" srcOrd="1" destOrd="0" presId="urn:microsoft.com/office/officeart/2008/layout/HalfCircleOrganizationChart"/>
    <dgm:cxn modelId="{8FB05F83-71A2-48E6-B658-6CB5F8785C86}" type="presParOf" srcId="{2A593558-4344-47AB-8560-AAD599C0F79A}" destId="{ACCE5AB0-7CDD-4116-B60A-FAACEE0DE09B}" srcOrd="2" destOrd="0" presId="urn:microsoft.com/office/officeart/2008/layout/HalfCircleOrganizationChart"/>
    <dgm:cxn modelId="{82E3702E-A0D1-4E1C-B774-CDF642C7E4D0}" type="presParOf" srcId="{04163737-2B0B-4182-B867-0435967C054C}" destId="{1AABF261-91F2-419F-91C1-104969B07023}" srcOrd="2" destOrd="0" presId="urn:microsoft.com/office/officeart/2008/layout/HalfCircleOrganizationChart"/>
    <dgm:cxn modelId="{11C8C169-735F-4AFE-B74D-498578A690CA}" type="presParOf" srcId="{DC9A8DD0-E540-428B-8C9A-C8589D00C841}" destId="{5E78BC6D-9A39-4585-85D0-D0D0B36DBF62}" srcOrd="6" destOrd="0" presId="urn:microsoft.com/office/officeart/2008/layout/HalfCircleOrganizationChart"/>
    <dgm:cxn modelId="{83816BB6-7488-433E-96E0-D13677E427C5}" type="presParOf" srcId="{DC9A8DD0-E540-428B-8C9A-C8589D00C841}" destId="{FDDCF72C-6A0C-4107-8014-4BA117E91A0E}" srcOrd="7" destOrd="0" presId="urn:microsoft.com/office/officeart/2008/layout/HalfCircleOrganizationChart"/>
    <dgm:cxn modelId="{E85918C4-F6B8-4FFA-A7D2-354B9D8AE616}" type="presParOf" srcId="{FDDCF72C-6A0C-4107-8014-4BA117E91A0E}" destId="{3F11F33F-C3E7-4383-B522-09859A1DAA30}" srcOrd="0" destOrd="0" presId="urn:microsoft.com/office/officeart/2008/layout/HalfCircleOrganizationChart"/>
    <dgm:cxn modelId="{7911844C-D240-4999-8BD2-58A08C56820C}" type="presParOf" srcId="{3F11F33F-C3E7-4383-B522-09859A1DAA30}" destId="{D25DB48C-BDE7-47A8-88DC-D2245EA3312E}" srcOrd="0" destOrd="0" presId="urn:microsoft.com/office/officeart/2008/layout/HalfCircleOrganizationChart"/>
    <dgm:cxn modelId="{AECAE7F8-38F0-490C-B374-A7E1448E803E}" type="presParOf" srcId="{3F11F33F-C3E7-4383-B522-09859A1DAA30}" destId="{3C264584-70FB-4CF2-A42B-4BCEF6674AC0}" srcOrd="1" destOrd="0" presId="urn:microsoft.com/office/officeart/2008/layout/HalfCircleOrganizationChart"/>
    <dgm:cxn modelId="{C7B01511-CE33-4494-B557-4E38447C2DE2}" type="presParOf" srcId="{3F11F33F-C3E7-4383-B522-09859A1DAA30}" destId="{6D29A3D9-C5DC-4958-AFF2-68FCE7B12DC0}" srcOrd="2" destOrd="0" presId="urn:microsoft.com/office/officeart/2008/layout/HalfCircleOrganizationChart"/>
    <dgm:cxn modelId="{D301FCF8-C52C-4191-A9E0-EF4D0E9AC452}" type="presParOf" srcId="{3F11F33F-C3E7-4383-B522-09859A1DAA30}" destId="{A42EDB9A-B55F-44E7-BAE7-D780F1398425}" srcOrd="3" destOrd="0" presId="urn:microsoft.com/office/officeart/2008/layout/HalfCircleOrganizationChart"/>
    <dgm:cxn modelId="{92595222-D4A5-4EF6-9AEA-1D680BB1DFC8}" type="presParOf" srcId="{FDDCF72C-6A0C-4107-8014-4BA117E91A0E}" destId="{9AA27817-BB3C-4324-B2F5-0E609C5C4447}" srcOrd="1" destOrd="0" presId="urn:microsoft.com/office/officeart/2008/layout/HalfCircleOrganizationChart"/>
    <dgm:cxn modelId="{23BC4A91-4684-4B06-9938-E3A8D1882081}" type="presParOf" srcId="{9AA27817-BB3C-4324-B2F5-0E609C5C4447}" destId="{075AA404-7EA7-4002-A0B2-393F2E065CEF}" srcOrd="0" destOrd="0" presId="urn:microsoft.com/office/officeart/2008/layout/HalfCircleOrganizationChart"/>
    <dgm:cxn modelId="{64DF6D60-C7BD-4623-9321-CF1A414B9D32}" type="presParOf" srcId="{9AA27817-BB3C-4324-B2F5-0E609C5C4447}" destId="{7AF52653-A73F-4725-8630-55A70365B720}" srcOrd="1" destOrd="0" presId="urn:microsoft.com/office/officeart/2008/layout/HalfCircleOrganizationChart"/>
    <dgm:cxn modelId="{DF0CB9A5-579F-4E4A-A840-FE96D0673147}" type="presParOf" srcId="{7AF52653-A73F-4725-8630-55A70365B720}" destId="{31FAEFA6-A68C-4751-8D69-12B6B4B94BEE}" srcOrd="0" destOrd="0" presId="urn:microsoft.com/office/officeart/2008/layout/HalfCircleOrganizationChart"/>
    <dgm:cxn modelId="{C204FD21-43BE-44CB-9557-25B5D7062B8C}" type="presParOf" srcId="{31FAEFA6-A68C-4751-8D69-12B6B4B94BEE}" destId="{79433B41-7729-45D0-A639-EF006FC554DA}" srcOrd="0" destOrd="0" presId="urn:microsoft.com/office/officeart/2008/layout/HalfCircleOrganizationChart"/>
    <dgm:cxn modelId="{C0D22525-9B8C-41E7-BC9A-2B3AC5200DBD}" type="presParOf" srcId="{31FAEFA6-A68C-4751-8D69-12B6B4B94BEE}" destId="{2BDA4C12-E546-4F58-A364-310C15000CF6}" srcOrd="1" destOrd="0" presId="urn:microsoft.com/office/officeart/2008/layout/HalfCircleOrganizationChart"/>
    <dgm:cxn modelId="{A39EA9B2-8ACB-4377-95C9-3C7992DCD1E3}" type="presParOf" srcId="{31FAEFA6-A68C-4751-8D69-12B6B4B94BEE}" destId="{3B5683A6-8D83-4301-AC1F-8BDF3111B237}" srcOrd="2" destOrd="0" presId="urn:microsoft.com/office/officeart/2008/layout/HalfCircleOrganizationChart"/>
    <dgm:cxn modelId="{2783EE00-5D88-4B0F-90BE-E859AB3D7117}" type="presParOf" srcId="{31FAEFA6-A68C-4751-8D69-12B6B4B94BEE}" destId="{2703EEDF-91CD-4CAA-B45F-104C2640F239}" srcOrd="3" destOrd="0" presId="urn:microsoft.com/office/officeart/2008/layout/HalfCircleOrganizationChart"/>
    <dgm:cxn modelId="{3971D3C3-0896-4981-8919-B942AFA41D5A}" type="presParOf" srcId="{7AF52653-A73F-4725-8630-55A70365B720}" destId="{605E77CB-C5E1-4990-BF5F-CE5EE6032DFA}" srcOrd="1" destOrd="0" presId="urn:microsoft.com/office/officeart/2008/layout/HalfCircleOrganizationChart"/>
    <dgm:cxn modelId="{B1855610-D94A-4F33-89AC-83B0F328280C}" type="presParOf" srcId="{7AF52653-A73F-4725-8630-55A70365B720}" destId="{F9BFF616-76DE-4617-83B3-6B5A45ED5BA3}" srcOrd="2" destOrd="0" presId="urn:microsoft.com/office/officeart/2008/layout/HalfCircleOrganizationChart"/>
    <dgm:cxn modelId="{BD702198-DF19-40CF-AECD-EEC1DE19505F}" type="presParOf" srcId="{FDDCF72C-6A0C-4107-8014-4BA117E91A0E}" destId="{F083AAD2-BC54-4841-AE09-C2024606CD54}" srcOrd="2" destOrd="0" presId="urn:microsoft.com/office/officeart/2008/layout/HalfCircleOrganizationChart"/>
    <dgm:cxn modelId="{E8597E96-E1B3-4123-9377-8CFEAA849212}" type="presParOf" srcId="{DC9A8DD0-E540-428B-8C9A-C8589D00C841}" destId="{9346ABC4-043E-47DD-AEA5-D1B616A3A153}" srcOrd="8" destOrd="0" presId="urn:microsoft.com/office/officeart/2008/layout/HalfCircleOrganizationChart"/>
    <dgm:cxn modelId="{F0073111-8CBA-41B5-B945-363C2C387E24}" type="presParOf" srcId="{DC9A8DD0-E540-428B-8C9A-C8589D00C841}" destId="{3825B3F1-7C52-4A06-8DF7-5EF3D381C0AA}" srcOrd="9" destOrd="0" presId="urn:microsoft.com/office/officeart/2008/layout/HalfCircleOrganizationChart"/>
    <dgm:cxn modelId="{4D8E7401-ECCC-4E4D-9ECE-9F8F60D47E70}" type="presParOf" srcId="{3825B3F1-7C52-4A06-8DF7-5EF3D381C0AA}" destId="{95740308-F9D6-4E90-BB0F-FCF546CAEFD3}" srcOrd="0" destOrd="0" presId="urn:microsoft.com/office/officeart/2008/layout/HalfCircleOrganizationChart"/>
    <dgm:cxn modelId="{D5639E36-05AC-4943-9C78-A39110A6F02B}" type="presParOf" srcId="{95740308-F9D6-4E90-BB0F-FCF546CAEFD3}" destId="{C65782C3-B916-4775-AEC3-572BCF578C8F}" srcOrd="0" destOrd="0" presId="urn:microsoft.com/office/officeart/2008/layout/HalfCircleOrganizationChart"/>
    <dgm:cxn modelId="{F58EABF5-39E6-4EF7-AD2E-8AB9BFD398A7}" type="presParOf" srcId="{95740308-F9D6-4E90-BB0F-FCF546CAEFD3}" destId="{A51B20A6-29B0-45A3-A49F-1071C5CFB04D}" srcOrd="1" destOrd="0" presId="urn:microsoft.com/office/officeart/2008/layout/HalfCircleOrganizationChart"/>
    <dgm:cxn modelId="{AE7E5054-80E3-4938-A7B2-807EBCBDB446}" type="presParOf" srcId="{95740308-F9D6-4E90-BB0F-FCF546CAEFD3}" destId="{8A96E1C7-7079-4748-9A04-3F5017D5C805}" srcOrd="2" destOrd="0" presId="urn:microsoft.com/office/officeart/2008/layout/HalfCircleOrganizationChart"/>
    <dgm:cxn modelId="{20B70AE0-8FA5-42D9-A631-316800329724}" type="presParOf" srcId="{95740308-F9D6-4E90-BB0F-FCF546CAEFD3}" destId="{E998CDA8-EC50-4EBA-90EE-E2CF59BFC8F9}" srcOrd="3" destOrd="0" presId="urn:microsoft.com/office/officeart/2008/layout/HalfCircleOrganizationChart"/>
    <dgm:cxn modelId="{C067C295-4364-4B05-97B2-3B60E10D5790}" type="presParOf" srcId="{3825B3F1-7C52-4A06-8DF7-5EF3D381C0AA}" destId="{34E4EB79-6970-48F3-BAB1-CE982D8440CF}" srcOrd="1" destOrd="0" presId="urn:microsoft.com/office/officeart/2008/layout/HalfCircleOrganizationChart"/>
    <dgm:cxn modelId="{2F0DCFE4-6195-4BE4-BFA5-7EFCD7927616}" type="presParOf" srcId="{34E4EB79-6970-48F3-BAB1-CE982D8440CF}" destId="{EC47C7F8-C0D5-4725-80BA-5DF20A88A527}" srcOrd="0" destOrd="0" presId="urn:microsoft.com/office/officeart/2008/layout/HalfCircleOrganizationChart"/>
    <dgm:cxn modelId="{764DB9E7-9515-4470-9E09-731C6D9D1650}" type="presParOf" srcId="{34E4EB79-6970-48F3-BAB1-CE982D8440CF}" destId="{D840632E-D3D4-4276-8700-E3DAD8C38559}" srcOrd="1" destOrd="0" presId="urn:microsoft.com/office/officeart/2008/layout/HalfCircleOrganizationChart"/>
    <dgm:cxn modelId="{D4E8BB9C-A206-4463-B9B3-D108C17AAC70}" type="presParOf" srcId="{D840632E-D3D4-4276-8700-E3DAD8C38559}" destId="{C9CCA288-ACD2-4D96-A13D-6F49C21CBA76}" srcOrd="0" destOrd="0" presId="urn:microsoft.com/office/officeart/2008/layout/HalfCircleOrganizationChart"/>
    <dgm:cxn modelId="{9DC45179-C254-4DA9-853A-3A6030946EB3}" type="presParOf" srcId="{C9CCA288-ACD2-4D96-A13D-6F49C21CBA76}" destId="{41124051-4FC5-44C7-8A50-542295FBEB04}" srcOrd="0" destOrd="0" presId="urn:microsoft.com/office/officeart/2008/layout/HalfCircleOrganizationChart"/>
    <dgm:cxn modelId="{484021B4-956B-45AB-82ED-62E9F3E15EA5}" type="presParOf" srcId="{C9CCA288-ACD2-4D96-A13D-6F49C21CBA76}" destId="{3FC7CD6A-9437-4619-A884-AE866CE8DDB2}" srcOrd="1" destOrd="0" presId="urn:microsoft.com/office/officeart/2008/layout/HalfCircleOrganizationChart"/>
    <dgm:cxn modelId="{605BB482-2DD5-4D11-B86F-EE7A28B984B5}" type="presParOf" srcId="{C9CCA288-ACD2-4D96-A13D-6F49C21CBA76}" destId="{A4AB7E78-DEA5-402D-8C95-BAC01918B2B5}" srcOrd="2" destOrd="0" presId="urn:microsoft.com/office/officeart/2008/layout/HalfCircleOrganizationChart"/>
    <dgm:cxn modelId="{6B3D1154-6B90-42E2-8E22-1DC6514E99FC}" type="presParOf" srcId="{C9CCA288-ACD2-4D96-A13D-6F49C21CBA76}" destId="{8A431086-BCEC-47D6-A869-14E2018A8851}" srcOrd="3" destOrd="0" presId="urn:microsoft.com/office/officeart/2008/layout/HalfCircleOrganizationChart"/>
    <dgm:cxn modelId="{E0561253-3C9B-4EC3-89DD-F8D03BEAF0FB}" type="presParOf" srcId="{D840632E-D3D4-4276-8700-E3DAD8C38559}" destId="{B1BF46B0-1349-4E64-98A1-454FC75766A8}" srcOrd="1" destOrd="0" presId="urn:microsoft.com/office/officeart/2008/layout/HalfCircleOrganizationChart"/>
    <dgm:cxn modelId="{718F69E9-3BEA-4F4E-BCA7-A60CCDF346DD}" type="presParOf" srcId="{D840632E-D3D4-4276-8700-E3DAD8C38559}" destId="{7B021C9A-E795-4877-8076-9C47D94936C3}" srcOrd="2" destOrd="0" presId="urn:microsoft.com/office/officeart/2008/layout/HalfCircleOrganizationChart"/>
    <dgm:cxn modelId="{5BA5D1FA-9482-4D0C-B67A-43397DBD88BA}" type="presParOf" srcId="{3825B3F1-7C52-4A06-8DF7-5EF3D381C0AA}" destId="{32195CE2-484D-42FA-8D7E-DEEE9F5D2722}" srcOrd="2" destOrd="0" presId="urn:microsoft.com/office/officeart/2008/layout/HalfCircleOrganizationChart"/>
    <dgm:cxn modelId="{8C5E1B29-704F-45EA-A7EC-122EBFBBAB89}" type="presParOf" srcId="{C6649C21-0487-4BB7-A8E0-909EFE1009D6}" destId="{39CAF702-BEB7-4546-9E4E-75A6C4B0C508}"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717927-777B-483E-8E1E-AD2569A3C01C}" type="doc">
      <dgm:prSet loTypeId="urn:microsoft.com/office/officeart/2008/layout/HalfCircleOrganizationChart" loCatId="hierarchy" qsTypeId="urn:microsoft.com/office/officeart/2005/8/quickstyle/simple1" qsCatId="simple" csTypeId="urn:microsoft.com/office/officeart/2005/8/colors/colorful3" csCatId="colorful" phldr="1"/>
      <dgm:spPr/>
      <dgm:t>
        <a:bodyPr/>
        <a:lstStyle/>
        <a:p>
          <a:endParaRPr lang="es-ES"/>
        </a:p>
      </dgm:t>
    </dgm:pt>
    <dgm:pt modelId="{54E97100-F63D-4FA1-81A2-29B2470188F1}">
      <dgm:prSet phldrT="[Text]" custT="1"/>
      <dgm:spPr/>
      <dgm:t>
        <a:bodyPr/>
        <a:lstStyle/>
        <a:p>
          <a:r>
            <a:rPr lang="es-DO" sz="3200" dirty="0">
              <a:latin typeface="High Tower Text" panose="02040502050506030303" pitchFamily="18" charset="0"/>
            </a:rPr>
            <a:t>Estructura de Datos Simple</a:t>
          </a:r>
          <a:endParaRPr lang="es-ES" sz="3200" dirty="0"/>
        </a:p>
      </dgm:t>
    </dgm:pt>
    <dgm:pt modelId="{1EFDD633-A72A-49DA-A636-205B41725771}" type="parTrans" cxnId="{69668DAB-FC32-4343-9C6E-D04963FA182D}">
      <dgm:prSet/>
      <dgm:spPr/>
      <dgm:t>
        <a:bodyPr/>
        <a:lstStyle/>
        <a:p>
          <a:endParaRPr lang="es-ES"/>
        </a:p>
      </dgm:t>
    </dgm:pt>
    <dgm:pt modelId="{D027F142-FD9A-4958-9414-A8E91451FEB3}" type="sibTrans" cxnId="{69668DAB-FC32-4343-9C6E-D04963FA182D}">
      <dgm:prSet/>
      <dgm:spPr/>
      <dgm:t>
        <a:bodyPr/>
        <a:lstStyle/>
        <a:p>
          <a:endParaRPr lang="es-ES"/>
        </a:p>
      </dgm:t>
    </dgm:pt>
    <dgm:pt modelId="{6BFA7455-99A7-41D3-BA50-80F4E4961D02}">
      <dgm:prSet phldrT="[Text]"/>
      <dgm:spPr/>
      <dgm:t>
        <a:bodyPr/>
        <a:lstStyle/>
        <a:p>
          <a:r>
            <a:rPr lang="es-DO" noProof="0" dirty="0"/>
            <a:t>Listas</a:t>
          </a:r>
        </a:p>
      </dgm:t>
    </dgm:pt>
    <dgm:pt modelId="{D2456926-2F2A-4810-8A3C-331E365AB956}" type="parTrans" cxnId="{6EC9C0FF-4926-4208-9BEF-4E2BBD32DD94}">
      <dgm:prSet/>
      <dgm:spPr/>
      <dgm:t>
        <a:bodyPr/>
        <a:lstStyle/>
        <a:p>
          <a:endParaRPr lang="es-ES"/>
        </a:p>
      </dgm:t>
    </dgm:pt>
    <dgm:pt modelId="{C7AFCF2A-4574-41D3-9BC3-DDD63BCE19A4}" type="sibTrans" cxnId="{6EC9C0FF-4926-4208-9BEF-4E2BBD32DD94}">
      <dgm:prSet/>
      <dgm:spPr/>
      <dgm:t>
        <a:bodyPr/>
        <a:lstStyle/>
        <a:p>
          <a:endParaRPr lang="es-ES"/>
        </a:p>
      </dgm:t>
    </dgm:pt>
    <dgm:pt modelId="{EA027DE5-5B57-45CE-B827-D7A87E693414}">
      <dgm:prSet phldrT="[Text]"/>
      <dgm:spPr/>
      <dgm:t>
        <a:bodyPr/>
        <a:lstStyle/>
        <a:p>
          <a:r>
            <a:rPr lang="es-DO" noProof="0" dirty="0"/>
            <a:t>Diccionarios</a:t>
          </a:r>
        </a:p>
      </dgm:t>
    </dgm:pt>
    <dgm:pt modelId="{C2A32710-111B-431F-8431-7C7CF72B9268}" type="parTrans" cxnId="{71334D40-9334-44DC-A16C-6514E8508E31}">
      <dgm:prSet/>
      <dgm:spPr/>
      <dgm:t>
        <a:bodyPr/>
        <a:lstStyle/>
        <a:p>
          <a:endParaRPr lang="es-ES"/>
        </a:p>
      </dgm:t>
    </dgm:pt>
    <dgm:pt modelId="{5F742C18-F31B-45B3-BEE1-FE2EE2A62B86}" type="sibTrans" cxnId="{71334D40-9334-44DC-A16C-6514E8508E31}">
      <dgm:prSet/>
      <dgm:spPr/>
      <dgm:t>
        <a:bodyPr/>
        <a:lstStyle/>
        <a:p>
          <a:endParaRPr lang="es-ES"/>
        </a:p>
      </dgm:t>
    </dgm:pt>
    <dgm:pt modelId="{5DFBBD61-3C73-4119-A493-D63E979ED019}">
      <dgm:prSet phldrT="[Text]"/>
      <dgm:spPr/>
      <dgm:t>
        <a:bodyPr/>
        <a:lstStyle/>
        <a:p>
          <a:r>
            <a:rPr lang="es-DO" noProof="0" dirty="0"/>
            <a:t>Conjuntos</a:t>
          </a:r>
        </a:p>
      </dgm:t>
    </dgm:pt>
    <dgm:pt modelId="{C4D3BE18-118B-4660-805A-CF95B7D0F995}" type="parTrans" cxnId="{A4FFE076-7999-4137-A7A1-670AD234B71A}">
      <dgm:prSet/>
      <dgm:spPr/>
      <dgm:t>
        <a:bodyPr/>
        <a:lstStyle/>
        <a:p>
          <a:endParaRPr lang="es-ES"/>
        </a:p>
      </dgm:t>
    </dgm:pt>
    <dgm:pt modelId="{9E88E7F3-B27C-41C1-A83A-39C20C5B9BAA}" type="sibTrans" cxnId="{A4FFE076-7999-4137-A7A1-670AD234B71A}">
      <dgm:prSet/>
      <dgm:spPr/>
      <dgm:t>
        <a:bodyPr/>
        <a:lstStyle/>
        <a:p>
          <a:endParaRPr lang="es-ES"/>
        </a:p>
      </dgm:t>
    </dgm:pt>
    <dgm:pt modelId="{8B0882E0-0954-464B-A4C6-71DE248ABE99}">
      <dgm:prSet phldrT="[Text]"/>
      <dgm:spPr/>
      <dgm:t>
        <a:bodyPr/>
        <a:lstStyle/>
        <a:p>
          <a:r>
            <a:rPr lang="es-DO" noProof="0" dirty="0"/>
            <a:t>[ ] </a:t>
          </a:r>
        </a:p>
      </dgm:t>
    </dgm:pt>
    <dgm:pt modelId="{CECBD7EB-848C-41D8-881E-89570E72EABF}" type="parTrans" cxnId="{F514D0EE-B928-4C05-848F-AA40CF2755C3}">
      <dgm:prSet/>
      <dgm:spPr/>
      <dgm:t>
        <a:bodyPr/>
        <a:lstStyle/>
        <a:p>
          <a:endParaRPr lang="es-ES"/>
        </a:p>
      </dgm:t>
    </dgm:pt>
    <dgm:pt modelId="{A559DEC9-3B74-4E90-8DF5-5AF9FB24CC97}" type="sibTrans" cxnId="{F514D0EE-B928-4C05-848F-AA40CF2755C3}">
      <dgm:prSet/>
      <dgm:spPr/>
      <dgm:t>
        <a:bodyPr/>
        <a:lstStyle/>
        <a:p>
          <a:endParaRPr lang="es-ES"/>
        </a:p>
      </dgm:t>
    </dgm:pt>
    <dgm:pt modelId="{3E767FB3-C0B4-473E-84E2-092CC09CF6E9}">
      <dgm:prSet phldrT="[Text]"/>
      <dgm:spPr/>
      <dgm:t>
        <a:bodyPr/>
        <a:lstStyle/>
        <a:p>
          <a:r>
            <a:rPr lang="es-DO" noProof="0" dirty="0"/>
            <a:t>{ }</a:t>
          </a:r>
        </a:p>
      </dgm:t>
    </dgm:pt>
    <dgm:pt modelId="{02BE12F7-E6CE-455F-933A-4235608D7E9F}" type="parTrans" cxnId="{954EAD06-55AA-4C26-B2F7-887E9714FA9A}">
      <dgm:prSet/>
      <dgm:spPr/>
      <dgm:t>
        <a:bodyPr/>
        <a:lstStyle/>
        <a:p>
          <a:endParaRPr lang="es-ES"/>
        </a:p>
      </dgm:t>
    </dgm:pt>
    <dgm:pt modelId="{B77DE1AC-1CA7-4625-930B-988F10F25486}" type="sibTrans" cxnId="{954EAD06-55AA-4C26-B2F7-887E9714FA9A}">
      <dgm:prSet/>
      <dgm:spPr/>
      <dgm:t>
        <a:bodyPr/>
        <a:lstStyle/>
        <a:p>
          <a:endParaRPr lang="es-ES"/>
        </a:p>
      </dgm:t>
    </dgm:pt>
    <dgm:pt modelId="{E682CAE5-3BA4-4EED-AFC4-42643D68C61A}">
      <dgm:prSet phldrT="[Text]"/>
      <dgm:spPr/>
      <dgm:t>
        <a:bodyPr/>
        <a:lstStyle/>
        <a:p>
          <a:r>
            <a:rPr lang="es-DO" noProof="0" dirty="0"/>
            <a:t>[{ }]</a:t>
          </a:r>
        </a:p>
      </dgm:t>
    </dgm:pt>
    <dgm:pt modelId="{643918C5-3153-4D51-B1EE-3F7A61D41250}" type="parTrans" cxnId="{1B3D1604-11BB-4CB7-AE70-32C0A2721F5B}">
      <dgm:prSet/>
      <dgm:spPr/>
      <dgm:t>
        <a:bodyPr/>
        <a:lstStyle/>
        <a:p>
          <a:endParaRPr lang="es-ES"/>
        </a:p>
      </dgm:t>
    </dgm:pt>
    <dgm:pt modelId="{141CF498-0E9D-45F5-9651-2F18F98023A7}" type="sibTrans" cxnId="{1B3D1604-11BB-4CB7-AE70-32C0A2721F5B}">
      <dgm:prSet/>
      <dgm:spPr/>
      <dgm:t>
        <a:bodyPr/>
        <a:lstStyle/>
        <a:p>
          <a:endParaRPr lang="es-ES"/>
        </a:p>
      </dgm:t>
    </dgm:pt>
    <dgm:pt modelId="{D31C1C52-FB2F-4A48-B4F8-54E9480605D3}">
      <dgm:prSet phldrT="[Text]"/>
      <dgm:spPr/>
      <dgm:t>
        <a:bodyPr/>
        <a:lstStyle/>
        <a:p>
          <a:r>
            <a:rPr lang="es-DO" noProof="0" dirty="0"/>
            <a:t>Tuplas</a:t>
          </a:r>
        </a:p>
      </dgm:t>
    </dgm:pt>
    <dgm:pt modelId="{7899AFE6-E55A-44CE-9AF5-84DD5903CA5D}" type="parTrans" cxnId="{5F4D4A11-E11E-4AB3-A555-7DCF4DB793A6}">
      <dgm:prSet/>
      <dgm:spPr/>
      <dgm:t>
        <a:bodyPr/>
        <a:lstStyle/>
        <a:p>
          <a:endParaRPr lang="es-ES"/>
        </a:p>
      </dgm:t>
    </dgm:pt>
    <dgm:pt modelId="{1BD36311-FD8A-4DB6-B423-1FC7FF612F98}" type="sibTrans" cxnId="{5F4D4A11-E11E-4AB3-A555-7DCF4DB793A6}">
      <dgm:prSet/>
      <dgm:spPr/>
      <dgm:t>
        <a:bodyPr/>
        <a:lstStyle/>
        <a:p>
          <a:endParaRPr lang="es-ES"/>
        </a:p>
      </dgm:t>
    </dgm:pt>
    <dgm:pt modelId="{6E1D8DA6-5684-4937-8F94-2972F189DD82}">
      <dgm:prSet phldrT="[Text]"/>
      <dgm:spPr/>
      <dgm:t>
        <a:bodyPr/>
        <a:lstStyle/>
        <a:p>
          <a:r>
            <a:rPr lang="es-DO" noProof="0" dirty="0"/>
            <a:t>( )</a:t>
          </a:r>
        </a:p>
      </dgm:t>
    </dgm:pt>
    <dgm:pt modelId="{4F921265-4F52-42CA-816D-FBE5C88B0D92}" type="parTrans" cxnId="{93014E30-42D1-4BAF-82E3-F7A633F1013B}">
      <dgm:prSet/>
      <dgm:spPr/>
      <dgm:t>
        <a:bodyPr/>
        <a:lstStyle/>
        <a:p>
          <a:endParaRPr lang="es-ES"/>
        </a:p>
      </dgm:t>
    </dgm:pt>
    <dgm:pt modelId="{32FB128D-B66A-4A3D-8727-E4F0F3D2BE4E}" type="sibTrans" cxnId="{93014E30-42D1-4BAF-82E3-F7A633F1013B}">
      <dgm:prSet/>
      <dgm:spPr/>
      <dgm:t>
        <a:bodyPr/>
        <a:lstStyle/>
        <a:p>
          <a:endParaRPr lang="es-ES"/>
        </a:p>
      </dgm:t>
    </dgm:pt>
    <dgm:pt modelId="{B773023A-E125-42CA-AA7A-79E0E3D480B8}" type="pres">
      <dgm:prSet presAssocID="{31717927-777B-483E-8E1E-AD2569A3C01C}" presName="Name0" presStyleCnt="0">
        <dgm:presLayoutVars>
          <dgm:orgChart val="1"/>
          <dgm:chPref val="1"/>
          <dgm:dir/>
          <dgm:animOne val="branch"/>
          <dgm:animLvl val="lvl"/>
          <dgm:resizeHandles/>
        </dgm:presLayoutVars>
      </dgm:prSet>
      <dgm:spPr/>
    </dgm:pt>
    <dgm:pt modelId="{C6649C21-0487-4BB7-A8E0-909EFE1009D6}" type="pres">
      <dgm:prSet presAssocID="{54E97100-F63D-4FA1-81A2-29B2470188F1}" presName="hierRoot1" presStyleCnt="0">
        <dgm:presLayoutVars>
          <dgm:hierBranch val="init"/>
        </dgm:presLayoutVars>
      </dgm:prSet>
      <dgm:spPr/>
    </dgm:pt>
    <dgm:pt modelId="{BF9C5428-B770-4382-8B93-F930C7773CAD}" type="pres">
      <dgm:prSet presAssocID="{54E97100-F63D-4FA1-81A2-29B2470188F1}" presName="rootComposite1" presStyleCnt="0"/>
      <dgm:spPr/>
    </dgm:pt>
    <dgm:pt modelId="{8D48A24A-015E-43E4-8D65-55F8583219E1}" type="pres">
      <dgm:prSet presAssocID="{54E97100-F63D-4FA1-81A2-29B2470188F1}" presName="rootText1" presStyleLbl="alignAcc1" presStyleIdx="0" presStyleCnt="0" custScaleX="324954">
        <dgm:presLayoutVars>
          <dgm:chPref val="3"/>
        </dgm:presLayoutVars>
      </dgm:prSet>
      <dgm:spPr/>
    </dgm:pt>
    <dgm:pt modelId="{3EEEB3DC-0043-4689-BE20-B7211CE63B5D}" type="pres">
      <dgm:prSet presAssocID="{54E97100-F63D-4FA1-81A2-29B2470188F1}" presName="topArc1" presStyleLbl="parChTrans1D1" presStyleIdx="0" presStyleCnt="18"/>
      <dgm:spPr/>
    </dgm:pt>
    <dgm:pt modelId="{156408EF-7F1D-4FE3-802D-CD684C566180}" type="pres">
      <dgm:prSet presAssocID="{54E97100-F63D-4FA1-81A2-29B2470188F1}" presName="bottomArc1" presStyleLbl="parChTrans1D1" presStyleIdx="1" presStyleCnt="18"/>
      <dgm:spPr/>
    </dgm:pt>
    <dgm:pt modelId="{8F840EA5-0543-4E20-868F-ED3CCC6CB098}" type="pres">
      <dgm:prSet presAssocID="{54E97100-F63D-4FA1-81A2-29B2470188F1}" presName="topConnNode1" presStyleLbl="node1" presStyleIdx="0" presStyleCnt="0"/>
      <dgm:spPr/>
    </dgm:pt>
    <dgm:pt modelId="{DC9A8DD0-E540-428B-8C9A-C8589D00C841}" type="pres">
      <dgm:prSet presAssocID="{54E97100-F63D-4FA1-81A2-29B2470188F1}" presName="hierChild2" presStyleCnt="0"/>
      <dgm:spPr/>
    </dgm:pt>
    <dgm:pt modelId="{FFD26D84-513B-4B29-A521-4BFFFB8940F9}" type="pres">
      <dgm:prSet presAssocID="{D2456926-2F2A-4810-8A3C-331E365AB956}" presName="Name28" presStyleLbl="parChTrans1D2" presStyleIdx="0" presStyleCnt="4"/>
      <dgm:spPr/>
    </dgm:pt>
    <dgm:pt modelId="{A6D4AC13-9624-4ABE-A68C-63CD40199FDB}" type="pres">
      <dgm:prSet presAssocID="{6BFA7455-99A7-41D3-BA50-80F4E4961D02}" presName="hierRoot2" presStyleCnt="0">
        <dgm:presLayoutVars>
          <dgm:hierBranch val="init"/>
        </dgm:presLayoutVars>
      </dgm:prSet>
      <dgm:spPr/>
    </dgm:pt>
    <dgm:pt modelId="{04A2BA6F-3D49-4E4D-B698-39DEB886748F}" type="pres">
      <dgm:prSet presAssocID="{6BFA7455-99A7-41D3-BA50-80F4E4961D02}" presName="rootComposite2" presStyleCnt="0"/>
      <dgm:spPr/>
    </dgm:pt>
    <dgm:pt modelId="{35A13F02-EF67-4B3B-8423-92D694992EE1}" type="pres">
      <dgm:prSet presAssocID="{6BFA7455-99A7-41D3-BA50-80F4E4961D02}" presName="rootText2" presStyleLbl="alignAcc1" presStyleIdx="0" presStyleCnt="0">
        <dgm:presLayoutVars>
          <dgm:chPref val="3"/>
        </dgm:presLayoutVars>
      </dgm:prSet>
      <dgm:spPr/>
    </dgm:pt>
    <dgm:pt modelId="{28E5D948-9B6A-49F1-8382-C4579313CB36}" type="pres">
      <dgm:prSet presAssocID="{6BFA7455-99A7-41D3-BA50-80F4E4961D02}" presName="topArc2" presStyleLbl="parChTrans1D1" presStyleIdx="2" presStyleCnt="18"/>
      <dgm:spPr/>
    </dgm:pt>
    <dgm:pt modelId="{CCB7FA14-0FBA-445B-8848-7E9A5F47B4BE}" type="pres">
      <dgm:prSet presAssocID="{6BFA7455-99A7-41D3-BA50-80F4E4961D02}" presName="bottomArc2" presStyleLbl="parChTrans1D1" presStyleIdx="3" presStyleCnt="18"/>
      <dgm:spPr/>
    </dgm:pt>
    <dgm:pt modelId="{F277D52A-805B-408C-B10E-D1F9ECBDCD5F}" type="pres">
      <dgm:prSet presAssocID="{6BFA7455-99A7-41D3-BA50-80F4E4961D02}" presName="topConnNode2" presStyleLbl="node2" presStyleIdx="0" presStyleCnt="0"/>
      <dgm:spPr/>
    </dgm:pt>
    <dgm:pt modelId="{ECA4D6C9-A7BC-4507-B7B4-34FBCCE24162}" type="pres">
      <dgm:prSet presAssocID="{6BFA7455-99A7-41D3-BA50-80F4E4961D02}" presName="hierChild4" presStyleCnt="0"/>
      <dgm:spPr/>
    </dgm:pt>
    <dgm:pt modelId="{A9A59EF7-3340-4160-8D8C-E9B2331666EB}" type="pres">
      <dgm:prSet presAssocID="{CECBD7EB-848C-41D8-881E-89570E72EABF}" presName="Name28" presStyleLbl="parChTrans1D3" presStyleIdx="0" presStyleCnt="4"/>
      <dgm:spPr/>
    </dgm:pt>
    <dgm:pt modelId="{63700564-9154-422F-B5E1-1BDA56B7113F}" type="pres">
      <dgm:prSet presAssocID="{8B0882E0-0954-464B-A4C6-71DE248ABE99}" presName="hierRoot2" presStyleCnt="0">
        <dgm:presLayoutVars>
          <dgm:hierBranch val="init"/>
        </dgm:presLayoutVars>
      </dgm:prSet>
      <dgm:spPr/>
    </dgm:pt>
    <dgm:pt modelId="{11E13F4E-4953-40FD-B5B5-3DC8327E76D4}" type="pres">
      <dgm:prSet presAssocID="{8B0882E0-0954-464B-A4C6-71DE248ABE99}" presName="rootComposite2" presStyleCnt="0"/>
      <dgm:spPr/>
    </dgm:pt>
    <dgm:pt modelId="{F4A6585F-1B33-4B22-A66F-8A792F681639}" type="pres">
      <dgm:prSet presAssocID="{8B0882E0-0954-464B-A4C6-71DE248ABE99}" presName="rootText2" presStyleLbl="alignAcc1" presStyleIdx="0" presStyleCnt="0">
        <dgm:presLayoutVars>
          <dgm:chPref val="3"/>
        </dgm:presLayoutVars>
      </dgm:prSet>
      <dgm:spPr/>
    </dgm:pt>
    <dgm:pt modelId="{7B8BF544-6A09-4975-877B-65DEF3C4D178}" type="pres">
      <dgm:prSet presAssocID="{8B0882E0-0954-464B-A4C6-71DE248ABE99}" presName="topArc2" presStyleLbl="parChTrans1D1" presStyleIdx="4" presStyleCnt="18"/>
      <dgm:spPr/>
    </dgm:pt>
    <dgm:pt modelId="{6514A4B2-418A-41A0-894B-03A377666681}" type="pres">
      <dgm:prSet presAssocID="{8B0882E0-0954-464B-A4C6-71DE248ABE99}" presName="bottomArc2" presStyleLbl="parChTrans1D1" presStyleIdx="5" presStyleCnt="18"/>
      <dgm:spPr/>
    </dgm:pt>
    <dgm:pt modelId="{7C3974C3-DC51-4AD0-B1F6-EF83D6B0A604}" type="pres">
      <dgm:prSet presAssocID="{8B0882E0-0954-464B-A4C6-71DE248ABE99}" presName="topConnNode2" presStyleLbl="node3" presStyleIdx="0" presStyleCnt="0"/>
      <dgm:spPr/>
    </dgm:pt>
    <dgm:pt modelId="{73B76C76-5495-4228-937F-152C8A222103}" type="pres">
      <dgm:prSet presAssocID="{8B0882E0-0954-464B-A4C6-71DE248ABE99}" presName="hierChild4" presStyleCnt="0"/>
      <dgm:spPr/>
    </dgm:pt>
    <dgm:pt modelId="{91E88CF3-BC40-428E-AF63-7E421EED0470}" type="pres">
      <dgm:prSet presAssocID="{8B0882E0-0954-464B-A4C6-71DE248ABE99}" presName="hierChild5" presStyleCnt="0"/>
      <dgm:spPr/>
    </dgm:pt>
    <dgm:pt modelId="{5E5B6ADA-1E19-4726-9C7C-324232C851CD}" type="pres">
      <dgm:prSet presAssocID="{6BFA7455-99A7-41D3-BA50-80F4E4961D02}" presName="hierChild5" presStyleCnt="0"/>
      <dgm:spPr/>
    </dgm:pt>
    <dgm:pt modelId="{F909BACE-3B82-4577-9FA9-6A6E14D27A69}" type="pres">
      <dgm:prSet presAssocID="{7899AFE6-E55A-44CE-9AF5-84DD5903CA5D}" presName="Name28" presStyleLbl="parChTrans1D2" presStyleIdx="1" presStyleCnt="4"/>
      <dgm:spPr/>
    </dgm:pt>
    <dgm:pt modelId="{9F521E8C-864B-41B8-BF22-0D5F55F2E13E}" type="pres">
      <dgm:prSet presAssocID="{D31C1C52-FB2F-4A48-B4F8-54E9480605D3}" presName="hierRoot2" presStyleCnt="0">
        <dgm:presLayoutVars>
          <dgm:hierBranch val="init"/>
        </dgm:presLayoutVars>
      </dgm:prSet>
      <dgm:spPr/>
    </dgm:pt>
    <dgm:pt modelId="{218FB27F-4DC1-4F05-A9F2-4EAEEBFA4E0E}" type="pres">
      <dgm:prSet presAssocID="{D31C1C52-FB2F-4A48-B4F8-54E9480605D3}" presName="rootComposite2" presStyleCnt="0"/>
      <dgm:spPr/>
    </dgm:pt>
    <dgm:pt modelId="{E04F988F-0D5A-45FA-8823-05AB71BA70B7}" type="pres">
      <dgm:prSet presAssocID="{D31C1C52-FB2F-4A48-B4F8-54E9480605D3}" presName="rootText2" presStyleLbl="alignAcc1" presStyleIdx="0" presStyleCnt="0">
        <dgm:presLayoutVars>
          <dgm:chPref val="3"/>
        </dgm:presLayoutVars>
      </dgm:prSet>
      <dgm:spPr/>
    </dgm:pt>
    <dgm:pt modelId="{0FA18B4A-47FE-4CAA-B154-847B17B5FA30}" type="pres">
      <dgm:prSet presAssocID="{D31C1C52-FB2F-4A48-B4F8-54E9480605D3}" presName="topArc2" presStyleLbl="parChTrans1D1" presStyleIdx="6" presStyleCnt="18"/>
      <dgm:spPr/>
    </dgm:pt>
    <dgm:pt modelId="{19BE4E07-02A3-4CD3-B1FD-3F4028C7E67F}" type="pres">
      <dgm:prSet presAssocID="{D31C1C52-FB2F-4A48-B4F8-54E9480605D3}" presName="bottomArc2" presStyleLbl="parChTrans1D1" presStyleIdx="7" presStyleCnt="18"/>
      <dgm:spPr/>
    </dgm:pt>
    <dgm:pt modelId="{8E5CDCC5-F9FF-40C9-AB09-EDCE0A48F62C}" type="pres">
      <dgm:prSet presAssocID="{D31C1C52-FB2F-4A48-B4F8-54E9480605D3}" presName="topConnNode2" presStyleLbl="node2" presStyleIdx="0" presStyleCnt="0"/>
      <dgm:spPr/>
    </dgm:pt>
    <dgm:pt modelId="{9C909B2D-5FF7-4DA4-8A9E-2B5736B021EB}" type="pres">
      <dgm:prSet presAssocID="{D31C1C52-FB2F-4A48-B4F8-54E9480605D3}" presName="hierChild4" presStyleCnt="0"/>
      <dgm:spPr/>
    </dgm:pt>
    <dgm:pt modelId="{C64F706C-2A3A-4369-8884-A8FA71952AF0}" type="pres">
      <dgm:prSet presAssocID="{4F921265-4F52-42CA-816D-FBE5C88B0D92}" presName="Name28" presStyleLbl="parChTrans1D3" presStyleIdx="1" presStyleCnt="4"/>
      <dgm:spPr/>
    </dgm:pt>
    <dgm:pt modelId="{59527D5A-D73F-4B94-A519-72C0FE5F4B5B}" type="pres">
      <dgm:prSet presAssocID="{6E1D8DA6-5684-4937-8F94-2972F189DD82}" presName="hierRoot2" presStyleCnt="0">
        <dgm:presLayoutVars>
          <dgm:hierBranch val="init"/>
        </dgm:presLayoutVars>
      </dgm:prSet>
      <dgm:spPr/>
    </dgm:pt>
    <dgm:pt modelId="{85934D63-BC49-415C-A782-C991410A74A3}" type="pres">
      <dgm:prSet presAssocID="{6E1D8DA6-5684-4937-8F94-2972F189DD82}" presName="rootComposite2" presStyleCnt="0"/>
      <dgm:spPr/>
    </dgm:pt>
    <dgm:pt modelId="{37B211E9-4900-4ABE-813B-DEEBB655557F}" type="pres">
      <dgm:prSet presAssocID="{6E1D8DA6-5684-4937-8F94-2972F189DD82}" presName="rootText2" presStyleLbl="alignAcc1" presStyleIdx="0" presStyleCnt="0">
        <dgm:presLayoutVars>
          <dgm:chPref val="3"/>
        </dgm:presLayoutVars>
      </dgm:prSet>
      <dgm:spPr/>
    </dgm:pt>
    <dgm:pt modelId="{8584CA35-0A4D-40FE-A2D1-DAAF66049DCD}" type="pres">
      <dgm:prSet presAssocID="{6E1D8DA6-5684-4937-8F94-2972F189DD82}" presName="topArc2" presStyleLbl="parChTrans1D1" presStyleIdx="8" presStyleCnt="18"/>
      <dgm:spPr/>
    </dgm:pt>
    <dgm:pt modelId="{25818E29-F8DC-4B04-8E70-C81750C0A606}" type="pres">
      <dgm:prSet presAssocID="{6E1D8DA6-5684-4937-8F94-2972F189DD82}" presName="bottomArc2" presStyleLbl="parChTrans1D1" presStyleIdx="9" presStyleCnt="18"/>
      <dgm:spPr/>
    </dgm:pt>
    <dgm:pt modelId="{4F85AFFB-6B30-4179-BA1B-5A811FFC1F14}" type="pres">
      <dgm:prSet presAssocID="{6E1D8DA6-5684-4937-8F94-2972F189DD82}" presName="topConnNode2" presStyleLbl="node3" presStyleIdx="0" presStyleCnt="0"/>
      <dgm:spPr/>
    </dgm:pt>
    <dgm:pt modelId="{9F44D313-F53A-4D14-A190-D8333D16B13E}" type="pres">
      <dgm:prSet presAssocID="{6E1D8DA6-5684-4937-8F94-2972F189DD82}" presName="hierChild4" presStyleCnt="0"/>
      <dgm:spPr/>
    </dgm:pt>
    <dgm:pt modelId="{946A8927-D24E-4867-A4E8-9431C315CCEF}" type="pres">
      <dgm:prSet presAssocID="{6E1D8DA6-5684-4937-8F94-2972F189DD82}" presName="hierChild5" presStyleCnt="0"/>
      <dgm:spPr/>
    </dgm:pt>
    <dgm:pt modelId="{F25E3CCE-5B5B-4941-9E0B-B53FE97310A6}" type="pres">
      <dgm:prSet presAssocID="{D31C1C52-FB2F-4A48-B4F8-54E9480605D3}" presName="hierChild5" presStyleCnt="0"/>
      <dgm:spPr/>
    </dgm:pt>
    <dgm:pt modelId="{D227FD70-2465-4BB2-A832-5CBED219CD3F}" type="pres">
      <dgm:prSet presAssocID="{C2A32710-111B-431F-8431-7C7CF72B9268}" presName="Name28" presStyleLbl="parChTrans1D2" presStyleIdx="2" presStyleCnt="4"/>
      <dgm:spPr/>
    </dgm:pt>
    <dgm:pt modelId="{448AD39D-D116-4860-BF1E-D5ABDBEFE17B}" type="pres">
      <dgm:prSet presAssocID="{EA027DE5-5B57-45CE-B827-D7A87E693414}" presName="hierRoot2" presStyleCnt="0">
        <dgm:presLayoutVars>
          <dgm:hierBranch val="init"/>
        </dgm:presLayoutVars>
      </dgm:prSet>
      <dgm:spPr/>
    </dgm:pt>
    <dgm:pt modelId="{166E43BA-5D13-43E8-BA1D-3053BB5BDA79}" type="pres">
      <dgm:prSet presAssocID="{EA027DE5-5B57-45CE-B827-D7A87E693414}" presName="rootComposite2" presStyleCnt="0"/>
      <dgm:spPr/>
    </dgm:pt>
    <dgm:pt modelId="{54DE80B5-9251-4190-88EB-CD80D4718490}" type="pres">
      <dgm:prSet presAssocID="{EA027DE5-5B57-45CE-B827-D7A87E693414}" presName="rootText2" presStyleLbl="alignAcc1" presStyleIdx="0" presStyleCnt="0">
        <dgm:presLayoutVars>
          <dgm:chPref val="3"/>
        </dgm:presLayoutVars>
      </dgm:prSet>
      <dgm:spPr/>
    </dgm:pt>
    <dgm:pt modelId="{9B70D5FD-77CF-4AF4-8625-7CE762A3DABA}" type="pres">
      <dgm:prSet presAssocID="{EA027DE5-5B57-45CE-B827-D7A87E693414}" presName="topArc2" presStyleLbl="parChTrans1D1" presStyleIdx="10" presStyleCnt="18"/>
      <dgm:spPr/>
    </dgm:pt>
    <dgm:pt modelId="{D8A8ED0A-9E05-4864-9946-2559B9D196E4}" type="pres">
      <dgm:prSet presAssocID="{EA027DE5-5B57-45CE-B827-D7A87E693414}" presName="bottomArc2" presStyleLbl="parChTrans1D1" presStyleIdx="11" presStyleCnt="18"/>
      <dgm:spPr/>
    </dgm:pt>
    <dgm:pt modelId="{10387FE2-A356-4480-8675-E9B0C162B59A}" type="pres">
      <dgm:prSet presAssocID="{EA027DE5-5B57-45CE-B827-D7A87E693414}" presName="topConnNode2" presStyleLbl="node2" presStyleIdx="0" presStyleCnt="0"/>
      <dgm:spPr/>
    </dgm:pt>
    <dgm:pt modelId="{5BCB8823-F7C5-44D6-A760-C1DDE23A1C37}" type="pres">
      <dgm:prSet presAssocID="{EA027DE5-5B57-45CE-B827-D7A87E693414}" presName="hierChild4" presStyleCnt="0"/>
      <dgm:spPr/>
    </dgm:pt>
    <dgm:pt modelId="{F0359B94-1373-4448-BB7A-65A216C68C62}" type="pres">
      <dgm:prSet presAssocID="{02BE12F7-E6CE-455F-933A-4235608D7E9F}" presName="Name28" presStyleLbl="parChTrans1D3" presStyleIdx="2" presStyleCnt="4"/>
      <dgm:spPr/>
    </dgm:pt>
    <dgm:pt modelId="{C650E9DF-F1F3-4470-AEEC-D503F0419C0E}" type="pres">
      <dgm:prSet presAssocID="{3E767FB3-C0B4-473E-84E2-092CC09CF6E9}" presName="hierRoot2" presStyleCnt="0">
        <dgm:presLayoutVars>
          <dgm:hierBranch val="init"/>
        </dgm:presLayoutVars>
      </dgm:prSet>
      <dgm:spPr/>
    </dgm:pt>
    <dgm:pt modelId="{614E375C-9262-44A7-AEA5-12E2DF74265E}" type="pres">
      <dgm:prSet presAssocID="{3E767FB3-C0B4-473E-84E2-092CC09CF6E9}" presName="rootComposite2" presStyleCnt="0"/>
      <dgm:spPr/>
    </dgm:pt>
    <dgm:pt modelId="{201B4384-ED23-48F2-A126-5651CC22B766}" type="pres">
      <dgm:prSet presAssocID="{3E767FB3-C0B4-473E-84E2-092CC09CF6E9}" presName="rootText2" presStyleLbl="alignAcc1" presStyleIdx="0" presStyleCnt="0">
        <dgm:presLayoutVars>
          <dgm:chPref val="3"/>
        </dgm:presLayoutVars>
      </dgm:prSet>
      <dgm:spPr/>
    </dgm:pt>
    <dgm:pt modelId="{4A364E45-B9F7-49D0-9394-48CFFD139769}" type="pres">
      <dgm:prSet presAssocID="{3E767FB3-C0B4-473E-84E2-092CC09CF6E9}" presName="topArc2" presStyleLbl="parChTrans1D1" presStyleIdx="12" presStyleCnt="18"/>
      <dgm:spPr/>
    </dgm:pt>
    <dgm:pt modelId="{F319061A-F3EF-4716-B898-B3B20D8FA649}" type="pres">
      <dgm:prSet presAssocID="{3E767FB3-C0B4-473E-84E2-092CC09CF6E9}" presName="bottomArc2" presStyleLbl="parChTrans1D1" presStyleIdx="13" presStyleCnt="18"/>
      <dgm:spPr/>
    </dgm:pt>
    <dgm:pt modelId="{CF6F99D2-8B05-4970-B28F-58173651F263}" type="pres">
      <dgm:prSet presAssocID="{3E767FB3-C0B4-473E-84E2-092CC09CF6E9}" presName="topConnNode2" presStyleLbl="node3" presStyleIdx="0" presStyleCnt="0"/>
      <dgm:spPr/>
    </dgm:pt>
    <dgm:pt modelId="{B530E656-2BD9-4107-BB45-9D9818CFB62C}" type="pres">
      <dgm:prSet presAssocID="{3E767FB3-C0B4-473E-84E2-092CC09CF6E9}" presName="hierChild4" presStyleCnt="0"/>
      <dgm:spPr/>
    </dgm:pt>
    <dgm:pt modelId="{55DA9712-76A4-4D26-BC84-DAB8B92C4789}" type="pres">
      <dgm:prSet presAssocID="{3E767FB3-C0B4-473E-84E2-092CC09CF6E9}" presName="hierChild5" presStyleCnt="0"/>
      <dgm:spPr/>
    </dgm:pt>
    <dgm:pt modelId="{68F49663-F643-4E95-8CAB-45A758905A95}" type="pres">
      <dgm:prSet presAssocID="{EA027DE5-5B57-45CE-B827-D7A87E693414}" presName="hierChild5" presStyleCnt="0"/>
      <dgm:spPr/>
    </dgm:pt>
    <dgm:pt modelId="{7AFB0E24-8F14-4890-85BF-16B72BD2342D}" type="pres">
      <dgm:prSet presAssocID="{C4D3BE18-118B-4660-805A-CF95B7D0F995}" presName="Name28" presStyleLbl="parChTrans1D2" presStyleIdx="3" presStyleCnt="4"/>
      <dgm:spPr/>
    </dgm:pt>
    <dgm:pt modelId="{04163737-2B0B-4182-B867-0435967C054C}" type="pres">
      <dgm:prSet presAssocID="{5DFBBD61-3C73-4119-A493-D63E979ED019}" presName="hierRoot2" presStyleCnt="0">
        <dgm:presLayoutVars>
          <dgm:hierBranch val="init"/>
        </dgm:presLayoutVars>
      </dgm:prSet>
      <dgm:spPr/>
    </dgm:pt>
    <dgm:pt modelId="{AC3CCDC9-6BFD-4C2C-BAFC-1538A1772FB5}" type="pres">
      <dgm:prSet presAssocID="{5DFBBD61-3C73-4119-A493-D63E979ED019}" presName="rootComposite2" presStyleCnt="0"/>
      <dgm:spPr/>
    </dgm:pt>
    <dgm:pt modelId="{D08EF0EC-45A5-471E-95E3-A238F366F906}" type="pres">
      <dgm:prSet presAssocID="{5DFBBD61-3C73-4119-A493-D63E979ED019}" presName="rootText2" presStyleLbl="alignAcc1" presStyleIdx="0" presStyleCnt="0">
        <dgm:presLayoutVars>
          <dgm:chPref val="3"/>
        </dgm:presLayoutVars>
      </dgm:prSet>
      <dgm:spPr/>
    </dgm:pt>
    <dgm:pt modelId="{328177B6-5BD4-4002-BD95-3DF0A1EFAD36}" type="pres">
      <dgm:prSet presAssocID="{5DFBBD61-3C73-4119-A493-D63E979ED019}" presName="topArc2" presStyleLbl="parChTrans1D1" presStyleIdx="14" presStyleCnt="18"/>
      <dgm:spPr/>
    </dgm:pt>
    <dgm:pt modelId="{3EE4BDA6-75D0-4DA0-8AEB-B0708676AC32}" type="pres">
      <dgm:prSet presAssocID="{5DFBBD61-3C73-4119-A493-D63E979ED019}" presName="bottomArc2" presStyleLbl="parChTrans1D1" presStyleIdx="15" presStyleCnt="18"/>
      <dgm:spPr/>
    </dgm:pt>
    <dgm:pt modelId="{2B4CD4CE-FB56-46B0-965E-5E3BF50EB445}" type="pres">
      <dgm:prSet presAssocID="{5DFBBD61-3C73-4119-A493-D63E979ED019}" presName="topConnNode2" presStyleLbl="node2" presStyleIdx="0" presStyleCnt="0"/>
      <dgm:spPr/>
    </dgm:pt>
    <dgm:pt modelId="{82D51DBB-C393-4E41-9BA1-D2471B288947}" type="pres">
      <dgm:prSet presAssocID="{5DFBBD61-3C73-4119-A493-D63E979ED019}" presName="hierChild4" presStyleCnt="0"/>
      <dgm:spPr/>
    </dgm:pt>
    <dgm:pt modelId="{A6D8EA72-6C0B-41C3-AFA6-A9AC8DBD6447}" type="pres">
      <dgm:prSet presAssocID="{643918C5-3153-4D51-B1EE-3F7A61D41250}" presName="Name28" presStyleLbl="parChTrans1D3" presStyleIdx="3" presStyleCnt="4"/>
      <dgm:spPr/>
    </dgm:pt>
    <dgm:pt modelId="{2A593558-4344-47AB-8560-AAD599C0F79A}" type="pres">
      <dgm:prSet presAssocID="{E682CAE5-3BA4-4EED-AFC4-42643D68C61A}" presName="hierRoot2" presStyleCnt="0">
        <dgm:presLayoutVars>
          <dgm:hierBranch val="init"/>
        </dgm:presLayoutVars>
      </dgm:prSet>
      <dgm:spPr/>
    </dgm:pt>
    <dgm:pt modelId="{3C361782-9409-4AD0-A53B-41E310E6634C}" type="pres">
      <dgm:prSet presAssocID="{E682CAE5-3BA4-4EED-AFC4-42643D68C61A}" presName="rootComposite2" presStyleCnt="0"/>
      <dgm:spPr/>
    </dgm:pt>
    <dgm:pt modelId="{59FDE097-53EC-46F7-9D81-E10050B3CF9F}" type="pres">
      <dgm:prSet presAssocID="{E682CAE5-3BA4-4EED-AFC4-42643D68C61A}" presName="rootText2" presStyleLbl="alignAcc1" presStyleIdx="0" presStyleCnt="0">
        <dgm:presLayoutVars>
          <dgm:chPref val="3"/>
        </dgm:presLayoutVars>
      </dgm:prSet>
      <dgm:spPr/>
    </dgm:pt>
    <dgm:pt modelId="{3096EB84-F84F-4DB2-9002-089DA5F90AB5}" type="pres">
      <dgm:prSet presAssocID="{E682CAE5-3BA4-4EED-AFC4-42643D68C61A}" presName="topArc2" presStyleLbl="parChTrans1D1" presStyleIdx="16" presStyleCnt="18"/>
      <dgm:spPr/>
    </dgm:pt>
    <dgm:pt modelId="{CCFB4D93-7444-44D4-9B98-3ED27713DC4F}" type="pres">
      <dgm:prSet presAssocID="{E682CAE5-3BA4-4EED-AFC4-42643D68C61A}" presName="bottomArc2" presStyleLbl="parChTrans1D1" presStyleIdx="17" presStyleCnt="18"/>
      <dgm:spPr/>
    </dgm:pt>
    <dgm:pt modelId="{AD358F4E-8146-47EE-8BFF-1D83B80E974B}" type="pres">
      <dgm:prSet presAssocID="{E682CAE5-3BA4-4EED-AFC4-42643D68C61A}" presName="topConnNode2" presStyleLbl="node3" presStyleIdx="0" presStyleCnt="0"/>
      <dgm:spPr/>
    </dgm:pt>
    <dgm:pt modelId="{0412F200-DE03-4D21-832D-8F4A2559AC88}" type="pres">
      <dgm:prSet presAssocID="{E682CAE5-3BA4-4EED-AFC4-42643D68C61A}" presName="hierChild4" presStyleCnt="0"/>
      <dgm:spPr/>
    </dgm:pt>
    <dgm:pt modelId="{ACCE5AB0-7CDD-4116-B60A-FAACEE0DE09B}" type="pres">
      <dgm:prSet presAssocID="{E682CAE5-3BA4-4EED-AFC4-42643D68C61A}" presName="hierChild5" presStyleCnt="0"/>
      <dgm:spPr/>
    </dgm:pt>
    <dgm:pt modelId="{1AABF261-91F2-419F-91C1-104969B07023}" type="pres">
      <dgm:prSet presAssocID="{5DFBBD61-3C73-4119-A493-D63E979ED019}" presName="hierChild5" presStyleCnt="0"/>
      <dgm:spPr/>
    </dgm:pt>
    <dgm:pt modelId="{39CAF702-BEB7-4546-9E4E-75A6C4B0C508}" type="pres">
      <dgm:prSet presAssocID="{54E97100-F63D-4FA1-81A2-29B2470188F1}" presName="hierChild3" presStyleCnt="0"/>
      <dgm:spPr/>
    </dgm:pt>
  </dgm:ptLst>
  <dgm:cxnLst>
    <dgm:cxn modelId="{D685A600-2087-4E48-892B-6FE982D87421}" type="presOf" srcId="{4F921265-4F52-42CA-816D-FBE5C88B0D92}" destId="{C64F706C-2A3A-4369-8884-A8FA71952AF0}" srcOrd="0" destOrd="0" presId="urn:microsoft.com/office/officeart/2008/layout/HalfCircleOrganizationChart"/>
    <dgm:cxn modelId="{1B3D1604-11BB-4CB7-AE70-32C0A2721F5B}" srcId="{5DFBBD61-3C73-4119-A493-D63E979ED019}" destId="{E682CAE5-3BA4-4EED-AFC4-42643D68C61A}" srcOrd="0" destOrd="0" parTransId="{643918C5-3153-4D51-B1EE-3F7A61D41250}" sibTransId="{141CF498-0E9D-45F5-9651-2F18F98023A7}"/>
    <dgm:cxn modelId="{07035D06-138C-438A-98A4-3D38A70F3FCA}" type="presOf" srcId="{54E97100-F63D-4FA1-81A2-29B2470188F1}" destId="{8D48A24A-015E-43E4-8D65-55F8583219E1}" srcOrd="0" destOrd="0" presId="urn:microsoft.com/office/officeart/2008/layout/HalfCircleOrganizationChart"/>
    <dgm:cxn modelId="{3B8A7806-630D-4241-8E47-D878C7914359}" type="presOf" srcId="{EA027DE5-5B57-45CE-B827-D7A87E693414}" destId="{54DE80B5-9251-4190-88EB-CD80D4718490}" srcOrd="0" destOrd="0" presId="urn:microsoft.com/office/officeart/2008/layout/HalfCircleOrganizationChart"/>
    <dgm:cxn modelId="{954EAD06-55AA-4C26-B2F7-887E9714FA9A}" srcId="{EA027DE5-5B57-45CE-B827-D7A87E693414}" destId="{3E767FB3-C0B4-473E-84E2-092CC09CF6E9}" srcOrd="0" destOrd="0" parTransId="{02BE12F7-E6CE-455F-933A-4235608D7E9F}" sibTransId="{B77DE1AC-1CA7-4625-930B-988F10F25486}"/>
    <dgm:cxn modelId="{391F090F-9E24-44ED-9768-8CF1F28CD510}" type="presOf" srcId="{E682CAE5-3BA4-4EED-AFC4-42643D68C61A}" destId="{59FDE097-53EC-46F7-9D81-E10050B3CF9F}" srcOrd="0" destOrd="0" presId="urn:microsoft.com/office/officeart/2008/layout/HalfCircleOrganizationChart"/>
    <dgm:cxn modelId="{16E94B0F-2CC3-454E-BC83-D855DEDED7D4}" type="presOf" srcId="{E682CAE5-3BA4-4EED-AFC4-42643D68C61A}" destId="{AD358F4E-8146-47EE-8BFF-1D83B80E974B}" srcOrd="1" destOrd="0" presId="urn:microsoft.com/office/officeart/2008/layout/HalfCircleOrganizationChart"/>
    <dgm:cxn modelId="{35D2A310-9A21-4D87-9CFD-C5D31A96481C}" type="presOf" srcId="{54E97100-F63D-4FA1-81A2-29B2470188F1}" destId="{8F840EA5-0543-4E20-868F-ED3CCC6CB098}" srcOrd="1" destOrd="0" presId="urn:microsoft.com/office/officeart/2008/layout/HalfCircleOrganizationChart"/>
    <dgm:cxn modelId="{5F4D4A11-E11E-4AB3-A555-7DCF4DB793A6}" srcId="{54E97100-F63D-4FA1-81A2-29B2470188F1}" destId="{D31C1C52-FB2F-4A48-B4F8-54E9480605D3}" srcOrd="1" destOrd="0" parTransId="{7899AFE6-E55A-44CE-9AF5-84DD5903CA5D}" sibTransId="{1BD36311-FD8A-4DB6-B423-1FC7FF612F98}"/>
    <dgm:cxn modelId="{B3379C13-9C4B-40C7-B80C-F3F52DC89A03}" type="presOf" srcId="{02BE12F7-E6CE-455F-933A-4235608D7E9F}" destId="{F0359B94-1373-4448-BB7A-65A216C68C62}" srcOrd="0" destOrd="0" presId="urn:microsoft.com/office/officeart/2008/layout/HalfCircleOrganizationChart"/>
    <dgm:cxn modelId="{ACC4F814-0C94-42C2-9D2E-522DBD1FC581}" type="presOf" srcId="{8B0882E0-0954-464B-A4C6-71DE248ABE99}" destId="{F4A6585F-1B33-4B22-A66F-8A792F681639}" srcOrd="0" destOrd="0" presId="urn:microsoft.com/office/officeart/2008/layout/HalfCircleOrganizationChart"/>
    <dgm:cxn modelId="{C7280E1D-F2F8-40DF-8550-E6B16FDC7A8D}" type="presOf" srcId="{31717927-777B-483E-8E1E-AD2569A3C01C}" destId="{B773023A-E125-42CA-AA7A-79E0E3D480B8}" srcOrd="0" destOrd="0" presId="urn:microsoft.com/office/officeart/2008/layout/HalfCircleOrganizationChart"/>
    <dgm:cxn modelId="{3168DE1F-2E53-4AD3-B358-960725ED14A6}" type="presOf" srcId="{8B0882E0-0954-464B-A4C6-71DE248ABE99}" destId="{7C3974C3-DC51-4AD0-B1F6-EF83D6B0A604}" srcOrd="1" destOrd="0" presId="urn:microsoft.com/office/officeart/2008/layout/HalfCircleOrganizationChart"/>
    <dgm:cxn modelId="{8ED81223-F436-4A66-A225-5B40AEF55283}" type="presOf" srcId="{3E767FB3-C0B4-473E-84E2-092CC09CF6E9}" destId="{201B4384-ED23-48F2-A126-5651CC22B766}" srcOrd="0" destOrd="0" presId="urn:microsoft.com/office/officeart/2008/layout/HalfCircleOrganizationChart"/>
    <dgm:cxn modelId="{D37B6D2E-AFB0-4E92-9359-0FDF765301DD}" type="presOf" srcId="{D31C1C52-FB2F-4A48-B4F8-54E9480605D3}" destId="{8E5CDCC5-F9FF-40C9-AB09-EDCE0A48F62C}" srcOrd="1" destOrd="0" presId="urn:microsoft.com/office/officeart/2008/layout/HalfCircleOrganizationChart"/>
    <dgm:cxn modelId="{93014E30-42D1-4BAF-82E3-F7A633F1013B}" srcId="{D31C1C52-FB2F-4A48-B4F8-54E9480605D3}" destId="{6E1D8DA6-5684-4937-8F94-2972F189DD82}" srcOrd="0" destOrd="0" parTransId="{4F921265-4F52-42CA-816D-FBE5C88B0D92}" sibTransId="{32FB128D-B66A-4A3D-8727-E4F0F3D2BE4E}"/>
    <dgm:cxn modelId="{23781E34-CA1F-4494-8FB3-7C6E95BF2DDA}" type="presOf" srcId="{6E1D8DA6-5684-4937-8F94-2972F189DD82}" destId="{4F85AFFB-6B30-4179-BA1B-5A811FFC1F14}" srcOrd="1" destOrd="0" presId="urn:microsoft.com/office/officeart/2008/layout/HalfCircleOrganizationChart"/>
    <dgm:cxn modelId="{71334D40-9334-44DC-A16C-6514E8508E31}" srcId="{54E97100-F63D-4FA1-81A2-29B2470188F1}" destId="{EA027DE5-5B57-45CE-B827-D7A87E693414}" srcOrd="2" destOrd="0" parTransId="{C2A32710-111B-431F-8431-7C7CF72B9268}" sibTransId="{5F742C18-F31B-45B3-BEE1-FE2EE2A62B86}"/>
    <dgm:cxn modelId="{E1587E5D-8960-44B1-A6F3-89404AC77C23}" type="presOf" srcId="{D2456926-2F2A-4810-8A3C-331E365AB956}" destId="{FFD26D84-513B-4B29-A521-4BFFFB8940F9}" srcOrd="0" destOrd="0" presId="urn:microsoft.com/office/officeart/2008/layout/HalfCircleOrganizationChart"/>
    <dgm:cxn modelId="{C99DC65E-4EAD-4E9A-925A-28B660C167FE}" type="presOf" srcId="{D31C1C52-FB2F-4A48-B4F8-54E9480605D3}" destId="{E04F988F-0D5A-45FA-8823-05AB71BA70B7}" srcOrd="0" destOrd="0" presId="urn:microsoft.com/office/officeart/2008/layout/HalfCircleOrganizationChart"/>
    <dgm:cxn modelId="{B430D85F-0E9D-4BC5-AA62-3B88E98499BE}" type="presOf" srcId="{6E1D8DA6-5684-4937-8F94-2972F189DD82}" destId="{37B211E9-4900-4ABE-813B-DEEBB655557F}" srcOrd="0" destOrd="0" presId="urn:microsoft.com/office/officeart/2008/layout/HalfCircleOrganizationChart"/>
    <dgm:cxn modelId="{0EDD5F47-9CC8-45A3-965C-FD012061923A}" type="presOf" srcId="{6BFA7455-99A7-41D3-BA50-80F4E4961D02}" destId="{35A13F02-EF67-4B3B-8423-92D694992EE1}" srcOrd="0" destOrd="0" presId="urn:microsoft.com/office/officeart/2008/layout/HalfCircleOrganizationChart"/>
    <dgm:cxn modelId="{8D1B6D70-0079-45F3-A190-71B5AD897395}" type="presOf" srcId="{CECBD7EB-848C-41D8-881E-89570E72EABF}" destId="{A9A59EF7-3340-4160-8D8C-E9B2331666EB}" srcOrd="0" destOrd="0" presId="urn:microsoft.com/office/officeart/2008/layout/HalfCircleOrganizationChart"/>
    <dgm:cxn modelId="{A4FFE076-7999-4137-A7A1-670AD234B71A}" srcId="{54E97100-F63D-4FA1-81A2-29B2470188F1}" destId="{5DFBBD61-3C73-4119-A493-D63E979ED019}" srcOrd="3" destOrd="0" parTransId="{C4D3BE18-118B-4660-805A-CF95B7D0F995}" sibTransId="{9E88E7F3-B27C-41C1-A83A-39C20C5B9BAA}"/>
    <dgm:cxn modelId="{0F68A484-E783-4B34-BD3F-97BB16D12CD7}" type="presOf" srcId="{3E767FB3-C0B4-473E-84E2-092CC09CF6E9}" destId="{CF6F99D2-8B05-4970-B28F-58173651F263}" srcOrd="1" destOrd="0" presId="urn:microsoft.com/office/officeart/2008/layout/HalfCircleOrganizationChart"/>
    <dgm:cxn modelId="{AA391286-2D0A-4DD5-A0F5-DA3E8D398355}" type="presOf" srcId="{5DFBBD61-3C73-4119-A493-D63E979ED019}" destId="{D08EF0EC-45A5-471E-95E3-A238F366F906}" srcOrd="0" destOrd="0" presId="urn:microsoft.com/office/officeart/2008/layout/HalfCircleOrganizationChart"/>
    <dgm:cxn modelId="{20568494-E687-4C6D-A342-6F0C2F4BAFEE}" type="presOf" srcId="{C4D3BE18-118B-4660-805A-CF95B7D0F995}" destId="{7AFB0E24-8F14-4890-85BF-16B72BD2342D}" srcOrd="0" destOrd="0" presId="urn:microsoft.com/office/officeart/2008/layout/HalfCircleOrganizationChart"/>
    <dgm:cxn modelId="{B6119197-330F-48B0-B683-64EC00AB2753}" type="presOf" srcId="{5DFBBD61-3C73-4119-A493-D63E979ED019}" destId="{2B4CD4CE-FB56-46B0-965E-5E3BF50EB445}" srcOrd="1" destOrd="0" presId="urn:microsoft.com/office/officeart/2008/layout/HalfCircleOrganizationChart"/>
    <dgm:cxn modelId="{5C6D8B99-7FE0-4FB2-8552-4125B3546A7C}" type="presOf" srcId="{EA027DE5-5B57-45CE-B827-D7A87E693414}" destId="{10387FE2-A356-4480-8675-E9B0C162B59A}" srcOrd="1" destOrd="0" presId="urn:microsoft.com/office/officeart/2008/layout/HalfCircleOrganizationChart"/>
    <dgm:cxn modelId="{D1B9F3A2-FD25-48C7-B646-CA99E768C110}" type="presOf" srcId="{6BFA7455-99A7-41D3-BA50-80F4E4961D02}" destId="{F277D52A-805B-408C-B10E-D1F9ECBDCD5F}" srcOrd="1" destOrd="0" presId="urn:microsoft.com/office/officeart/2008/layout/HalfCircleOrganizationChart"/>
    <dgm:cxn modelId="{E0D4EDA7-F3D4-423B-A37F-B83733D037C9}" type="presOf" srcId="{C2A32710-111B-431F-8431-7C7CF72B9268}" destId="{D227FD70-2465-4BB2-A832-5CBED219CD3F}" srcOrd="0" destOrd="0" presId="urn:microsoft.com/office/officeart/2008/layout/HalfCircleOrganizationChart"/>
    <dgm:cxn modelId="{D17AC4A9-DF80-4960-B4BB-4AE2D78C1E17}" type="presOf" srcId="{7899AFE6-E55A-44CE-9AF5-84DD5903CA5D}" destId="{F909BACE-3B82-4577-9FA9-6A6E14D27A69}" srcOrd="0" destOrd="0" presId="urn:microsoft.com/office/officeart/2008/layout/HalfCircleOrganizationChart"/>
    <dgm:cxn modelId="{69668DAB-FC32-4343-9C6E-D04963FA182D}" srcId="{31717927-777B-483E-8E1E-AD2569A3C01C}" destId="{54E97100-F63D-4FA1-81A2-29B2470188F1}" srcOrd="0" destOrd="0" parTransId="{1EFDD633-A72A-49DA-A636-205B41725771}" sibTransId="{D027F142-FD9A-4958-9414-A8E91451FEB3}"/>
    <dgm:cxn modelId="{B393ABB9-0A72-448D-95B5-2EC5649BBE92}" type="presOf" srcId="{643918C5-3153-4D51-B1EE-3F7A61D41250}" destId="{A6D8EA72-6C0B-41C3-AFA6-A9AC8DBD6447}" srcOrd="0" destOrd="0" presId="urn:microsoft.com/office/officeart/2008/layout/HalfCircleOrganizationChart"/>
    <dgm:cxn modelId="{F514D0EE-B928-4C05-848F-AA40CF2755C3}" srcId="{6BFA7455-99A7-41D3-BA50-80F4E4961D02}" destId="{8B0882E0-0954-464B-A4C6-71DE248ABE99}" srcOrd="0" destOrd="0" parTransId="{CECBD7EB-848C-41D8-881E-89570E72EABF}" sibTransId="{A559DEC9-3B74-4E90-8DF5-5AF9FB24CC97}"/>
    <dgm:cxn modelId="{6EC9C0FF-4926-4208-9BEF-4E2BBD32DD94}" srcId="{54E97100-F63D-4FA1-81A2-29B2470188F1}" destId="{6BFA7455-99A7-41D3-BA50-80F4E4961D02}" srcOrd="0" destOrd="0" parTransId="{D2456926-2F2A-4810-8A3C-331E365AB956}" sibTransId="{C7AFCF2A-4574-41D3-9BC3-DDD63BCE19A4}"/>
    <dgm:cxn modelId="{E409BA33-EA38-46B8-B11F-21ED171BEDD9}" type="presParOf" srcId="{B773023A-E125-42CA-AA7A-79E0E3D480B8}" destId="{C6649C21-0487-4BB7-A8E0-909EFE1009D6}" srcOrd="0" destOrd="0" presId="urn:microsoft.com/office/officeart/2008/layout/HalfCircleOrganizationChart"/>
    <dgm:cxn modelId="{227BB078-ADFC-4155-AD1E-6EFEBE709444}" type="presParOf" srcId="{C6649C21-0487-4BB7-A8E0-909EFE1009D6}" destId="{BF9C5428-B770-4382-8B93-F930C7773CAD}" srcOrd="0" destOrd="0" presId="urn:microsoft.com/office/officeart/2008/layout/HalfCircleOrganizationChart"/>
    <dgm:cxn modelId="{6AE465CB-90D7-4EBC-B858-1CF7A85B39E1}" type="presParOf" srcId="{BF9C5428-B770-4382-8B93-F930C7773CAD}" destId="{8D48A24A-015E-43E4-8D65-55F8583219E1}" srcOrd="0" destOrd="0" presId="urn:microsoft.com/office/officeart/2008/layout/HalfCircleOrganizationChart"/>
    <dgm:cxn modelId="{C733C5C1-6727-4009-8BEA-5014B4387557}" type="presParOf" srcId="{BF9C5428-B770-4382-8B93-F930C7773CAD}" destId="{3EEEB3DC-0043-4689-BE20-B7211CE63B5D}" srcOrd="1" destOrd="0" presId="urn:microsoft.com/office/officeart/2008/layout/HalfCircleOrganizationChart"/>
    <dgm:cxn modelId="{6822BB3E-996A-4FED-922A-ADEDB4EDE053}" type="presParOf" srcId="{BF9C5428-B770-4382-8B93-F930C7773CAD}" destId="{156408EF-7F1D-4FE3-802D-CD684C566180}" srcOrd="2" destOrd="0" presId="urn:microsoft.com/office/officeart/2008/layout/HalfCircleOrganizationChart"/>
    <dgm:cxn modelId="{81797CA6-4F7F-4BE4-BEF1-96C28DF437A8}" type="presParOf" srcId="{BF9C5428-B770-4382-8B93-F930C7773CAD}" destId="{8F840EA5-0543-4E20-868F-ED3CCC6CB098}" srcOrd="3" destOrd="0" presId="urn:microsoft.com/office/officeart/2008/layout/HalfCircleOrganizationChart"/>
    <dgm:cxn modelId="{1681E235-18CF-4390-BEC9-8B38019946D1}" type="presParOf" srcId="{C6649C21-0487-4BB7-A8E0-909EFE1009D6}" destId="{DC9A8DD0-E540-428B-8C9A-C8589D00C841}" srcOrd="1" destOrd="0" presId="urn:microsoft.com/office/officeart/2008/layout/HalfCircleOrganizationChart"/>
    <dgm:cxn modelId="{DF8FF38B-2264-45DA-8747-CCBEE531DB46}" type="presParOf" srcId="{DC9A8DD0-E540-428B-8C9A-C8589D00C841}" destId="{FFD26D84-513B-4B29-A521-4BFFFB8940F9}" srcOrd="0" destOrd="0" presId="urn:microsoft.com/office/officeart/2008/layout/HalfCircleOrganizationChart"/>
    <dgm:cxn modelId="{B0F464EE-8B61-4DCB-A355-BA367CB859C4}" type="presParOf" srcId="{DC9A8DD0-E540-428B-8C9A-C8589D00C841}" destId="{A6D4AC13-9624-4ABE-A68C-63CD40199FDB}" srcOrd="1" destOrd="0" presId="urn:microsoft.com/office/officeart/2008/layout/HalfCircleOrganizationChart"/>
    <dgm:cxn modelId="{970ACA39-C2E4-4BEB-BD5C-01ED809017E5}" type="presParOf" srcId="{A6D4AC13-9624-4ABE-A68C-63CD40199FDB}" destId="{04A2BA6F-3D49-4E4D-B698-39DEB886748F}" srcOrd="0" destOrd="0" presId="urn:microsoft.com/office/officeart/2008/layout/HalfCircleOrganizationChart"/>
    <dgm:cxn modelId="{AF6BACE7-6CE6-46B6-B61B-CB8D0EC8454E}" type="presParOf" srcId="{04A2BA6F-3D49-4E4D-B698-39DEB886748F}" destId="{35A13F02-EF67-4B3B-8423-92D694992EE1}" srcOrd="0" destOrd="0" presId="urn:microsoft.com/office/officeart/2008/layout/HalfCircleOrganizationChart"/>
    <dgm:cxn modelId="{1E2E84AD-42AD-436F-8746-E7D465266B14}" type="presParOf" srcId="{04A2BA6F-3D49-4E4D-B698-39DEB886748F}" destId="{28E5D948-9B6A-49F1-8382-C4579313CB36}" srcOrd="1" destOrd="0" presId="urn:microsoft.com/office/officeart/2008/layout/HalfCircleOrganizationChart"/>
    <dgm:cxn modelId="{3745D5A5-1A1D-40EA-9E9A-67DC8001E645}" type="presParOf" srcId="{04A2BA6F-3D49-4E4D-B698-39DEB886748F}" destId="{CCB7FA14-0FBA-445B-8848-7E9A5F47B4BE}" srcOrd="2" destOrd="0" presId="urn:microsoft.com/office/officeart/2008/layout/HalfCircleOrganizationChart"/>
    <dgm:cxn modelId="{A4A6519F-701C-48D9-A095-239B439F7507}" type="presParOf" srcId="{04A2BA6F-3D49-4E4D-B698-39DEB886748F}" destId="{F277D52A-805B-408C-B10E-D1F9ECBDCD5F}" srcOrd="3" destOrd="0" presId="urn:microsoft.com/office/officeart/2008/layout/HalfCircleOrganizationChart"/>
    <dgm:cxn modelId="{0AC7B46D-E145-4316-B84F-7D9A0D689895}" type="presParOf" srcId="{A6D4AC13-9624-4ABE-A68C-63CD40199FDB}" destId="{ECA4D6C9-A7BC-4507-B7B4-34FBCCE24162}" srcOrd="1" destOrd="0" presId="urn:microsoft.com/office/officeart/2008/layout/HalfCircleOrganizationChart"/>
    <dgm:cxn modelId="{270D2DF9-C24E-4503-8C70-59646AF42941}" type="presParOf" srcId="{ECA4D6C9-A7BC-4507-B7B4-34FBCCE24162}" destId="{A9A59EF7-3340-4160-8D8C-E9B2331666EB}" srcOrd="0" destOrd="0" presId="urn:microsoft.com/office/officeart/2008/layout/HalfCircleOrganizationChart"/>
    <dgm:cxn modelId="{46D2DBED-F8A8-41F6-A930-F71B75614534}" type="presParOf" srcId="{ECA4D6C9-A7BC-4507-B7B4-34FBCCE24162}" destId="{63700564-9154-422F-B5E1-1BDA56B7113F}" srcOrd="1" destOrd="0" presId="urn:microsoft.com/office/officeart/2008/layout/HalfCircleOrganizationChart"/>
    <dgm:cxn modelId="{C79C71A2-E448-444A-A055-BF3DE134CC55}" type="presParOf" srcId="{63700564-9154-422F-B5E1-1BDA56B7113F}" destId="{11E13F4E-4953-40FD-B5B5-3DC8327E76D4}" srcOrd="0" destOrd="0" presId="urn:microsoft.com/office/officeart/2008/layout/HalfCircleOrganizationChart"/>
    <dgm:cxn modelId="{DE586C0A-0F58-4076-A549-3501768C0E89}" type="presParOf" srcId="{11E13F4E-4953-40FD-B5B5-3DC8327E76D4}" destId="{F4A6585F-1B33-4B22-A66F-8A792F681639}" srcOrd="0" destOrd="0" presId="urn:microsoft.com/office/officeart/2008/layout/HalfCircleOrganizationChart"/>
    <dgm:cxn modelId="{DB79C42E-1922-4757-B09A-8DE6BA19AABE}" type="presParOf" srcId="{11E13F4E-4953-40FD-B5B5-3DC8327E76D4}" destId="{7B8BF544-6A09-4975-877B-65DEF3C4D178}" srcOrd="1" destOrd="0" presId="urn:microsoft.com/office/officeart/2008/layout/HalfCircleOrganizationChart"/>
    <dgm:cxn modelId="{836AC793-46C9-4179-8823-0A7A9CC43592}" type="presParOf" srcId="{11E13F4E-4953-40FD-B5B5-3DC8327E76D4}" destId="{6514A4B2-418A-41A0-894B-03A377666681}" srcOrd="2" destOrd="0" presId="urn:microsoft.com/office/officeart/2008/layout/HalfCircleOrganizationChart"/>
    <dgm:cxn modelId="{33F7CDC9-EE00-477F-92A5-BBE973C78634}" type="presParOf" srcId="{11E13F4E-4953-40FD-B5B5-3DC8327E76D4}" destId="{7C3974C3-DC51-4AD0-B1F6-EF83D6B0A604}" srcOrd="3" destOrd="0" presId="urn:microsoft.com/office/officeart/2008/layout/HalfCircleOrganizationChart"/>
    <dgm:cxn modelId="{7B1EA747-63D1-495C-A702-6CD14D20B38E}" type="presParOf" srcId="{63700564-9154-422F-B5E1-1BDA56B7113F}" destId="{73B76C76-5495-4228-937F-152C8A222103}" srcOrd="1" destOrd="0" presId="urn:microsoft.com/office/officeart/2008/layout/HalfCircleOrganizationChart"/>
    <dgm:cxn modelId="{893314A4-BE7D-4004-8F52-2CDD31970C84}" type="presParOf" srcId="{63700564-9154-422F-B5E1-1BDA56B7113F}" destId="{91E88CF3-BC40-428E-AF63-7E421EED0470}" srcOrd="2" destOrd="0" presId="urn:microsoft.com/office/officeart/2008/layout/HalfCircleOrganizationChart"/>
    <dgm:cxn modelId="{E07DE895-DA12-405C-B7EC-979870CB28B2}" type="presParOf" srcId="{A6D4AC13-9624-4ABE-A68C-63CD40199FDB}" destId="{5E5B6ADA-1E19-4726-9C7C-324232C851CD}" srcOrd="2" destOrd="0" presId="urn:microsoft.com/office/officeart/2008/layout/HalfCircleOrganizationChart"/>
    <dgm:cxn modelId="{36373F59-4FEE-4F6D-B8F3-F04DEBCAA505}" type="presParOf" srcId="{DC9A8DD0-E540-428B-8C9A-C8589D00C841}" destId="{F909BACE-3B82-4577-9FA9-6A6E14D27A69}" srcOrd="2" destOrd="0" presId="urn:microsoft.com/office/officeart/2008/layout/HalfCircleOrganizationChart"/>
    <dgm:cxn modelId="{09DA92DC-A48A-4A84-AF12-7F0610ADEBA1}" type="presParOf" srcId="{DC9A8DD0-E540-428B-8C9A-C8589D00C841}" destId="{9F521E8C-864B-41B8-BF22-0D5F55F2E13E}" srcOrd="3" destOrd="0" presId="urn:microsoft.com/office/officeart/2008/layout/HalfCircleOrganizationChart"/>
    <dgm:cxn modelId="{29DBD1DC-8C43-4FA6-ADA9-E32518DF760E}" type="presParOf" srcId="{9F521E8C-864B-41B8-BF22-0D5F55F2E13E}" destId="{218FB27F-4DC1-4F05-A9F2-4EAEEBFA4E0E}" srcOrd="0" destOrd="0" presId="urn:microsoft.com/office/officeart/2008/layout/HalfCircleOrganizationChart"/>
    <dgm:cxn modelId="{2B9082A7-9C5C-4DBF-AB85-E1654E163929}" type="presParOf" srcId="{218FB27F-4DC1-4F05-A9F2-4EAEEBFA4E0E}" destId="{E04F988F-0D5A-45FA-8823-05AB71BA70B7}" srcOrd="0" destOrd="0" presId="urn:microsoft.com/office/officeart/2008/layout/HalfCircleOrganizationChart"/>
    <dgm:cxn modelId="{7CEA1627-3317-46FB-98C5-F300EE489089}" type="presParOf" srcId="{218FB27F-4DC1-4F05-A9F2-4EAEEBFA4E0E}" destId="{0FA18B4A-47FE-4CAA-B154-847B17B5FA30}" srcOrd="1" destOrd="0" presId="urn:microsoft.com/office/officeart/2008/layout/HalfCircleOrganizationChart"/>
    <dgm:cxn modelId="{2BD55439-3B4B-4D31-B615-4F1C3DAD9F1D}" type="presParOf" srcId="{218FB27F-4DC1-4F05-A9F2-4EAEEBFA4E0E}" destId="{19BE4E07-02A3-4CD3-B1FD-3F4028C7E67F}" srcOrd="2" destOrd="0" presId="urn:microsoft.com/office/officeart/2008/layout/HalfCircleOrganizationChart"/>
    <dgm:cxn modelId="{4071E924-7428-406A-BF5D-9D45DEC7591E}" type="presParOf" srcId="{218FB27F-4DC1-4F05-A9F2-4EAEEBFA4E0E}" destId="{8E5CDCC5-F9FF-40C9-AB09-EDCE0A48F62C}" srcOrd="3" destOrd="0" presId="urn:microsoft.com/office/officeart/2008/layout/HalfCircleOrganizationChart"/>
    <dgm:cxn modelId="{27C02768-CFE2-4785-AB17-899784A3A816}" type="presParOf" srcId="{9F521E8C-864B-41B8-BF22-0D5F55F2E13E}" destId="{9C909B2D-5FF7-4DA4-8A9E-2B5736B021EB}" srcOrd="1" destOrd="0" presId="urn:microsoft.com/office/officeart/2008/layout/HalfCircleOrganizationChart"/>
    <dgm:cxn modelId="{E61AF671-2C66-445A-9831-EE8FB171F1EB}" type="presParOf" srcId="{9C909B2D-5FF7-4DA4-8A9E-2B5736B021EB}" destId="{C64F706C-2A3A-4369-8884-A8FA71952AF0}" srcOrd="0" destOrd="0" presId="urn:microsoft.com/office/officeart/2008/layout/HalfCircleOrganizationChart"/>
    <dgm:cxn modelId="{A2CD4397-125B-40C1-A4B1-D063696EEE3E}" type="presParOf" srcId="{9C909B2D-5FF7-4DA4-8A9E-2B5736B021EB}" destId="{59527D5A-D73F-4B94-A519-72C0FE5F4B5B}" srcOrd="1" destOrd="0" presId="urn:microsoft.com/office/officeart/2008/layout/HalfCircleOrganizationChart"/>
    <dgm:cxn modelId="{67F513D5-D437-4944-87E5-6DAF646989EA}" type="presParOf" srcId="{59527D5A-D73F-4B94-A519-72C0FE5F4B5B}" destId="{85934D63-BC49-415C-A782-C991410A74A3}" srcOrd="0" destOrd="0" presId="urn:microsoft.com/office/officeart/2008/layout/HalfCircleOrganizationChart"/>
    <dgm:cxn modelId="{942C082B-5A9C-4921-ABDB-EE90CD774FE1}" type="presParOf" srcId="{85934D63-BC49-415C-A782-C991410A74A3}" destId="{37B211E9-4900-4ABE-813B-DEEBB655557F}" srcOrd="0" destOrd="0" presId="urn:microsoft.com/office/officeart/2008/layout/HalfCircleOrganizationChart"/>
    <dgm:cxn modelId="{3608DAE8-12EA-4F8F-9274-AE3BFDC5A45F}" type="presParOf" srcId="{85934D63-BC49-415C-A782-C991410A74A3}" destId="{8584CA35-0A4D-40FE-A2D1-DAAF66049DCD}" srcOrd="1" destOrd="0" presId="urn:microsoft.com/office/officeart/2008/layout/HalfCircleOrganizationChart"/>
    <dgm:cxn modelId="{5465C148-68ED-4F0F-AE64-96041AB54408}" type="presParOf" srcId="{85934D63-BC49-415C-A782-C991410A74A3}" destId="{25818E29-F8DC-4B04-8E70-C81750C0A606}" srcOrd="2" destOrd="0" presId="urn:microsoft.com/office/officeart/2008/layout/HalfCircleOrganizationChart"/>
    <dgm:cxn modelId="{4CBEA437-D9B3-4D11-8F6A-A40A01708CA5}" type="presParOf" srcId="{85934D63-BC49-415C-A782-C991410A74A3}" destId="{4F85AFFB-6B30-4179-BA1B-5A811FFC1F14}" srcOrd="3" destOrd="0" presId="urn:microsoft.com/office/officeart/2008/layout/HalfCircleOrganizationChart"/>
    <dgm:cxn modelId="{9EC32E4B-33E5-4B2E-868B-FBDCFD6F4B98}" type="presParOf" srcId="{59527D5A-D73F-4B94-A519-72C0FE5F4B5B}" destId="{9F44D313-F53A-4D14-A190-D8333D16B13E}" srcOrd="1" destOrd="0" presId="urn:microsoft.com/office/officeart/2008/layout/HalfCircleOrganizationChart"/>
    <dgm:cxn modelId="{2D70DA3E-E4B9-4584-BF44-A1FA47B17AAA}" type="presParOf" srcId="{59527D5A-D73F-4B94-A519-72C0FE5F4B5B}" destId="{946A8927-D24E-4867-A4E8-9431C315CCEF}" srcOrd="2" destOrd="0" presId="urn:microsoft.com/office/officeart/2008/layout/HalfCircleOrganizationChart"/>
    <dgm:cxn modelId="{3EA0AB9E-145F-480D-BD89-862C7AD3EA12}" type="presParOf" srcId="{9F521E8C-864B-41B8-BF22-0D5F55F2E13E}" destId="{F25E3CCE-5B5B-4941-9E0B-B53FE97310A6}" srcOrd="2" destOrd="0" presId="urn:microsoft.com/office/officeart/2008/layout/HalfCircleOrganizationChart"/>
    <dgm:cxn modelId="{8C885ED7-5BBF-4F5E-9B38-F98FA4894C9F}" type="presParOf" srcId="{DC9A8DD0-E540-428B-8C9A-C8589D00C841}" destId="{D227FD70-2465-4BB2-A832-5CBED219CD3F}" srcOrd="4" destOrd="0" presId="urn:microsoft.com/office/officeart/2008/layout/HalfCircleOrganizationChart"/>
    <dgm:cxn modelId="{23ACC682-D5A7-48CC-A55F-A1265EEAE7DC}" type="presParOf" srcId="{DC9A8DD0-E540-428B-8C9A-C8589D00C841}" destId="{448AD39D-D116-4860-BF1E-D5ABDBEFE17B}" srcOrd="5" destOrd="0" presId="urn:microsoft.com/office/officeart/2008/layout/HalfCircleOrganizationChart"/>
    <dgm:cxn modelId="{F6911B49-45CF-47E7-9746-4C4F5A85662B}" type="presParOf" srcId="{448AD39D-D116-4860-BF1E-D5ABDBEFE17B}" destId="{166E43BA-5D13-43E8-BA1D-3053BB5BDA79}" srcOrd="0" destOrd="0" presId="urn:microsoft.com/office/officeart/2008/layout/HalfCircleOrganizationChart"/>
    <dgm:cxn modelId="{48517C61-BD1A-4659-927A-09FB8A33BA19}" type="presParOf" srcId="{166E43BA-5D13-43E8-BA1D-3053BB5BDA79}" destId="{54DE80B5-9251-4190-88EB-CD80D4718490}" srcOrd="0" destOrd="0" presId="urn:microsoft.com/office/officeart/2008/layout/HalfCircleOrganizationChart"/>
    <dgm:cxn modelId="{7073BFFC-0CDC-4AAA-B68B-821FA2EF72AB}" type="presParOf" srcId="{166E43BA-5D13-43E8-BA1D-3053BB5BDA79}" destId="{9B70D5FD-77CF-4AF4-8625-7CE762A3DABA}" srcOrd="1" destOrd="0" presId="urn:microsoft.com/office/officeart/2008/layout/HalfCircleOrganizationChart"/>
    <dgm:cxn modelId="{3128AD90-EC6A-477C-94BF-035A5F16C5FD}" type="presParOf" srcId="{166E43BA-5D13-43E8-BA1D-3053BB5BDA79}" destId="{D8A8ED0A-9E05-4864-9946-2559B9D196E4}" srcOrd="2" destOrd="0" presId="urn:microsoft.com/office/officeart/2008/layout/HalfCircleOrganizationChart"/>
    <dgm:cxn modelId="{3BA27613-B2E5-4B30-97E2-731F41CA5CC1}" type="presParOf" srcId="{166E43BA-5D13-43E8-BA1D-3053BB5BDA79}" destId="{10387FE2-A356-4480-8675-E9B0C162B59A}" srcOrd="3" destOrd="0" presId="urn:microsoft.com/office/officeart/2008/layout/HalfCircleOrganizationChart"/>
    <dgm:cxn modelId="{F14A91BC-0CFC-44A9-9A0D-24DBE335F94B}" type="presParOf" srcId="{448AD39D-D116-4860-BF1E-D5ABDBEFE17B}" destId="{5BCB8823-F7C5-44D6-A760-C1DDE23A1C37}" srcOrd="1" destOrd="0" presId="urn:microsoft.com/office/officeart/2008/layout/HalfCircleOrganizationChart"/>
    <dgm:cxn modelId="{7CE950FD-D091-4807-9B9B-6526E6163067}" type="presParOf" srcId="{5BCB8823-F7C5-44D6-A760-C1DDE23A1C37}" destId="{F0359B94-1373-4448-BB7A-65A216C68C62}" srcOrd="0" destOrd="0" presId="urn:microsoft.com/office/officeart/2008/layout/HalfCircleOrganizationChart"/>
    <dgm:cxn modelId="{0FEEEBDE-0CFA-4EC2-8512-1001A00D9317}" type="presParOf" srcId="{5BCB8823-F7C5-44D6-A760-C1DDE23A1C37}" destId="{C650E9DF-F1F3-4470-AEEC-D503F0419C0E}" srcOrd="1" destOrd="0" presId="urn:microsoft.com/office/officeart/2008/layout/HalfCircleOrganizationChart"/>
    <dgm:cxn modelId="{858E9121-0201-4982-9CDF-19FE02E45EAD}" type="presParOf" srcId="{C650E9DF-F1F3-4470-AEEC-D503F0419C0E}" destId="{614E375C-9262-44A7-AEA5-12E2DF74265E}" srcOrd="0" destOrd="0" presId="urn:microsoft.com/office/officeart/2008/layout/HalfCircleOrganizationChart"/>
    <dgm:cxn modelId="{2E0068A9-671D-4EB5-A657-FB60D321335B}" type="presParOf" srcId="{614E375C-9262-44A7-AEA5-12E2DF74265E}" destId="{201B4384-ED23-48F2-A126-5651CC22B766}" srcOrd="0" destOrd="0" presId="urn:microsoft.com/office/officeart/2008/layout/HalfCircleOrganizationChart"/>
    <dgm:cxn modelId="{B318F2E2-F66B-4E13-8166-9229CE00CA91}" type="presParOf" srcId="{614E375C-9262-44A7-AEA5-12E2DF74265E}" destId="{4A364E45-B9F7-49D0-9394-48CFFD139769}" srcOrd="1" destOrd="0" presId="urn:microsoft.com/office/officeart/2008/layout/HalfCircleOrganizationChart"/>
    <dgm:cxn modelId="{A4B3DDA5-5134-4B1F-8170-D8B00C0A7BD3}" type="presParOf" srcId="{614E375C-9262-44A7-AEA5-12E2DF74265E}" destId="{F319061A-F3EF-4716-B898-B3B20D8FA649}" srcOrd="2" destOrd="0" presId="urn:microsoft.com/office/officeart/2008/layout/HalfCircleOrganizationChart"/>
    <dgm:cxn modelId="{7193A9A6-D9E1-4C83-A520-B8C7214EEC43}" type="presParOf" srcId="{614E375C-9262-44A7-AEA5-12E2DF74265E}" destId="{CF6F99D2-8B05-4970-B28F-58173651F263}" srcOrd="3" destOrd="0" presId="urn:microsoft.com/office/officeart/2008/layout/HalfCircleOrganizationChart"/>
    <dgm:cxn modelId="{5A320CDD-5FE9-47BE-969F-5D1C5164A6EA}" type="presParOf" srcId="{C650E9DF-F1F3-4470-AEEC-D503F0419C0E}" destId="{B530E656-2BD9-4107-BB45-9D9818CFB62C}" srcOrd="1" destOrd="0" presId="urn:microsoft.com/office/officeart/2008/layout/HalfCircleOrganizationChart"/>
    <dgm:cxn modelId="{29850004-701A-4A5E-8618-93EFD2B67FBB}" type="presParOf" srcId="{C650E9DF-F1F3-4470-AEEC-D503F0419C0E}" destId="{55DA9712-76A4-4D26-BC84-DAB8B92C4789}" srcOrd="2" destOrd="0" presId="urn:microsoft.com/office/officeart/2008/layout/HalfCircleOrganizationChart"/>
    <dgm:cxn modelId="{5A6C4437-53B2-4827-9478-8C9E9073BD45}" type="presParOf" srcId="{448AD39D-D116-4860-BF1E-D5ABDBEFE17B}" destId="{68F49663-F643-4E95-8CAB-45A758905A95}" srcOrd="2" destOrd="0" presId="urn:microsoft.com/office/officeart/2008/layout/HalfCircleOrganizationChart"/>
    <dgm:cxn modelId="{D8B65DE1-5537-433A-A0B0-27CE2CE02D43}" type="presParOf" srcId="{DC9A8DD0-E540-428B-8C9A-C8589D00C841}" destId="{7AFB0E24-8F14-4890-85BF-16B72BD2342D}" srcOrd="6" destOrd="0" presId="urn:microsoft.com/office/officeart/2008/layout/HalfCircleOrganizationChart"/>
    <dgm:cxn modelId="{2B180465-3F57-4B90-8869-1BDF69C22CAC}" type="presParOf" srcId="{DC9A8DD0-E540-428B-8C9A-C8589D00C841}" destId="{04163737-2B0B-4182-B867-0435967C054C}" srcOrd="7" destOrd="0" presId="urn:microsoft.com/office/officeart/2008/layout/HalfCircleOrganizationChart"/>
    <dgm:cxn modelId="{E8F314F3-B2D1-4C1D-AB96-5DB00FDABAC9}" type="presParOf" srcId="{04163737-2B0B-4182-B867-0435967C054C}" destId="{AC3CCDC9-6BFD-4C2C-BAFC-1538A1772FB5}" srcOrd="0" destOrd="0" presId="urn:microsoft.com/office/officeart/2008/layout/HalfCircleOrganizationChart"/>
    <dgm:cxn modelId="{B7ECDF9E-8734-4047-983E-AF1599DF85C7}" type="presParOf" srcId="{AC3CCDC9-6BFD-4C2C-BAFC-1538A1772FB5}" destId="{D08EF0EC-45A5-471E-95E3-A238F366F906}" srcOrd="0" destOrd="0" presId="urn:microsoft.com/office/officeart/2008/layout/HalfCircleOrganizationChart"/>
    <dgm:cxn modelId="{7F7D7930-66FC-4686-BAF6-9406BE56B912}" type="presParOf" srcId="{AC3CCDC9-6BFD-4C2C-BAFC-1538A1772FB5}" destId="{328177B6-5BD4-4002-BD95-3DF0A1EFAD36}" srcOrd="1" destOrd="0" presId="urn:microsoft.com/office/officeart/2008/layout/HalfCircleOrganizationChart"/>
    <dgm:cxn modelId="{186A4B34-0E8A-4440-8964-BCC195710170}" type="presParOf" srcId="{AC3CCDC9-6BFD-4C2C-BAFC-1538A1772FB5}" destId="{3EE4BDA6-75D0-4DA0-8AEB-B0708676AC32}" srcOrd="2" destOrd="0" presId="urn:microsoft.com/office/officeart/2008/layout/HalfCircleOrganizationChart"/>
    <dgm:cxn modelId="{2BA906FB-FFAE-4553-82FF-41FD743FBA61}" type="presParOf" srcId="{AC3CCDC9-6BFD-4C2C-BAFC-1538A1772FB5}" destId="{2B4CD4CE-FB56-46B0-965E-5E3BF50EB445}" srcOrd="3" destOrd="0" presId="urn:microsoft.com/office/officeart/2008/layout/HalfCircleOrganizationChart"/>
    <dgm:cxn modelId="{DDC4D1BB-2FB2-450F-B07C-F7052E097B40}" type="presParOf" srcId="{04163737-2B0B-4182-B867-0435967C054C}" destId="{82D51DBB-C393-4E41-9BA1-D2471B288947}" srcOrd="1" destOrd="0" presId="urn:microsoft.com/office/officeart/2008/layout/HalfCircleOrganizationChart"/>
    <dgm:cxn modelId="{10EBF610-53DE-40C0-AC16-2A81D791D3D0}" type="presParOf" srcId="{82D51DBB-C393-4E41-9BA1-D2471B288947}" destId="{A6D8EA72-6C0B-41C3-AFA6-A9AC8DBD6447}" srcOrd="0" destOrd="0" presId="urn:microsoft.com/office/officeart/2008/layout/HalfCircleOrganizationChart"/>
    <dgm:cxn modelId="{ACE581FD-C2FD-463C-9331-66F93B9ECF64}" type="presParOf" srcId="{82D51DBB-C393-4E41-9BA1-D2471B288947}" destId="{2A593558-4344-47AB-8560-AAD599C0F79A}" srcOrd="1" destOrd="0" presId="urn:microsoft.com/office/officeart/2008/layout/HalfCircleOrganizationChart"/>
    <dgm:cxn modelId="{DAFE2C5F-A895-4C65-973C-EA096203DBF1}" type="presParOf" srcId="{2A593558-4344-47AB-8560-AAD599C0F79A}" destId="{3C361782-9409-4AD0-A53B-41E310E6634C}" srcOrd="0" destOrd="0" presId="urn:microsoft.com/office/officeart/2008/layout/HalfCircleOrganizationChart"/>
    <dgm:cxn modelId="{AFC8841B-F649-4C9D-833F-9FC3B702F891}" type="presParOf" srcId="{3C361782-9409-4AD0-A53B-41E310E6634C}" destId="{59FDE097-53EC-46F7-9D81-E10050B3CF9F}" srcOrd="0" destOrd="0" presId="urn:microsoft.com/office/officeart/2008/layout/HalfCircleOrganizationChart"/>
    <dgm:cxn modelId="{BC463250-C959-4AB5-92D4-4008C346F3B1}" type="presParOf" srcId="{3C361782-9409-4AD0-A53B-41E310E6634C}" destId="{3096EB84-F84F-4DB2-9002-089DA5F90AB5}" srcOrd="1" destOrd="0" presId="urn:microsoft.com/office/officeart/2008/layout/HalfCircleOrganizationChart"/>
    <dgm:cxn modelId="{9909C496-7C5E-4258-8F11-C4B1EF4AF685}" type="presParOf" srcId="{3C361782-9409-4AD0-A53B-41E310E6634C}" destId="{CCFB4D93-7444-44D4-9B98-3ED27713DC4F}" srcOrd="2" destOrd="0" presId="urn:microsoft.com/office/officeart/2008/layout/HalfCircleOrganizationChart"/>
    <dgm:cxn modelId="{53056195-473C-4D96-A9A3-433855208608}" type="presParOf" srcId="{3C361782-9409-4AD0-A53B-41E310E6634C}" destId="{AD358F4E-8146-47EE-8BFF-1D83B80E974B}" srcOrd="3" destOrd="0" presId="urn:microsoft.com/office/officeart/2008/layout/HalfCircleOrganizationChart"/>
    <dgm:cxn modelId="{66748910-1C2C-491F-A759-C50E7413D149}" type="presParOf" srcId="{2A593558-4344-47AB-8560-AAD599C0F79A}" destId="{0412F200-DE03-4D21-832D-8F4A2559AC88}" srcOrd="1" destOrd="0" presId="urn:microsoft.com/office/officeart/2008/layout/HalfCircleOrganizationChart"/>
    <dgm:cxn modelId="{8FB05F83-71A2-48E6-B658-6CB5F8785C86}" type="presParOf" srcId="{2A593558-4344-47AB-8560-AAD599C0F79A}" destId="{ACCE5AB0-7CDD-4116-B60A-FAACEE0DE09B}" srcOrd="2" destOrd="0" presId="urn:microsoft.com/office/officeart/2008/layout/HalfCircleOrganizationChart"/>
    <dgm:cxn modelId="{82E3702E-A0D1-4E1C-B774-CDF642C7E4D0}" type="presParOf" srcId="{04163737-2B0B-4182-B867-0435967C054C}" destId="{1AABF261-91F2-419F-91C1-104969B07023}" srcOrd="2" destOrd="0" presId="urn:microsoft.com/office/officeart/2008/layout/HalfCircleOrganizationChart"/>
    <dgm:cxn modelId="{8C5E1B29-704F-45EA-A7EC-122EBFBBAB89}" type="presParOf" srcId="{C6649C21-0487-4BB7-A8E0-909EFE1009D6}" destId="{39CAF702-BEB7-4546-9E4E-75A6C4B0C508}"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717927-777B-483E-8E1E-AD2569A3C01C}" type="doc">
      <dgm:prSet loTypeId="urn:microsoft.com/office/officeart/2008/layout/HalfCircleOrganizationChart" loCatId="hierarchy" qsTypeId="urn:microsoft.com/office/officeart/2005/8/quickstyle/simple1" qsCatId="simple" csTypeId="urn:microsoft.com/office/officeart/2005/8/colors/colorful3" csCatId="colorful" phldr="1"/>
      <dgm:spPr/>
      <dgm:t>
        <a:bodyPr/>
        <a:lstStyle/>
        <a:p>
          <a:endParaRPr lang="es-ES"/>
        </a:p>
      </dgm:t>
    </dgm:pt>
    <dgm:pt modelId="{54E97100-F63D-4FA1-81A2-29B2470188F1}">
      <dgm:prSet phldrT="[Text]" custT="1"/>
      <dgm:spPr/>
      <dgm:t>
        <a:bodyPr/>
        <a:lstStyle/>
        <a:p>
          <a:r>
            <a:rPr lang="es-DO" sz="3200" dirty="0">
              <a:latin typeface="High Tower Text" panose="02040502050506030303" pitchFamily="18" charset="0"/>
            </a:rPr>
            <a:t>Estructura de Datos Complejas</a:t>
          </a:r>
          <a:endParaRPr lang="es-ES" sz="3200" dirty="0"/>
        </a:p>
      </dgm:t>
    </dgm:pt>
    <dgm:pt modelId="{1EFDD633-A72A-49DA-A636-205B41725771}" type="parTrans" cxnId="{69668DAB-FC32-4343-9C6E-D04963FA182D}">
      <dgm:prSet/>
      <dgm:spPr/>
      <dgm:t>
        <a:bodyPr/>
        <a:lstStyle/>
        <a:p>
          <a:endParaRPr lang="es-ES"/>
        </a:p>
      </dgm:t>
    </dgm:pt>
    <dgm:pt modelId="{D027F142-FD9A-4958-9414-A8E91451FEB3}" type="sibTrans" cxnId="{69668DAB-FC32-4343-9C6E-D04963FA182D}">
      <dgm:prSet/>
      <dgm:spPr/>
      <dgm:t>
        <a:bodyPr/>
        <a:lstStyle/>
        <a:p>
          <a:endParaRPr lang="es-ES"/>
        </a:p>
      </dgm:t>
    </dgm:pt>
    <dgm:pt modelId="{6BFA7455-99A7-41D3-BA50-80F4E4961D02}">
      <dgm:prSet phldrT="[Text]"/>
      <dgm:spPr/>
      <dgm:t>
        <a:bodyPr/>
        <a:lstStyle/>
        <a:p>
          <a:r>
            <a:rPr lang="es-DO" noProof="0" dirty="0"/>
            <a:t>Registros</a:t>
          </a:r>
        </a:p>
      </dgm:t>
    </dgm:pt>
    <dgm:pt modelId="{D2456926-2F2A-4810-8A3C-331E365AB956}" type="parTrans" cxnId="{6EC9C0FF-4926-4208-9BEF-4E2BBD32DD94}">
      <dgm:prSet/>
      <dgm:spPr/>
      <dgm:t>
        <a:bodyPr/>
        <a:lstStyle/>
        <a:p>
          <a:endParaRPr lang="es-ES"/>
        </a:p>
      </dgm:t>
    </dgm:pt>
    <dgm:pt modelId="{C7AFCF2A-4574-41D3-9BC3-DDD63BCE19A4}" type="sibTrans" cxnId="{6EC9C0FF-4926-4208-9BEF-4E2BBD32DD94}">
      <dgm:prSet/>
      <dgm:spPr/>
      <dgm:t>
        <a:bodyPr/>
        <a:lstStyle/>
        <a:p>
          <a:endParaRPr lang="es-ES"/>
        </a:p>
      </dgm:t>
    </dgm:pt>
    <dgm:pt modelId="{8B0882E0-0954-464B-A4C6-71DE248ABE99}">
      <dgm:prSet phldrT="[Text]"/>
      <dgm:spPr/>
      <dgm:t>
        <a:bodyPr/>
        <a:lstStyle/>
        <a:p>
          <a:r>
            <a:rPr lang="es-DO" noProof="0" dirty="0"/>
            <a:t>Objetos </a:t>
          </a:r>
        </a:p>
      </dgm:t>
    </dgm:pt>
    <dgm:pt modelId="{CECBD7EB-848C-41D8-881E-89570E72EABF}" type="parTrans" cxnId="{F514D0EE-B928-4C05-848F-AA40CF2755C3}">
      <dgm:prSet/>
      <dgm:spPr/>
      <dgm:t>
        <a:bodyPr/>
        <a:lstStyle/>
        <a:p>
          <a:endParaRPr lang="es-ES"/>
        </a:p>
      </dgm:t>
    </dgm:pt>
    <dgm:pt modelId="{A559DEC9-3B74-4E90-8DF5-5AF9FB24CC97}" type="sibTrans" cxnId="{F514D0EE-B928-4C05-848F-AA40CF2755C3}">
      <dgm:prSet/>
      <dgm:spPr/>
      <dgm:t>
        <a:bodyPr/>
        <a:lstStyle/>
        <a:p>
          <a:endParaRPr lang="es-ES"/>
        </a:p>
      </dgm:t>
    </dgm:pt>
    <dgm:pt modelId="{D31C1C52-FB2F-4A48-B4F8-54E9480605D3}">
      <dgm:prSet phldrT="[Text]"/>
      <dgm:spPr/>
      <dgm:t>
        <a:bodyPr/>
        <a:lstStyle/>
        <a:p>
          <a:r>
            <a:rPr lang="es-DO" noProof="0" dirty="0"/>
            <a:t>Grafos</a:t>
          </a:r>
        </a:p>
      </dgm:t>
    </dgm:pt>
    <dgm:pt modelId="{7899AFE6-E55A-44CE-9AF5-84DD5903CA5D}" type="parTrans" cxnId="{5F4D4A11-E11E-4AB3-A555-7DCF4DB793A6}">
      <dgm:prSet/>
      <dgm:spPr/>
      <dgm:t>
        <a:bodyPr/>
        <a:lstStyle/>
        <a:p>
          <a:endParaRPr lang="es-ES"/>
        </a:p>
      </dgm:t>
    </dgm:pt>
    <dgm:pt modelId="{1BD36311-FD8A-4DB6-B423-1FC7FF612F98}" type="sibTrans" cxnId="{5F4D4A11-E11E-4AB3-A555-7DCF4DB793A6}">
      <dgm:prSet/>
      <dgm:spPr/>
      <dgm:t>
        <a:bodyPr/>
        <a:lstStyle/>
        <a:p>
          <a:endParaRPr lang="es-ES"/>
        </a:p>
      </dgm:t>
    </dgm:pt>
    <dgm:pt modelId="{6E1D8DA6-5684-4937-8F94-2972F189DD82}">
      <dgm:prSet phldrT="[Text]"/>
      <dgm:spPr/>
      <dgm:t>
        <a:bodyPr/>
        <a:lstStyle/>
        <a:p>
          <a:r>
            <a:rPr lang="es-DO" noProof="0" dirty="0"/>
            <a:t>Nodos</a:t>
          </a:r>
        </a:p>
      </dgm:t>
    </dgm:pt>
    <dgm:pt modelId="{4F921265-4F52-42CA-816D-FBE5C88B0D92}" type="parTrans" cxnId="{93014E30-42D1-4BAF-82E3-F7A633F1013B}">
      <dgm:prSet/>
      <dgm:spPr/>
      <dgm:t>
        <a:bodyPr/>
        <a:lstStyle/>
        <a:p>
          <a:endParaRPr lang="es-ES"/>
        </a:p>
      </dgm:t>
    </dgm:pt>
    <dgm:pt modelId="{32FB128D-B66A-4A3D-8727-E4F0F3D2BE4E}" type="sibTrans" cxnId="{93014E30-42D1-4BAF-82E3-F7A633F1013B}">
      <dgm:prSet/>
      <dgm:spPr/>
      <dgm:t>
        <a:bodyPr/>
        <a:lstStyle/>
        <a:p>
          <a:endParaRPr lang="es-ES"/>
        </a:p>
      </dgm:t>
    </dgm:pt>
    <dgm:pt modelId="{B773023A-E125-42CA-AA7A-79E0E3D480B8}" type="pres">
      <dgm:prSet presAssocID="{31717927-777B-483E-8E1E-AD2569A3C01C}" presName="Name0" presStyleCnt="0">
        <dgm:presLayoutVars>
          <dgm:orgChart val="1"/>
          <dgm:chPref val="1"/>
          <dgm:dir/>
          <dgm:animOne val="branch"/>
          <dgm:animLvl val="lvl"/>
          <dgm:resizeHandles/>
        </dgm:presLayoutVars>
      </dgm:prSet>
      <dgm:spPr/>
    </dgm:pt>
    <dgm:pt modelId="{C6649C21-0487-4BB7-A8E0-909EFE1009D6}" type="pres">
      <dgm:prSet presAssocID="{54E97100-F63D-4FA1-81A2-29B2470188F1}" presName="hierRoot1" presStyleCnt="0">
        <dgm:presLayoutVars>
          <dgm:hierBranch val="init"/>
        </dgm:presLayoutVars>
      </dgm:prSet>
      <dgm:spPr/>
    </dgm:pt>
    <dgm:pt modelId="{BF9C5428-B770-4382-8B93-F930C7773CAD}" type="pres">
      <dgm:prSet presAssocID="{54E97100-F63D-4FA1-81A2-29B2470188F1}" presName="rootComposite1" presStyleCnt="0"/>
      <dgm:spPr/>
    </dgm:pt>
    <dgm:pt modelId="{8D48A24A-015E-43E4-8D65-55F8583219E1}" type="pres">
      <dgm:prSet presAssocID="{54E97100-F63D-4FA1-81A2-29B2470188F1}" presName="rootText1" presStyleLbl="alignAcc1" presStyleIdx="0" presStyleCnt="0" custScaleX="324954">
        <dgm:presLayoutVars>
          <dgm:chPref val="3"/>
        </dgm:presLayoutVars>
      </dgm:prSet>
      <dgm:spPr/>
    </dgm:pt>
    <dgm:pt modelId="{3EEEB3DC-0043-4689-BE20-B7211CE63B5D}" type="pres">
      <dgm:prSet presAssocID="{54E97100-F63D-4FA1-81A2-29B2470188F1}" presName="topArc1" presStyleLbl="parChTrans1D1" presStyleIdx="0" presStyleCnt="10"/>
      <dgm:spPr/>
    </dgm:pt>
    <dgm:pt modelId="{156408EF-7F1D-4FE3-802D-CD684C566180}" type="pres">
      <dgm:prSet presAssocID="{54E97100-F63D-4FA1-81A2-29B2470188F1}" presName="bottomArc1" presStyleLbl="parChTrans1D1" presStyleIdx="1" presStyleCnt="10"/>
      <dgm:spPr/>
    </dgm:pt>
    <dgm:pt modelId="{8F840EA5-0543-4E20-868F-ED3CCC6CB098}" type="pres">
      <dgm:prSet presAssocID="{54E97100-F63D-4FA1-81A2-29B2470188F1}" presName="topConnNode1" presStyleLbl="node1" presStyleIdx="0" presStyleCnt="0"/>
      <dgm:spPr/>
    </dgm:pt>
    <dgm:pt modelId="{DC9A8DD0-E540-428B-8C9A-C8589D00C841}" type="pres">
      <dgm:prSet presAssocID="{54E97100-F63D-4FA1-81A2-29B2470188F1}" presName="hierChild2" presStyleCnt="0"/>
      <dgm:spPr/>
    </dgm:pt>
    <dgm:pt modelId="{FFD26D84-513B-4B29-A521-4BFFFB8940F9}" type="pres">
      <dgm:prSet presAssocID="{D2456926-2F2A-4810-8A3C-331E365AB956}" presName="Name28" presStyleLbl="parChTrans1D2" presStyleIdx="0" presStyleCnt="2"/>
      <dgm:spPr/>
    </dgm:pt>
    <dgm:pt modelId="{A6D4AC13-9624-4ABE-A68C-63CD40199FDB}" type="pres">
      <dgm:prSet presAssocID="{6BFA7455-99A7-41D3-BA50-80F4E4961D02}" presName="hierRoot2" presStyleCnt="0">
        <dgm:presLayoutVars>
          <dgm:hierBranch val="init"/>
        </dgm:presLayoutVars>
      </dgm:prSet>
      <dgm:spPr/>
    </dgm:pt>
    <dgm:pt modelId="{04A2BA6F-3D49-4E4D-B698-39DEB886748F}" type="pres">
      <dgm:prSet presAssocID="{6BFA7455-99A7-41D3-BA50-80F4E4961D02}" presName="rootComposite2" presStyleCnt="0"/>
      <dgm:spPr/>
    </dgm:pt>
    <dgm:pt modelId="{35A13F02-EF67-4B3B-8423-92D694992EE1}" type="pres">
      <dgm:prSet presAssocID="{6BFA7455-99A7-41D3-BA50-80F4E4961D02}" presName="rootText2" presStyleLbl="alignAcc1" presStyleIdx="0" presStyleCnt="0">
        <dgm:presLayoutVars>
          <dgm:chPref val="3"/>
        </dgm:presLayoutVars>
      </dgm:prSet>
      <dgm:spPr/>
    </dgm:pt>
    <dgm:pt modelId="{28E5D948-9B6A-49F1-8382-C4579313CB36}" type="pres">
      <dgm:prSet presAssocID="{6BFA7455-99A7-41D3-BA50-80F4E4961D02}" presName="topArc2" presStyleLbl="parChTrans1D1" presStyleIdx="2" presStyleCnt="10"/>
      <dgm:spPr/>
    </dgm:pt>
    <dgm:pt modelId="{CCB7FA14-0FBA-445B-8848-7E9A5F47B4BE}" type="pres">
      <dgm:prSet presAssocID="{6BFA7455-99A7-41D3-BA50-80F4E4961D02}" presName="bottomArc2" presStyleLbl="parChTrans1D1" presStyleIdx="3" presStyleCnt="10"/>
      <dgm:spPr/>
    </dgm:pt>
    <dgm:pt modelId="{F277D52A-805B-408C-B10E-D1F9ECBDCD5F}" type="pres">
      <dgm:prSet presAssocID="{6BFA7455-99A7-41D3-BA50-80F4E4961D02}" presName="topConnNode2" presStyleLbl="node2" presStyleIdx="0" presStyleCnt="0"/>
      <dgm:spPr/>
    </dgm:pt>
    <dgm:pt modelId="{ECA4D6C9-A7BC-4507-B7B4-34FBCCE24162}" type="pres">
      <dgm:prSet presAssocID="{6BFA7455-99A7-41D3-BA50-80F4E4961D02}" presName="hierChild4" presStyleCnt="0"/>
      <dgm:spPr/>
    </dgm:pt>
    <dgm:pt modelId="{A9A59EF7-3340-4160-8D8C-E9B2331666EB}" type="pres">
      <dgm:prSet presAssocID="{CECBD7EB-848C-41D8-881E-89570E72EABF}" presName="Name28" presStyleLbl="parChTrans1D3" presStyleIdx="0" presStyleCnt="2"/>
      <dgm:spPr/>
    </dgm:pt>
    <dgm:pt modelId="{63700564-9154-422F-B5E1-1BDA56B7113F}" type="pres">
      <dgm:prSet presAssocID="{8B0882E0-0954-464B-A4C6-71DE248ABE99}" presName="hierRoot2" presStyleCnt="0">
        <dgm:presLayoutVars>
          <dgm:hierBranch val="init"/>
        </dgm:presLayoutVars>
      </dgm:prSet>
      <dgm:spPr/>
    </dgm:pt>
    <dgm:pt modelId="{11E13F4E-4953-40FD-B5B5-3DC8327E76D4}" type="pres">
      <dgm:prSet presAssocID="{8B0882E0-0954-464B-A4C6-71DE248ABE99}" presName="rootComposite2" presStyleCnt="0"/>
      <dgm:spPr/>
    </dgm:pt>
    <dgm:pt modelId="{F4A6585F-1B33-4B22-A66F-8A792F681639}" type="pres">
      <dgm:prSet presAssocID="{8B0882E0-0954-464B-A4C6-71DE248ABE99}" presName="rootText2" presStyleLbl="alignAcc1" presStyleIdx="0" presStyleCnt="0">
        <dgm:presLayoutVars>
          <dgm:chPref val="3"/>
        </dgm:presLayoutVars>
      </dgm:prSet>
      <dgm:spPr/>
    </dgm:pt>
    <dgm:pt modelId="{7B8BF544-6A09-4975-877B-65DEF3C4D178}" type="pres">
      <dgm:prSet presAssocID="{8B0882E0-0954-464B-A4C6-71DE248ABE99}" presName="topArc2" presStyleLbl="parChTrans1D1" presStyleIdx="4" presStyleCnt="10"/>
      <dgm:spPr/>
    </dgm:pt>
    <dgm:pt modelId="{6514A4B2-418A-41A0-894B-03A377666681}" type="pres">
      <dgm:prSet presAssocID="{8B0882E0-0954-464B-A4C6-71DE248ABE99}" presName="bottomArc2" presStyleLbl="parChTrans1D1" presStyleIdx="5" presStyleCnt="10"/>
      <dgm:spPr/>
    </dgm:pt>
    <dgm:pt modelId="{7C3974C3-DC51-4AD0-B1F6-EF83D6B0A604}" type="pres">
      <dgm:prSet presAssocID="{8B0882E0-0954-464B-A4C6-71DE248ABE99}" presName="topConnNode2" presStyleLbl="node3" presStyleIdx="0" presStyleCnt="0"/>
      <dgm:spPr/>
    </dgm:pt>
    <dgm:pt modelId="{73B76C76-5495-4228-937F-152C8A222103}" type="pres">
      <dgm:prSet presAssocID="{8B0882E0-0954-464B-A4C6-71DE248ABE99}" presName="hierChild4" presStyleCnt="0"/>
      <dgm:spPr/>
    </dgm:pt>
    <dgm:pt modelId="{91E88CF3-BC40-428E-AF63-7E421EED0470}" type="pres">
      <dgm:prSet presAssocID="{8B0882E0-0954-464B-A4C6-71DE248ABE99}" presName="hierChild5" presStyleCnt="0"/>
      <dgm:spPr/>
    </dgm:pt>
    <dgm:pt modelId="{5E5B6ADA-1E19-4726-9C7C-324232C851CD}" type="pres">
      <dgm:prSet presAssocID="{6BFA7455-99A7-41D3-BA50-80F4E4961D02}" presName="hierChild5" presStyleCnt="0"/>
      <dgm:spPr/>
    </dgm:pt>
    <dgm:pt modelId="{F909BACE-3B82-4577-9FA9-6A6E14D27A69}" type="pres">
      <dgm:prSet presAssocID="{7899AFE6-E55A-44CE-9AF5-84DD5903CA5D}" presName="Name28" presStyleLbl="parChTrans1D2" presStyleIdx="1" presStyleCnt="2"/>
      <dgm:spPr/>
    </dgm:pt>
    <dgm:pt modelId="{9F521E8C-864B-41B8-BF22-0D5F55F2E13E}" type="pres">
      <dgm:prSet presAssocID="{D31C1C52-FB2F-4A48-B4F8-54E9480605D3}" presName="hierRoot2" presStyleCnt="0">
        <dgm:presLayoutVars>
          <dgm:hierBranch val="init"/>
        </dgm:presLayoutVars>
      </dgm:prSet>
      <dgm:spPr/>
    </dgm:pt>
    <dgm:pt modelId="{218FB27F-4DC1-4F05-A9F2-4EAEEBFA4E0E}" type="pres">
      <dgm:prSet presAssocID="{D31C1C52-FB2F-4A48-B4F8-54E9480605D3}" presName="rootComposite2" presStyleCnt="0"/>
      <dgm:spPr/>
    </dgm:pt>
    <dgm:pt modelId="{E04F988F-0D5A-45FA-8823-05AB71BA70B7}" type="pres">
      <dgm:prSet presAssocID="{D31C1C52-FB2F-4A48-B4F8-54E9480605D3}" presName="rootText2" presStyleLbl="alignAcc1" presStyleIdx="0" presStyleCnt="0">
        <dgm:presLayoutVars>
          <dgm:chPref val="3"/>
        </dgm:presLayoutVars>
      </dgm:prSet>
      <dgm:spPr/>
    </dgm:pt>
    <dgm:pt modelId="{0FA18B4A-47FE-4CAA-B154-847B17B5FA30}" type="pres">
      <dgm:prSet presAssocID="{D31C1C52-FB2F-4A48-B4F8-54E9480605D3}" presName="topArc2" presStyleLbl="parChTrans1D1" presStyleIdx="6" presStyleCnt="10"/>
      <dgm:spPr/>
    </dgm:pt>
    <dgm:pt modelId="{19BE4E07-02A3-4CD3-B1FD-3F4028C7E67F}" type="pres">
      <dgm:prSet presAssocID="{D31C1C52-FB2F-4A48-B4F8-54E9480605D3}" presName="bottomArc2" presStyleLbl="parChTrans1D1" presStyleIdx="7" presStyleCnt="10"/>
      <dgm:spPr/>
    </dgm:pt>
    <dgm:pt modelId="{8E5CDCC5-F9FF-40C9-AB09-EDCE0A48F62C}" type="pres">
      <dgm:prSet presAssocID="{D31C1C52-FB2F-4A48-B4F8-54E9480605D3}" presName="topConnNode2" presStyleLbl="node2" presStyleIdx="0" presStyleCnt="0"/>
      <dgm:spPr/>
    </dgm:pt>
    <dgm:pt modelId="{9C909B2D-5FF7-4DA4-8A9E-2B5736B021EB}" type="pres">
      <dgm:prSet presAssocID="{D31C1C52-FB2F-4A48-B4F8-54E9480605D3}" presName="hierChild4" presStyleCnt="0"/>
      <dgm:spPr/>
    </dgm:pt>
    <dgm:pt modelId="{C64F706C-2A3A-4369-8884-A8FA71952AF0}" type="pres">
      <dgm:prSet presAssocID="{4F921265-4F52-42CA-816D-FBE5C88B0D92}" presName="Name28" presStyleLbl="parChTrans1D3" presStyleIdx="1" presStyleCnt="2"/>
      <dgm:spPr/>
    </dgm:pt>
    <dgm:pt modelId="{59527D5A-D73F-4B94-A519-72C0FE5F4B5B}" type="pres">
      <dgm:prSet presAssocID="{6E1D8DA6-5684-4937-8F94-2972F189DD82}" presName="hierRoot2" presStyleCnt="0">
        <dgm:presLayoutVars>
          <dgm:hierBranch val="init"/>
        </dgm:presLayoutVars>
      </dgm:prSet>
      <dgm:spPr/>
    </dgm:pt>
    <dgm:pt modelId="{85934D63-BC49-415C-A782-C991410A74A3}" type="pres">
      <dgm:prSet presAssocID="{6E1D8DA6-5684-4937-8F94-2972F189DD82}" presName="rootComposite2" presStyleCnt="0"/>
      <dgm:spPr/>
    </dgm:pt>
    <dgm:pt modelId="{37B211E9-4900-4ABE-813B-DEEBB655557F}" type="pres">
      <dgm:prSet presAssocID="{6E1D8DA6-5684-4937-8F94-2972F189DD82}" presName="rootText2" presStyleLbl="alignAcc1" presStyleIdx="0" presStyleCnt="0">
        <dgm:presLayoutVars>
          <dgm:chPref val="3"/>
        </dgm:presLayoutVars>
      </dgm:prSet>
      <dgm:spPr/>
    </dgm:pt>
    <dgm:pt modelId="{8584CA35-0A4D-40FE-A2D1-DAAF66049DCD}" type="pres">
      <dgm:prSet presAssocID="{6E1D8DA6-5684-4937-8F94-2972F189DD82}" presName="topArc2" presStyleLbl="parChTrans1D1" presStyleIdx="8" presStyleCnt="10"/>
      <dgm:spPr/>
    </dgm:pt>
    <dgm:pt modelId="{25818E29-F8DC-4B04-8E70-C81750C0A606}" type="pres">
      <dgm:prSet presAssocID="{6E1D8DA6-5684-4937-8F94-2972F189DD82}" presName="bottomArc2" presStyleLbl="parChTrans1D1" presStyleIdx="9" presStyleCnt="10"/>
      <dgm:spPr/>
    </dgm:pt>
    <dgm:pt modelId="{4F85AFFB-6B30-4179-BA1B-5A811FFC1F14}" type="pres">
      <dgm:prSet presAssocID="{6E1D8DA6-5684-4937-8F94-2972F189DD82}" presName="topConnNode2" presStyleLbl="node3" presStyleIdx="0" presStyleCnt="0"/>
      <dgm:spPr/>
    </dgm:pt>
    <dgm:pt modelId="{9F44D313-F53A-4D14-A190-D8333D16B13E}" type="pres">
      <dgm:prSet presAssocID="{6E1D8DA6-5684-4937-8F94-2972F189DD82}" presName="hierChild4" presStyleCnt="0"/>
      <dgm:spPr/>
    </dgm:pt>
    <dgm:pt modelId="{946A8927-D24E-4867-A4E8-9431C315CCEF}" type="pres">
      <dgm:prSet presAssocID="{6E1D8DA6-5684-4937-8F94-2972F189DD82}" presName="hierChild5" presStyleCnt="0"/>
      <dgm:spPr/>
    </dgm:pt>
    <dgm:pt modelId="{F25E3CCE-5B5B-4941-9E0B-B53FE97310A6}" type="pres">
      <dgm:prSet presAssocID="{D31C1C52-FB2F-4A48-B4F8-54E9480605D3}" presName="hierChild5" presStyleCnt="0"/>
      <dgm:spPr/>
    </dgm:pt>
    <dgm:pt modelId="{39CAF702-BEB7-4546-9E4E-75A6C4B0C508}" type="pres">
      <dgm:prSet presAssocID="{54E97100-F63D-4FA1-81A2-29B2470188F1}" presName="hierChild3" presStyleCnt="0"/>
      <dgm:spPr/>
    </dgm:pt>
  </dgm:ptLst>
  <dgm:cxnLst>
    <dgm:cxn modelId="{D685A600-2087-4E48-892B-6FE982D87421}" type="presOf" srcId="{4F921265-4F52-42CA-816D-FBE5C88B0D92}" destId="{C64F706C-2A3A-4369-8884-A8FA71952AF0}" srcOrd="0" destOrd="0" presId="urn:microsoft.com/office/officeart/2008/layout/HalfCircleOrganizationChart"/>
    <dgm:cxn modelId="{07035D06-138C-438A-98A4-3D38A70F3FCA}" type="presOf" srcId="{54E97100-F63D-4FA1-81A2-29B2470188F1}" destId="{8D48A24A-015E-43E4-8D65-55F8583219E1}" srcOrd="0" destOrd="0" presId="urn:microsoft.com/office/officeart/2008/layout/HalfCircleOrganizationChart"/>
    <dgm:cxn modelId="{35D2A310-9A21-4D87-9CFD-C5D31A96481C}" type="presOf" srcId="{54E97100-F63D-4FA1-81A2-29B2470188F1}" destId="{8F840EA5-0543-4E20-868F-ED3CCC6CB098}" srcOrd="1" destOrd="0" presId="urn:microsoft.com/office/officeart/2008/layout/HalfCircleOrganizationChart"/>
    <dgm:cxn modelId="{5F4D4A11-E11E-4AB3-A555-7DCF4DB793A6}" srcId="{54E97100-F63D-4FA1-81A2-29B2470188F1}" destId="{D31C1C52-FB2F-4A48-B4F8-54E9480605D3}" srcOrd="1" destOrd="0" parTransId="{7899AFE6-E55A-44CE-9AF5-84DD5903CA5D}" sibTransId="{1BD36311-FD8A-4DB6-B423-1FC7FF612F98}"/>
    <dgm:cxn modelId="{ACC4F814-0C94-42C2-9D2E-522DBD1FC581}" type="presOf" srcId="{8B0882E0-0954-464B-A4C6-71DE248ABE99}" destId="{F4A6585F-1B33-4B22-A66F-8A792F681639}" srcOrd="0" destOrd="0" presId="urn:microsoft.com/office/officeart/2008/layout/HalfCircleOrganizationChart"/>
    <dgm:cxn modelId="{C7280E1D-F2F8-40DF-8550-E6B16FDC7A8D}" type="presOf" srcId="{31717927-777B-483E-8E1E-AD2569A3C01C}" destId="{B773023A-E125-42CA-AA7A-79E0E3D480B8}" srcOrd="0" destOrd="0" presId="urn:microsoft.com/office/officeart/2008/layout/HalfCircleOrganizationChart"/>
    <dgm:cxn modelId="{3168DE1F-2E53-4AD3-B358-960725ED14A6}" type="presOf" srcId="{8B0882E0-0954-464B-A4C6-71DE248ABE99}" destId="{7C3974C3-DC51-4AD0-B1F6-EF83D6B0A604}" srcOrd="1" destOrd="0" presId="urn:microsoft.com/office/officeart/2008/layout/HalfCircleOrganizationChart"/>
    <dgm:cxn modelId="{D37B6D2E-AFB0-4E92-9359-0FDF765301DD}" type="presOf" srcId="{D31C1C52-FB2F-4A48-B4F8-54E9480605D3}" destId="{8E5CDCC5-F9FF-40C9-AB09-EDCE0A48F62C}" srcOrd="1" destOrd="0" presId="urn:microsoft.com/office/officeart/2008/layout/HalfCircleOrganizationChart"/>
    <dgm:cxn modelId="{93014E30-42D1-4BAF-82E3-F7A633F1013B}" srcId="{D31C1C52-FB2F-4A48-B4F8-54E9480605D3}" destId="{6E1D8DA6-5684-4937-8F94-2972F189DD82}" srcOrd="0" destOrd="0" parTransId="{4F921265-4F52-42CA-816D-FBE5C88B0D92}" sibTransId="{32FB128D-B66A-4A3D-8727-E4F0F3D2BE4E}"/>
    <dgm:cxn modelId="{23781E34-CA1F-4494-8FB3-7C6E95BF2DDA}" type="presOf" srcId="{6E1D8DA6-5684-4937-8F94-2972F189DD82}" destId="{4F85AFFB-6B30-4179-BA1B-5A811FFC1F14}" srcOrd="1" destOrd="0" presId="urn:microsoft.com/office/officeart/2008/layout/HalfCircleOrganizationChart"/>
    <dgm:cxn modelId="{E1587E5D-8960-44B1-A6F3-89404AC77C23}" type="presOf" srcId="{D2456926-2F2A-4810-8A3C-331E365AB956}" destId="{FFD26D84-513B-4B29-A521-4BFFFB8940F9}" srcOrd="0" destOrd="0" presId="urn:microsoft.com/office/officeart/2008/layout/HalfCircleOrganizationChart"/>
    <dgm:cxn modelId="{C99DC65E-4EAD-4E9A-925A-28B660C167FE}" type="presOf" srcId="{D31C1C52-FB2F-4A48-B4F8-54E9480605D3}" destId="{E04F988F-0D5A-45FA-8823-05AB71BA70B7}" srcOrd="0" destOrd="0" presId="urn:microsoft.com/office/officeart/2008/layout/HalfCircleOrganizationChart"/>
    <dgm:cxn modelId="{B430D85F-0E9D-4BC5-AA62-3B88E98499BE}" type="presOf" srcId="{6E1D8DA6-5684-4937-8F94-2972F189DD82}" destId="{37B211E9-4900-4ABE-813B-DEEBB655557F}" srcOrd="0" destOrd="0" presId="urn:microsoft.com/office/officeart/2008/layout/HalfCircleOrganizationChart"/>
    <dgm:cxn modelId="{0EDD5F47-9CC8-45A3-965C-FD012061923A}" type="presOf" srcId="{6BFA7455-99A7-41D3-BA50-80F4E4961D02}" destId="{35A13F02-EF67-4B3B-8423-92D694992EE1}" srcOrd="0" destOrd="0" presId="urn:microsoft.com/office/officeart/2008/layout/HalfCircleOrganizationChart"/>
    <dgm:cxn modelId="{8D1B6D70-0079-45F3-A190-71B5AD897395}" type="presOf" srcId="{CECBD7EB-848C-41D8-881E-89570E72EABF}" destId="{A9A59EF7-3340-4160-8D8C-E9B2331666EB}" srcOrd="0" destOrd="0" presId="urn:microsoft.com/office/officeart/2008/layout/HalfCircleOrganizationChart"/>
    <dgm:cxn modelId="{D1B9F3A2-FD25-48C7-B646-CA99E768C110}" type="presOf" srcId="{6BFA7455-99A7-41D3-BA50-80F4E4961D02}" destId="{F277D52A-805B-408C-B10E-D1F9ECBDCD5F}" srcOrd="1" destOrd="0" presId="urn:microsoft.com/office/officeart/2008/layout/HalfCircleOrganizationChart"/>
    <dgm:cxn modelId="{D17AC4A9-DF80-4960-B4BB-4AE2D78C1E17}" type="presOf" srcId="{7899AFE6-E55A-44CE-9AF5-84DD5903CA5D}" destId="{F909BACE-3B82-4577-9FA9-6A6E14D27A69}" srcOrd="0" destOrd="0" presId="urn:microsoft.com/office/officeart/2008/layout/HalfCircleOrganizationChart"/>
    <dgm:cxn modelId="{69668DAB-FC32-4343-9C6E-D04963FA182D}" srcId="{31717927-777B-483E-8E1E-AD2569A3C01C}" destId="{54E97100-F63D-4FA1-81A2-29B2470188F1}" srcOrd="0" destOrd="0" parTransId="{1EFDD633-A72A-49DA-A636-205B41725771}" sibTransId="{D027F142-FD9A-4958-9414-A8E91451FEB3}"/>
    <dgm:cxn modelId="{F514D0EE-B928-4C05-848F-AA40CF2755C3}" srcId="{6BFA7455-99A7-41D3-BA50-80F4E4961D02}" destId="{8B0882E0-0954-464B-A4C6-71DE248ABE99}" srcOrd="0" destOrd="0" parTransId="{CECBD7EB-848C-41D8-881E-89570E72EABF}" sibTransId="{A559DEC9-3B74-4E90-8DF5-5AF9FB24CC97}"/>
    <dgm:cxn modelId="{6EC9C0FF-4926-4208-9BEF-4E2BBD32DD94}" srcId="{54E97100-F63D-4FA1-81A2-29B2470188F1}" destId="{6BFA7455-99A7-41D3-BA50-80F4E4961D02}" srcOrd="0" destOrd="0" parTransId="{D2456926-2F2A-4810-8A3C-331E365AB956}" sibTransId="{C7AFCF2A-4574-41D3-9BC3-DDD63BCE19A4}"/>
    <dgm:cxn modelId="{E409BA33-EA38-46B8-B11F-21ED171BEDD9}" type="presParOf" srcId="{B773023A-E125-42CA-AA7A-79E0E3D480B8}" destId="{C6649C21-0487-4BB7-A8E0-909EFE1009D6}" srcOrd="0" destOrd="0" presId="urn:microsoft.com/office/officeart/2008/layout/HalfCircleOrganizationChart"/>
    <dgm:cxn modelId="{227BB078-ADFC-4155-AD1E-6EFEBE709444}" type="presParOf" srcId="{C6649C21-0487-4BB7-A8E0-909EFE1009D6}" destId="{BF9C5428-B770-4382-8B93-F930C7773CAD}" srcOrd="0" destOrd="0" presId="urn:microsoft.com/office/officeart/2008/layout/HalfCircleOrganizationChart"/>
    <dgm:cxn modelId="{6AE465CB-90D7-4EBC-B858-1CF7A85B39E1}" type="presParOf" srcId="{BF9C5428-B770-4382-8B93-F930C7773CAD}" destId="{8D48A24A-015E-43E4-8D65-55F8583219E1}" srcOrd="0" destOrd="0" presId="urn:microsoft.com/office/officeart/2008/layout/HalfCircleOrganizationChart"/>
    <dgm:cxn modelId="{C733C5C1-6727-4009-8BEA-5014B4387557}" type="presParOf" srcId="{BF9C5428-B770-4382-8B93-F930C7773CAD}" destId="{3EEEB3DC-0043-4689-BE20-B7211CE63B5D}" srcOrd="1" destOrd="0" presId="urn:microsoft.com/office/officeart/2008/layout/HalfCircleOrganizationChart"/>
    <dgm:cxn modelId="{6822BB3E-996A-4FED-922A-ADEDB4EDE053}" type="presParOf" srcId="{BF9C5428-B770-4382-8B93-F930C7773CAD}" destId="{156408EF-7F1D-4FE3-802D-CD684C566180}" srcOrd="2" destOrd="0" presId="urn:microsoft.com/office/officeart/2008/layout/HalfCircleOrganizationChart"/>
    <dgm:cxn modelId="{81797CA6-4F7F-4BE4-BEF1-96C28DF437A8}" type="presParOf" srcId="{BF9C5428-B770-4382-8B93-F930C7773CAD}" destId="{8F840EA5-0543-4E20-868F-ED3CCC6CB098}" srcOrd="3" destOrd="0" presId="urn:microsoft.com/office/officeart/2008/layout/HalfCircleOrganizationChart"/>
    <dgm:cxn modelId="{1681E235-18CF-4390-BEC9-8B38019946D1}" type="presParOf" srcId="{C6649C21-0487-4BB7-A8E0-909EFE1009D6}" destId="{DC9A8DD0-E540-428B-8C9A-C8589D00C841}" srcOrd="1" destOrd="0" presId="urn:microsoft.com/office/officeart/2008/layout/HalfCircleOrganizationChart"/>
    <dgm:cxn modelId="{DF8FF38B-2264-45DA-8747-CCBEE531DB46}" type="presParOf" srcId="{DC9A8DD0-E540-428B-8C9A-C8589D00C841}" destId="{FFD26D84-513B-4B29-A521-4BFFFB8940F9}" srcOrd="0" destOrd="0" presId="urn:microsoft.com/office/officeart/2008/layout/HalfCircleOrganizationChart"/>
    <dgm:cxn modelId="{B0F464EE-8B61-4DCB-A355-BA367CB859C4}" type="presParOf" srcId="{DC9A8DD0-E540-428B-8C9A-C8589D00C841}" destId="{A6D4AC13-9624-4ABE-A68C-63CD40199FDB}" srcOrd="1" destOrd="0" presId="urn:microsoft.com/office/officeart/2008/layout/HalfCircleOrganizationChart"/>
    <dgm:cxn modelId="{970ACA39-C2E4-4BEB-BD5C-01ED809017E5}" type="presParOf" srcId="{A6D4AC13-9624-4ABE-A68C-63CD40199FDB}" destId="{04A2BA6F-3D49-4E4D-B698-39DEB886748F}" srcOrd="0" destOrd="0" presId="urn:microsoft.com/office/officeart/2008/layout/HalfCircleOrganizationChart"/>
    <dgm:cxn modelId="{AF6BACE7-6CE6-46B6-B61B-CB8D0EC8454E}" type="presParOf" srcId="{04A2BA6F-3D49-4E4D-B698-39DEB886748F}" destId="{35A13F02-EF67-4B3B-8423-92D694992EE1}" srcOrd="0" destOrd="0" presId="urn:microsoft.com/office/officeart/2008/layout/HalfCircleOrganizationChart"/>
    <dgm:cxn modelId="{1E2E84AD-42AD-436F-8746-E7D465266B14}" type="presParOf" srcId="{04A2BA6F-3D49-4E4D-B698-39DEB886748F}" destId="{28E5D948-9B6A-49F1-8382-C4579313CB36}" srcOrd="1" destOrd="0" presId="urn:microsoft.com/office/officeart/2008/layout/HalfCircleOrganizationChart"/>
    <dgm:cxn modelId="{3745D5A5-1A1D-40EA-9E9A-67DC8001E645}" type="presParOf" srcId="{04A2BA6F-3D49-4E4D-B698-39DEB886748F}" destId="{CCB7FA14-0FBA-445B-8848-7E9A5F47B4BE}" srcOrd="2" destOrd="0" presId="urn:microsoft.com/office/officeart/2008/layout/HalfCircleOrganizationChart"/>
    <dgm:cxn modelId="{A4A6519F-701C-48D9-A095-239B439F7507}" type="presParOf" srcId="{04A2BA6F-3D49-4E4D-B698-39DEB886748F}" destId="{F277D52A-805B-408C-B10E-D1F9ECBDCD5F}" srcOrd="3" destOrd="0" presId="urn:microsoft.com/office/officeart/2008/layout/HalfCircleOrganizationChart"/>
    <dgm:cxn modelId="{0AC7B46D-E145-4316-B84F-7D9A0D689895}" type="presParOf" srcId="{A6D4AC13-9624-4ABE-A68C-63CD40199FDB}" destId="{ECA4D6C9-A7BC-4507-B7B4-34FBCCE24162}" srcOrd="1" destOrd="0" presId="urn:microsoft.com/office/officeart/2008/layout/HalfCircleOrganizationChart"/>
    <dgm:cxn modelId="{270D2DF9-C24E-4503-8C70-59646AF42941}" type="presParOf" srcId="{ECA4D6C9-A7BC-4507-B7B4-34FBCCE24162}" destId="{A9A59EF7-3340-4160-8D8C-E9B2331666EB}" srcOrd="0" destOrd="0" presId="urn:microsoft.com/office/officeart/2008/layout/HalfCircleOrganizationChart"/>
    <dgm:cxn modelId="{46D2DBED-F8A8-41F6-A930-F71B75614534}" type="presParOf" srcId="{ECA4D6C9-A7BC-4507-B7B4-34FBCCE24162}" destId="{63700564-9154-422F-B5E1-1BDA56B7113F}" srcOrd="1" destOrd="0" presId="urn:microsoft.com/office/officeart/2008/layout/HalfCircleOrganizationChart"/>
    <dgm:cxn modelId="{C79C71A2-E448-444A-A055-BF3DE134CC55}" type="presParOf" srcId="{63700564-9154-422F-B5E1-1BDA56B7113F}" destId="{11E13F4E-4953-40FD-B5B5-3DC8327E76D4}" srcOrd="0" destOrd="0" presId="urn:microsoft.com/office/officeart/2008/layout/HalfCircleOrganizationChart"/>
    <dgm:cxn modelId="{DE586C0A-0F58-4076-A549-3501768C0E89}" type="presParOf" srcId="{11E13F4E-4953-40FD-B5B5-3DC8327E76D4}" destId="{F4A6585F-1B33-4B22-A66F-8A792F681639}" srcOrd="0" destOrd="0" presId="urn:microsoft.com/office/officeart/2008/layout/HalfCircleOrganizationChart"/>
    <dgm:cxn modelId="{DB79C42E-1922-4757-B09A-8DE6BA19AABE}" type="presParOf" srcId="{11E13F4E-4953-40FD-B5B5-3DC8327E76D4}" destId="{7B8BF544-6A09-4975-877B-65DEF3C4D178}" srcOrd="1" destOrd="0" presId="urn:microsoft.com/office/officeart/2008/layout/HalfCircleOrganizationChart"/>
    <dgm:cxn modelId="{836AC793-46C9-4179-8823-0A7A9CC43592}" type="presParOf" srcId="{11E13F4E-4953-40FD-B5B5-3DC8327E76D4}" destId="{6514A4B2-418A-41A0-894B-03A377666681}" srcOrd="2" destOrd="0" presId="urn:microsoft.com/office/officeart/2008/layout/HalfCircleOrganizationChart"/>
    <dgm:cxn modelId="{33F7CDC9-EE00-477F-92A5-BBE973C78634}" type="presParOf" srcId="{11E13F4E-4953-40FD-B5B5-3DC8327E76D4}" destId="{7C3974C3-DC51-4AD0-B1F6-EF83D6B0A604}" srcOrd="3" destOrd="0" presId="urn:microsoft.com/office/officeart/2008/layout/HalfCircleOrganizationChart"/>
    <dgm:cxn modelId="{7B1EA747-63D1-495C-A702-6CD14D20B38E}" type="presParOf" srcId="{63700564-9154-422F-B5E1-1BDA56B7113F}" destId="{73B76C76-5495-4228-937F-152C8A222103}" srcOrd="1" destOrd="0" presId="urn:microsoft.com/office/officeart/2008/layout/HalfCircleOrganizationChart"/>
    <dgm:cxn modelId="{893314A4-BE7D-4004-8F52-2CDD31970C84}" type="presParOf" srcId="{63700564-9154-422F-B5E1-1BDA56B7113F}" destId="{91E88CF3-BC40-428E-AF63-7E421EED0470}" srcOrd="2" destOrd="0" presId="urn:microsoft.com/office/officeart/2008/layout/HalfCircleOrganizationChart"/>
    <dgm:cxn modelId="{E07DE895-DA12-405C-B7EC-979870CB28B2}" type="presParOf" srcId="{A6D4AC13-9624-4ABE-A68C-63CD40199FDB}" destId="{5E5B6ADA-1E19-4726-9C7C-324232C851CD}" srcOrd="2" destOrd="0" presId="urn:microsoft.com/office/officeart/2008/layout/HalfCircleOrganizationChart"/>
    <dgm:cxn modelId="{36373F59-4FEE-4F6D-B8F3-F04DEBCAA505}" type="presParOf" srcId="{DC9A8DD0-E540-428B-8C9A-C8589D00C841}" destId="{F909BACE-3B82-4577-9FA9-6A6E14D27A69}" srcOrd="2" destOrd="0" presId="urn:microsoft.com/office/officeart/2008/layout/HalfCircleOrganizationChart"/>
    <dgm:cxn modelId="{09DA92DC-A48A-4A84-AF12-7F0610ADEBA1}" type="presParOf" srcId="{DC9A8DD0-E540-428B-8C9A-C8589D00C841}" destId="{9F521E8C-864B-41B8-BF22-0D5F55F2E13E}" srcOrd="3" destOrd="0" presId="urn:microsoft.com/office/officeart/2008/layout/HalfCircleOrganizationChart"/>
    <dgm:cxn modelId="{29DBD1DC-8C43-4FA6-ADA9-E32518DF760E}" type="presParOf" srcId="{9F521E8C-864B-41B8-BF22-0D5F55F2E13E}" destId="{218FB27F-4DC1-4F05-A9F2-4EAEEBFA4E0E}" srcOrd="0" destOrd="0" presId="urn:microsoft.com/office/officeart/2008/layout/HalfCircleOrganizationChart"/>
    <dgm:cxn modelId="{2B9082A7-9C5C-4DBF-AB85-E1654E163929}" type="presParOf" srcId="{218FB27F-4DC1-4F05-A9F2-4EAEEBFA4E0E}" destId="{E04F988F-0D5A-45FA-8823-05AB71BA70B7}" srcOrd="0" destOrd="0" presId="urn:microsoft.com/office/officeart/2008/layout/HalfCircleOrganizationChart"/>
    <dgm:cxn modelId="{7CEA1627-3317-46FB-98C5-F300EE489089}" type="presParOf" srcId="{218FB27F-4DC1-4F05-A9F2-4EAEEBFA4E0E}" destId="{0FA18B4A-47FE-4CAA-B154-847B17B5FA30}" srcOrd="1" destOrd="0" presId="urn:microsoft.com/office/officeart/2008/layout/HalfCircleOrganizationChart"/>
    <dgm:cxn modelId="{2BD55439-3B4B-4D31-B615-4F1C3DAD9F1D}" type="presParOf" srcId="{218FB27F-4DC1-4F05-A9F2-4EAEEBFA4E0E}" destId="{19BE4E07-02A3-4CD3-B1FD-3F4028C7E67F}" srcOrd="2" destOrd="0" presId="urn:microsoft.com/office/officeart/2008/layout/HalfCircleOrganizationChart"/>
    <dgm:cxn modelId="{4071E924-7428-406A-BF5D-9D45DEC7591E}" type="presParOf" srcId="{218FB27F-4DC1-4F05-A9F2-4EAEEBFA4E0E}" destId="{8E5CDCC5-F9FF-40C9-AB09-EDCE0A48F62C}" srcOrd="3" destOrd="0" presId="urn:microsoft.com/office/officeart/2008/layout/HalfCircleOrganizationChart"/>
    <dgm:cxn modelId="{27C02768-CFE2-4785-AB17-899784A3A816}" type="presParOf" srcId="{9F521E8C-864B-41B8-BF22-0D5F55F2E13E}" destId="{9C909B2D-5FF7-4DA4-8A9E-2B5736B021EB}" srcOrd="1" destOrd="0" presId="urn:microsoft.com/office/officeart/2008/layout/HalfCircleOrganizationChart"/>
    <dgm:cxn modelId="{E61AF671-2C66-445A-9831-EE8FB171F1EB}" type="presParOf" srcId="{9C909B2D-5FF7-4DA4-8A9E-2B5736B021EB}" destId="{C64F706C-2A3A-4369-8884-A8FA71952AF0}" srcOrd="0" destOrd="0" presId="urn:microsoft.com/office/officeart/2008/layout/HalfCircleOrganizationChart"/>
    <dgm:cxn modelId="{A2CD4397-125B-40C1-A4B1-D063696EEE3E}" type="presParOf" srcId="{9C909B2D-5FF7-4DA4-8A9E-2B5736B021EB}" destId="{59527D5A-D73F-4B94-A519-72C0FE5F4B5B}" srcOrd="1" destOrd="0" presId="urn:microsoft.com/office/officeart/2008/layout/HalfCircleOrganizationChart"/>
    <dgm:cxn modelId="{67F513D5-D437-4944-87E5-6DAF646989EA}" type="presParOf" srcId="{59527D5A-D73F-4B94-A519-72C0FE5F4B5B}" destId="{85934D63-BC49-415C-A782-C991410A74A3}" srcOrd="0" destOrd="0" presId="urn:microsoft.com/office/officeart/2008/layout/HalfCircleOrganizationChart"/>
    <dgm:cxn modelId="{942C082B-5A9C-4921-ABDB-EE90CD774FE1}" type="presParOf" srcId="{85934D63-BC49-415C-A782-C991410A74A3}" destId="{37B211E9-4900-4ABE-813B-DEEBB655557F}" srcOrd="0" destOrd="0" presId="urn:microsoft.com/office/officeart/2008/layout/HalfCircleOrganizationChart"/>
    <dgm:cxn modelId="{3608DAE8-12EA-4F8F-9274-AE3BFDC5A45F}" type="presParOf" srcId="{85934D63-BC49-415C-A782-C991410A74A3}" destId="{8584CA35-0A4D-40FE-A2D1-DAAF66049DCD}" srcOrd="1" destOrd="0" presId="urn:microsoft.com/office/officeart/2008/layout/HalfCircleOrganizationChart"/>
    <dgm:cxn modelId="{5465C148-68ED-4F0F-AE64-96041AB54408}" type="presParOf" srcId="{85934D63-BC49-415C-A782-C991410A74A3}" destId="{25818E29-F8DC-4B04-8E70-C81750C0A606}" srcOrd="2" destOrd="0" presId="urn:microsoft.com/office/officeart/2008/layout/HalfCircleOrganizationChart"/>
    <dgm:cxn modelId="{4CBEA437-D9B3-4D11-8F6A-A40A01708CA5}" type="presParOf" srcId="{85934D63-BC49-415C-A782-C991410A74A3}" destId="{4F85AFFB-6B30-4179-BA1B-5A811FFC1F14}" srcOrd="3" destOrd="0" presId="urn:microsoft.com/office/officeart/2008/layout/HalfCircleOrganizationChart"/>
    <dgm:cxn modelId="{9EC32E4B-33E5-4B2E-868B-FBDCFD6F4B98}" type="presParOf" srcId="{59527D5A-D73F-4B94-A519-72C0FE5F4B5B}" destId="{9F44D313-F53A-4D14-A190-D8333D16B13E}" srcOrd="1" destOrd="0" presId="urn:microsoft.com/office/officeart/2008/layout/HalfCircleOrganizationChart"/>
    <dgm:cxn modelId="{2D70DA3E-E4B9-4584-BF44-A1FA47B17AAA}" type="presParOf" srcId="{59527D5A-D73F-4B94-A519-72C0FE5F4B5B}" destId="{946A8927-D24E-4867-A4E8-9431C315CCEF}" srcOrd="2" destOrd="0" presId="urn:microsoft.com/office/officeart/2008/layout/HalfCircleOrganizationChart"/>
    <dgm:cxn modelId="{3EA0AB9E-145F-480D-BD89-862C7AD3EA12}" type="presParOf" srcId="{9F521E8C-864B-41B8-BF22-0D5F55F2E13E}" destId="{F25E3CCE-5B5B-4941-9E0B-B53FE97310A6}" srcOrd="2" destOrd="0" presId="urn:microsoft.com/office/officeart/2008/layout/HalfCircleOrganizationChart"/>
    <dgm:cxn modelId="{8C5E1B29-704F-45EA-A7EC-122EBFBBAB89}" type="presParOf" srcId="{C6649C21-0487-4BB7-A8E0-909EFE1009D6}" destId="{39CAF702-BEB7-4546-9E4E-75A6C4B0C508}"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7C7F8-C0D5-4725-80BA-5DF20A88A527}">
      <dsp:nvSpPr>
        <dsp:cNvPr id="0" name=""/>
        <dsp:cNvSpPr/>
      </dsp:nvSpPr>
      <dsp:spPr>
        <a:xfrm>
          <a:off x="8981476" y="3424032"/>
          <a:ext cx="773312" cy="504334"/>
        </a:xfrm>
        <a:custGeom>
          <a:avLst/>
          <a:gdLst/>
          <a:ahLst/>
          <a:cxnLst/>
          <a:rect l="0" t="0" r="0" b="0"/>
          <a:pathLst>
            <a:path>
              <a:moveTo>
                <a:pt x="0" y="0"/>
              </a:moveTo>
              <a:lnTo>
                <a:pt x="0" y="504334"/>
              </a:lnTo>
              <a:lnTo>
                <a:pt x="773312" y="5043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46ABC4-043E-47DD-AEA5-D1B616A3A153}">
      <dsp:nvSpPr>
        <dsp:cNvPr id="0" name=""/>
        <dsp:cNvSpPr/>
      </dsp:nvSpPr>
      <dsp:spPr>
        <a:xfrm>
          <a:off x="4913178" y="2230441"/>
          <a:ext cx="4068297" cy="353034"/>
        </a:xfrm>
        <a:custGeom>
          <a:avLst/>
          <a:gdLst/>
          <a:ahLst/>
          <a:cxnLst/>
          <a:rect l="0" t="0" r="0" b="0"/>
          <a:pathLst>
            <a:path>
              <a:moveTo>
                <a:pt x="0" y="0"/>
              </a:moveTo>
              <a:lnTo>
                <a:pt x="0" y="176517"/>
              </a:lnTo>
              <a:lnTo>
                <a:pt x="4068297" y="176517"/>
              </a:lnTo>
              <a:lnTo>
                <a:pt x="4068297" y="3530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5AA404-7EA7-4002-A0B2-393F2E065CEF}">
      <dsp:nvSpPr>
        <dsp:cNvPr id="0" name=""/>
        <dsp:cNvSpPr/>
      </dsp:nvSpPr>
      <dsp:spPr>
        <a:xfrm>
          <a:off x="6947327" y="3424032"/>
          <a:ext cx="773312" cy="504334"/>
        </a:xfrm>
        <a:custGeom>
          <a:avLst/>
          <a:gdLst/>
          <a:ahLst/>
          <a:cxnLst/>
          <a:rect l="0" t="0" r="0" b="0"/>
          <a:pathLst>
            <a:path>
              <a:moveTo>
                <a:pt x="0" y="0"/>
              </a:moveTo>
              <a:lnTo>
                <a:pt x="0" y="504334"/>
              </a:lnTo>
              <a:lnTo>
                <a:pt x="773312" y="5043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E78BC6D-9A39-4585-85D0-D0D0B36DBF62}">
      <dsp:nvSpPr>
        <dsp:cNvPr id="0" name=""/>
        <dsp:cNvSpPr/>
      </dsp:nvSpPr>
      <dsp:spPr>
        <a:xfrm>
          <a:off x="4913178" y="2230441"/>
          <a:ext cx="2034148" cy="353034"/>
        </a:xfrm>
        <a:custGeom>
          <a:avLst/>
          <a:gdLst/>
          <a:ahLst/>
          <a:cxnLst/>
          <a:rect l="0" t="0" r="0" b="0"/>
          <a:pathLst>
            <a:path>
              <a:moveTo>
                <a:pt x="0" y="0"/>
              </a:moveTo>
              <a:lnTo>
                <a:pt x="0" y="176517"/>
              </a:lnTo>
              <a:lnTo>
                <a:pt x="2034148" y="176517"/>
              </a:lnTo>
              <a:lnTo>
                <a:pt x="2034148" y="3530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D8EA72-6C0B-41C3-AFA6-A9AC8DBD6447}">
      <dsp:nvSpPr>
        <dsp:cNvPr id="0" name=""/>
        <dsp:cNvSpPr/>
      </dsp:nvSpPr>
      <dsp:spPr>
        <a:xfrm>
          <a:off x="4913178" y="3424032"/>
          <a:ext cx="773312" cy="504334"/>
        </a:xfrm>
        <a:custGeom>
          <a:avLst/>
          <a:gdLst/>
          <a:ahLst/>
          <a:cxnLst/>
          <a:rect l="0" t="0" r="0" b="0"/>
          <a:pathLst>
            <a:path>
              <a:moveTo>
                <a:pt x="0" y="0"/>
              </a:moveTo>
              <a:lnTo>
                <a:pt x="0" y="504334"/>
              </a:lnTo>
              <a:lnTo>
                <a:pt x="773312" y="5043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FB0E24-8F14-4890-85BF-16B72BD2342D}">
      <dsp:nvSpPr>
        <dsp:cNvPr id="0" name=""/>
        <dsp:cNvSpPr/>
      </dsp:nvSpPr>
      <dsp:spPr>
        <a:xfrm>
          <a:off x="4867458" y="2230441"/>
          <a:ext cx="91440" cy="353034"/>
        </a:xfrm>
        <a:custGeom>
          <a:avLst/>
          <a:gdLst/>
          <a:ahLst/>
          <a:cxnLst/>
          <a:rect l="0" t="0" r="0" b="0"/>
          <a:pathLst>
            <a:path>
              <a:moveTo>
                <a:pt x="45720" y="0"/>
              </a:moveTo>
              <a:lnTo>
                <a:pt x="45720" y="3530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359B94-1373-4448-BB7A-65A216C68C62}">
      <dsp:nvSpPr>
        <dsp:cNvPr id="0" name=""/>
        <dsp:cNvSpPr/>
      </dsp:nvSpPr>
      <dsp:spPr>
        <a:xfrm>
          <a:off x="2879029" y="3424032"/>
          <a:ext cx="773312" cy="504334"/>
        </a:xfrm>
        <a:custGeom>
          <a:avLst/>
          <a:gdLst/>
          <a:ahLst/>
          <a:cxnLst/>
          <a:rect l="0" t="0" r="0" b="0"/>
          <a:pathLst>
            <a:path>
              <a:moveTo>
                <a:pt x="0" y="0"/>
              </a:moveTo>
              <a:lnTo>
                <a:pt x="0" y="504334"/>
              </a:lnTo>
              <a:lnTo>
                <a:pt x="773312" y="5043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27FD70-2465-4BB2-A832-5CBED219CD3F}">
      <dsp:nvSpPr>
        <dsp:cNvPr id="0" name=""/>
        <dsp:cNvSpPr/>
      </dsp:nvSpPr>
      <dsp:spPr>
        <a:xfrm>
          <a:off x="2879029" y="2230441"/>
          <a:ext cx="2034148" cy="353034"/>
        </a:xfrm>
        <a:custGeom>
          <a:avLst/>
          <a:gdLst/>
          <a:ahLst/>
          <a:cxnLst/>
          <a:rect l="0" t="0" r="0" b="0"/>
          <a:pathLst>
            <a:path>
              <a:moveTo>
                <a:pt x="2034148" y="0"/>
              </a:moveTo>
              <a:lnTo>
                <a:pt x="2034148" y="176517"/>
              </a:lnTo>
              <a:lnTo>
                <a:pt x="0" y="176517"/>
              </a:lnTo>
              <a:lnTo>
                <a:pt x="0" y="3530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A59EF7-3340-4160-8D8C-E9B2331666EB}">
      <dsp:nvSpPr>
        <dsp:cNvPr id="0" name=""/>
        <dsp:cNvSpPr/>
      </dsp:nvSpPr>
      <dsp:spPr>
        <a:xfrm>
          <a:off x="844880" y="3424032"/>
          <a:ext cx="773312" cy="504334"/>
        </a:xfrm>
        <a:custGeom>
          <a:avLst/>
          <a:gdLst/>
          <a:ahLst/>
          <a:cxnLst/>
          <a:rect l="0" t="0" r="0" b="0"/>
          <a:pathLst>
            <a:path>
              <a:moveTo>
                <a:pt x="0" y="0"/>
              </a:moveTo>
              <a:lnTo>
                <a:pt x="0" y="504334"/>
              </a:lnTo>
              <a:lnTo>
                <a:pt x="773312" y="50433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D26D84-513B-4B29-A521-4BFFFB8940F9}">
      <dsp:nvSpPr>
        <dsp:cNvPr id="0" name=""/>
        <dsp:cNvSpPr/>
      </dsp:nvSpPr>
      <dsp:spPr>
        <a:xfrm>
          <a:off x="844880" y="2230441"/>
          <a:ext cx="4068297" cy="353034"/>
        </a:xfrm>
        <a:custGeom>
          <a:avLst/>
          <a:gdLst/>
          <a:ahLst/>
          <a:cxnLst/>
          <a:rect l="0" t="0" r="0" b="0"/>
          <a:pathLst>
            <a:path>
              <a:moveTo>
                <a:pt x="4068297" y="0"/>
              </a:moveTo>
              <a:lnTo>
                <a:pt x="4068297" y="176517"/>
              </a:lnTo>
              <a:lnTo>
                <a:pt x="0" y="176517"/>
              </a:lnTo>
              <a:lnTo>
                <a:pt x="0" y="3530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EB3DC-0043-4689-BE20-B7211CE63B5D}">
      <dsp:nvSpPr>
        <dsp:cNvPr id="0" name=""/>
        <dsp:cNvSpPr/>
      </dsp:nvSpPr>
      <dsp:spPr>
        <a:xfrm>
          <a:off x="3547466" y="1389883"/>
          <a:ext cx="2731424"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6408EF-7F1D-4FE3-802D-CD684C566180}">
      <dsp:nvSpPr>
        <dsp:cNvPr id="0" name=""/>
        <dsp:cNvSpPr/>
      </dsp:nvSpPr>
      <dsp:spPr>
        <a:xfrm>
          <a:off x="3547466" y="1389883"/>
          <a:ext cx="2731424"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48A24A-015E-43E4-8D65-55F8583219E1}">
      <dsp:nvSpPr>
        <dsp:cNvPr id="0" name=""/>
        <dsp:cNvSpPr/>
      </dsp:nvSpPr>
      <dsp:spPr>
        <a:xfrm>
          <a:off x="2181753" y="1541184"/>
          <a:ext cx="5462849"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dirty="0">
              <a:latin typeface="High Tower Text" panose="02040502050506030303" pitchFamily="18" charset="0"/>
            </a:rPr>
            <a:t>Datos Simples</a:t>
          </a:r>
          <a:endParaRPr lang="es-ES" sz="3200" kern="1200" dirty="0"/>
        </a:p>
      </dsp:txBody>
      <dsp:txXfrm>
        <a:off x="2181753" y="1541184"/>
        <a:ext cx="5462849" cy="537956"/>
      </dsp:txXfrm>
    </dsp:sp>
    <dsp:sp modelId="{28E5D948-9B6A-49F1-8382-C4579313CB36}">
      <dsp:nvSpPr>
        <dsp:cNvPr id="0" name=""/>
        <dsp:cNvSpPr/>
      </dsp:nvSpPr>
      <dsp:spPr>
        <a:xfrm>
          <a:off x="424602" y="2583475"/>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B7FA14-0FBA-445B-8848-7E9A5F47B4BE}">
      <dsp:nvSpPr>
        <dsp:cNvPr id="0" name=""/>
        <dsp:cNvSpPr/>
      </dsp:nvSpPr>
      <dsp:spPr>
        <a:xfrm>
          <a:off x="424602" y="2583475"/>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13F02-EF67-4B3B-8423-92D694992EE1}">
      <dsp:nvSpPr>
        <dsp:cNvPr id="0" name=""/>
        <dsp:cNvSpPr/>
      </dsp:nvSpPr>
      <dsp:spPr>
        <a:xfrm>
          <a:off x="4323" y="2734775"/>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Enteros</a:t>
          </a:r>
        </a:p>
      </dsp:txBody>
      <dsp:txXfrm>
        <a:off x="4323" y="2734775"/>
        <a:ext cx="1681114" cy="537956"/>
      </dsp:txXfrm>
    </dsp:sp>
    <dsp:sp modelId="{7B8BF544-6A09-4975-877B-65DEF3C4D178}">
      <dsp:nvSpPr>
        <dsp:cNvPr id="0" name=""/>
        <dsp:cNvSpPr/>
      </dsp:nvSpPr>
      <dsp:spPr>
        <a:xfrm>
          <a:off x="1517326" y="3777066"/>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4A4B2-418A-41A0-894B-03A377666681}">
      <dsp:nvSpPr>
        <dsp:cNvPr id="0" name=""/>
        <dsp:cNvSpPr/>
      </dsp:nvSpPr>
      <dsp:spPr>
        <a:xfrm>
          <a:off x="1517326" y="3777066"/>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A6585F-1B33-4B22-A66F-8A792F681639}">
      <dsp:nvSpPr>
        <dsp:cNvPr id="0" name=""/>
        <dsp:cNvSpPr/>
      </dsp:nvSpPr>
      <dsp:spPr>
        <a:xfrm>
          <a:off x="1097048" y="3928367"/>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2 </a:t>
          </a:r>
        </a:p>
      </dsp:txBody>
      <dsp:txXfrm>
        <a:off x="1097048" y="3928367"/>
        <a:ext cx="1681114" cy="537956"/>
      </dsp:txXfrm>
    </dsp:sp>
    <dsp:sp modelId="{9B70D5FD-77CF-4AF4-8625-7CE762A3DABA}">
      <dsp:nvSpPr>
        <dsp:cNvPr id="0" name=""/>
        <dsp:cNvSpPr/>
      </dsp:nvSpPr>
      <dsp:spPr>
        <a:xfrm>
          <a:off x="2458751" y="2583475"/>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A8ED0A-9E05-4864-9946-2559B9D196E4}">
      <dsp:nvSpPr>
        <dsp:cNvPr id="0" name=""/>
        <dsp:cNvSpPr/>
      </dsp:nvSpPr>
      <dsp:spPr>
        <a:xfrm>
          <a:off x="2458751" y="2583475"/>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DE80B5-9251-4190-88EB-CD80D4718490}">
      <dsp:nvSpPr>
        <dsp:cNvPr id="0" name=""/>
        <dsp:cNvSpPr/>
      </dsp:nvSpPr>
      <dsp:spPr>
        <a:xfrm>
          <a:off x="2038472" y="2734775"/>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Reales</a:t>
          </a:r>
        </a:p>
      </dsp:txBody>
      <dsp:txXfrm>
        <a:off x="2038472" y="2734775"/>
        <a:ext cx="1681114" cy="537956"/>
      </dsp:txXfrm>
    </dsp:sp>
    <dsp:sp modelId="{4A364E45-B9F7-49D0-9394-48CFFD139769}">
      <dsp:nvSpPr>
        <dsp:cNvPr id="0" name=""/>
        <dsp:cNvSpPr/>
      </dsp:nvSpPr>
      <dsp:spPr>
        <a:xfrm>
          <a:off x="3551475" y="3777066"/>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9061A-F3EF-4716-B898-B3B20D8FA649}">
      <dsp:nvSpPr>
        <dsp:cNvPr id="0" name=""/>
        <dsp:cNvSpPr/>
      </dsp:nvSpPr>
      <dsp:spPr>
        <a:xfrm>
          <a:off x="3551475" y="3777066"/>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1B4384-ED23-48F2-A126-5651CC22B766}">
      <dsp:nvSpPr>
        <dsp:cNvPr id="0" name=""/>
        <dsp:cNvSpPr/>
      </dsp:nvSpPr>
      <dsp:spPr>
        <a:xfrm>
          <a:off x="3131197" y="3928367"/>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3.14</a:t>
          </a:r>
        </a:p>
      </dsp:txBody>
      <dsp:txXfrm>
        <a:off x="3131197" y="3928367"/>
        <a:ext cx="1681114" cy="537956"/>
      </dsp:txXfrm>
    </dsp:sp>
    <dsp:sp modelId="{328177B6-5BD4-4002-BD95-3DF0A1EFAD36}">
      <dsp:nvSpPr>
        <dsp:cNvPr id="0" name=""/>
        <dsp:cNvSpPr/>
      </dsp:nvSpPr>
      <dsp:spPr>
        <a:xfrm>
          <a:off x="4492900" y="2583475"/>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4BDA6-75D0-4DA0-8AEB-B0708676AC32}">
      <dsp:nvSpPr>
        <dsp:cNvPr id="0" name=""/>
        <dsp:cNvSpPr/>
      </dsp:nvSpPr>
      <dsp:spPr>
        <a:xfrm>
          <a:off x="4492900" y="2583475"/>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8EF0EC-45A5-471E-95E3-A238F366F906}">
      <dsp:nvSpPr>
        <dsp:cNvPr id="0" name=""/>
        <dsp:cNvSpPr/>
      </dsp:nvSpPr>
      <dsp:spPr>
        <a:xfrm>
          <a:off x="4072621" y="2734775"/>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Complejos</a:t>
          </a:r>
        </a:p>
      </dsp:txBody>
      <dsp:txXfrm>
        <a:off x="4072621" y="2734775"/>
        <a:ext cx="1681114" cy="537956"/>
      </dsp:txXfrm>
    </dsp:sp>
    <dsp:sp modelId="{3096EB84-F84F-4DB2-9002-089DA5F90AB5}">
      <dsp:nvSpPr>
        <dsp:cNvPr id="0" name=""/>
        <dsp:cNvSpPr/>
      </dsp:nvSpPr>
      <dsp:spPr>
        <a:xfrm>
          <a:off x="5585624" y="3777066"/>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B4D93-7444-44D4-9B98-3ED27713DC4F}">
      <dsp:nvSpPr>
        <dsp:cNvPr id="0" name=""/>
        <dsp:cNvSpPr/>
      </dsp:nvSpPr>
      <dsp:spPr>
        <a:xfrm>
          <a:off x="5585624" y="3777066"/>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FDE097-53EC-46F7-9D81-E10050B3CF9F}">
      <dsp:nvSpPr>
        <dsp:cNvPr id="0" name=""/>
        <dsp:cNvSpPr/>
      </dsp:nvSpPr>
      <dsp:spPr>
        <a:xfrm>
          <a:off x="5165345" y="3928367"/>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5j</a:t>
          </a:r>
        </a:p>
      </dsp:txBody>
      <dsp:txXfrm>
        <a:off x="5165345" y="3928367"/>
        <a:ext cx="1681114" cy="537956"/>
      </dsp:txXfrm>
    </dsp:sp>
    <dsp:sp modelId="{3C264584-70FB-4CF2-A42B-4BCEF6674AC0}">
      <dsp:nvSpPr>
        <dsp:cNvPr id="0" name=""/>
        <dsp:cNvSpPr/>
      </dsp:nvSpPr>
      <dsp:spPr>
        <a:xfrm>
          <a:off x="6527048" y="2583475"/>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29A3D9-C5DC-4958-AFF2-68FCE7B12DC0}">
      <dsp:nvSpPr>
        <dsp:cNvPr id="0" name=""/>
        <dsp:cNvSpPr/>
      </dsp:nvSpPr>
      <dsp:spPr>
        <a:xfrm>
          <a:off x="6527048" y="2583475"/>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5DB48C-BDE7-47A8-88DC-D2245EA3312E}">
      <dsp:nvSpPr>
        <dsp:cNvPr id="0" name=""/>
        <dsp:cNvSpPr/>
      </dsp:nvSpPr>
      <dsp:spPr>
        <a:xfrm>
          <a:off x="6106770" y="2734775"/>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Booleanos</a:t>
          </a:r>
        </a:p>
      </dsp:txBody>
      <dsp:txXfrm>
        <a:off x="6106770" y="2734775"/>
        <a:ext cx="1681114" cy="537956"/>
      </dsp:txXfrm>
    </dsp:sp>
    <dsp:sp modelId="{2BDA4C12-E546-4F58-A364-310C15000CF6}">
      <dsp:nvSpPr>
        <dsp:cNvPr id="0" name=""/>
        <dsp:cNvSpPr/>
      </dsp:nvSpPr>
      <dsp:spPr>
        <a:xfrm>
          <a:off x="7619773" y="3777066"/>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5683A6-8D83-4301-AC1F-8BDF3111B237}">
      <dsp:nvSpPr>
        <dsp:cNvPr id="0" name=""/>
        <dsp:cNvSpPr/>
      </dsp:nvSpPr>
      <dsp:spPr>
        <a:xfrm>
          <a:off x="7619773" y="3777066"/>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433B41-7729-45D0-A639-EF006FC554DA}">
      <dsp:nvSpPr>
        <dsp:cNvPr id="0" name=""/>
        <dsp:cNvSpPr/>
      </dsp:nvSpPr>
      <dsp:spPr>
        <a:xfrm>
          <a:off x="7199494" y="3928367"/>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True</a:t>
          </a:r>
        </a:p>
      </dsp:txBody>
      <dsp:txXfrm>
        <a:off x="7199494" y="3928367"/>
        <a:ext cx="1681114" cy="537956"/>
      </dsp:txXfrm>
    </dsp:sp>
    <dsp:sp modelId="{A51B20A6-29B0-45A3-A49F-1071C5CFB04D}">
      <dsp:nvSpPr>
        <dsp:cNvPr id="0" name=""/>
        <dsp:cNvSpPr/>
      </dsp:nvSpPr>
      <dsp:spPr>
        <a:xfrm>
          <a:off x="8561197" y="2583475"/>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96E1C7-7079-4748-9A04-3F5017D5C805}">
      <dsp:nvSpPr>
        <dsp:cNvPr id="0" name=""/>
        <dsp:cNvSpPr/>
      </dsp:nvSpPr>
      <dsp:spPr>
        <a:xfrm>
          <a:off x="8561197" y="2583475"/>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5782C3-B916-4775-AEC3-572BCF578C8F}">
      <dsp:nvSpPr>
        <dsp:cNvPr id="0" name=""/>
        <dsp:cNvSpPr/>
      </dsp:nvSpPr>
      <dsp:spPr>
        <a:xfrm>
          <a:off x="8140919" y="2734775"/>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Caracteres</a:t>
          </a:r>
        </a:p>
      </dsp:txBody>
      <dsp:txXfrm>
        <a:off x="8140919" y="2734775"/>
        <a:ext cx="1681114" cy="537956"/>
      </dsp:txXfrm>
    </dsp:sp>
    <dsp:sp modelId="{3FC7CD6A-9437-4619-A884-AE866CE8DDB2}">
      <dsp:nvSpPr>
        <dsp:cNvPr id="0" name=""/>
        <dsp:cNvSpPr/>
      </dsp:nvSpPr>
      <dsp:spPr>
        <a:xfrm>
          <a:off x="9653922" y="3777066"/>
          <a:ext cx="840557" cy="840557"/>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AB7E78-DEA5-402D-8C95-BAC01918B2B5}">
      <dsp:nvSpPr>
        <dsp:cNvPr id="0" name=""/>
        <dsp:cNvSpPr/>
      </dsp:nvSpPr>
      <dsp:spPr>
        <a:xfrm>
          <a:off x="9653922" y="3777066"/>
          <a:ext cx="840557" cy="840557"/>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124051-4FC5-44C7-8A50-542295FBEB04}">
      <dsp:nvSpPr>
        <dsp:cNvPr id="0" name=""/>
        <dsp:cNvSpPr/>
      </dsp:nvSpPr>
      <dsp:spPr>
        <a:xfrm>
          <a:off x="9233643" y="3928367"/>
          <a:ext cx="1681114" cy="53795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s-DO" sz="2600" kern="1200" noProof="0" dirty="0"/>
            <a:t>Bienvenidos</a:t>
          </a:r>
        </a:p>
      </dsp:txBody>
      <dsp:txXfrm>
        <a:off x="9233643" y="3928367"/>
        <a:ext cx="1681114" cy="537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8EA72-6C0B-41C3-AFA6-A9AC8DBD6447}">
      <dsp:nvSpPr>
        <dsp:cNvPr id="0" name=""/>
        <dsp:cNvSpPr/>
      </dsp:nvSpPr>
      <dsp:spPr>
        <a:xfrm>
          <a:off x="8537863" y="3520251"/>
          <a:ext cx="950354" cy="619796"/>
        </a:xfrm>
        <a:custGeom>
          <a:avLst/>
          <a:gdLst/>
          <a:ahLst/>
          <a:cxnLst/>
          <a:rect l="0" t="0" r="0" b="0"/>
          <a:pathLst>
            <a:path>
              <a:moveTo>
                <a:pt x="0" y="0"/>
              </a:moveTo>
              <a:lnTo>
                <a:pt x="0" y="619796"/>
              </a:lnTo>
              <a:lnTo>
                <a:pt x="950354" y="6197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FB0E24-8F14-4890-85BF-16B72BD2342D}">
      <dsp:nvSpPr>
        <dsp:cNvPr id="0" name=""/>
        <dsp:cNvSpPr/>
      </dsp:nvSpPr>
      <dsp:spPr>
        <a:xfrm>
          <a:off x="4788094" y="2053399"/>
          <a:ext cx="3749768" cy="433857"/>
        </a:xfrm>
        <a:custGeom>
          <a:avLst/>
          <a:gdLst/>
          <a:ahLst/>
          <a:cxnLst/>
          <a:rect l="0" t="0" r="0" b="0"/>
          <a:pathLst>
            <a:path>
              <a:moveTo>
                <a:pt x="0" y="0"/>
              </a:moveTo>
              <a:lnTo>
                <a:pt x="0" y="216928"/>
              </a:lnTo>
              <a:lnTo>
                <a:pt x="3749768" y="216928"/>
              </a:lnTo>
              <a:lnTo>
                <a:pt x="3749768" y="43385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359B94-1373-4448-BB7A-65A216C68C62}">
      <dsp:nvSpPr>
        <dsp:cNvPr id="0" name=""/>
        <dsp:cNvSpPr/>
      </dsp:nvSpPr>
      <dsp:spPr>
        <a:xfrm>
          <a:off x="6038017" y="3520251"/>
          <a:ext cx="950354" cy="619796"/>
        </a:xfrm>
        <a:custGeom>
          <a:avLst/>
          <a:gdLst/>
          <a:ahLst/>
          <a:cxnLst/>
          <a:rect l="0" t="0" r="0" b="0"/>
          <a:pathLst>
            <a:path>
              <a:moveTo>
                <a:pt x="0" y="0"/>
              </a:moveTo>
              <a:lnTo>
                <a:pt x="0" y="619796"/>
              </a:lnTo>
              <a:lnTo>
                <a:pt x="950354" y="6197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27FD70-2465-4BB2-A832-5CBED219CD3F}">
      <dsp:nvSpPr>
        <dsp:cNvPr id="0" name=""/>
        <dsp:cNvSpPr/>
      </dsp:nvSpPr>
      <dsp:spPr>
        <a:xfrm>
          <a:off x="4788094" y="2053399"/>
          <a:ext cx="1249922" cy="433857"/>
        </a:xfrm>
        <a:custGeom>
          <a:avLst/>
          <a:gdLst/>
          <a:ahLst/>
          <a:cxnLst/>
          <a:rect l="0" t="0" r="0" b="0"/>
          <a:pathLst>
            <a:path>
              <a:moveTo>
                <a:pt x="0" y="0"/>
              </a:moveTo>
              <a:lnTo>
                <a:pt x="0" y="216928"/>
              </a:lnTo>
              <a:lnTo>
                <a:pt x="1249922" y="216928"/>
              </a:lnTo>
              <a:lnTo>
                <a:pt x="1249922" y="43385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4F706C-2A3A-4369-8884-A8FA71952AF0}">
      <dsp:nvSpPr>
        <dsp:cNvPr id="0" name=""/>
        <dsp:cNvSpPr/>
      </dsp:nvSpPr>
      <dsp:spPr>
        <a:xfrm>
          <a:off x="3538171" y="3520251"/>
          <a:ext cx="950354" cy="619796"/>
        </a:xfrm>
        <a:custGeom>
          <a:avLst/>
          <a:gdLst/>
          <a:ahLst/>
          <a:cxnLst/>
          <a:rect l="0" t="0" r="0" b="0"/>
          <a:pathLst>
            <a:path>
              <a:moveTo>
                <a:pt x="0" y="0"/>
              </a:moveTo>
              <a:lnTo>
                <a:pt x="0" y="619796"/>
              </a:lnTo>
              <a:lnTo>
                <a:pt x="950354" y="6197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09BACE-3B82-4577-9FA9-6A6E14D27A69}">
      <dsp:nvSpPr>
        <dsp:cNvPr id="0" name=""/>
        <dsp:cNvSpPr/>
      </dsp:nvSpPr>
      <dsp:spPr>
        <a:xfrm>
          <a:off x="3538171" y="2053399"/>
          <a:ext cx="1249922" cy="433857"/>
        </a:xfrm>
        <a:custGeom>
          <a:avLst/>
          <a:gdLst/>
          <a:ahLst/>
          <a:cxnLst/>
          <a:rect l="0" t="0" r="0" b="0"/>
          <a:pathLst>
            <a:path>
              <a:moveTo>
                <a:pt x="1249922" y="0"/>
              </a:moveTo>
              <a:lnTo>
                <a:pt x="1249922" y="216928"/>
              </a:lnTo>
              <a:lnTo>
                <a:pt x="0" y="216928"/>
              </a:lnTo>
              <a:lnTo>
                <a:pt x="0" y="43385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A59EF7-3340-4160-8D8C-E9B2331666EB}">
      <dsp:nvSpPr>
        <dsp:cNvPr id="0" name=""/>
        <dsp:cNvSpPr/>
      </dsp:nvSpPr>
      <dsp:spPr>
        <a:xfrm>
          <a:off x="1038325" y="3520251"/>
          <a:ext cx="950354" cy="619796"/>
        </a:xfrm>
        <a:custGeom>
          <a:avLst/>
          <a:gdLst/>
          <a:ahLst/>
          <a:cxnLst/>
          <a:rect l="0" t="0" r="0" b="0"/>
          <a:pathLst>
            <a:path>
              <a:moveTo>
                <a:pt x="0" y="0"/>
              </a:moveTo>
              <a:lnTo>
                <a:pt x="0" y="619796"/>
              </a:lnTo>
              <a:lnTo>
                <a:pt x="950354" y="6197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D26D84-513B-4B29-A521-4BFFFB8940F9}">
      <dsp:nvSpPr>
        <dsp:cNvPr id="0" name=""/>
        <dsp:cNvSpPr/>
      </dsp:nvSpPr>
      <dsp:spPr>
        <a:xfrm>
          <a:off x="1038325" y="2053399"/>
          <a:ext cx="3749768" cy="433857"/>
        </a:xfrm>
        <a:custGeom>
          <a:avLst/>
          <a:gdLst/>
          <a:ahLst/>
          <a:cxnLst/>
          <a:rect l="0" t="0" r="0" b="0"/>
          <a:pathLst>
            <a:path>
              <a:moveTo>
                <a:pt x="3749768" y="0"/>
              </a:moveTo>
              <a:lnTo>
                <a:pt x="3749768" y="216928"/>
              </a:lnTo>
              <a:lnTo>
                <a:pt x="0" y="216928"/>
              </a:lnTo>
              <a:lnTo>
                <a:pt x="0" y="43385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EB3DC-0043-4689-BE20-B7211CE63B5D}">
      <dsp:nvSpPr>
        <dsp:cNvPr id="0" name=""/>
        <dsp:cNvSpPr/>
      </dsp:nvSpPr>
      <dsp:spPr>
        <a:xfrm>
          <a:off x="3109716" y="1020405"/>
          <a:ext cx="3356755" cy="1032994"/>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6408EF-7F1D-4FE3-802D-CD684C566180}">
      <dsp:nvSpPr>
        <dsp:cNvPr id="0" name=""/>
        <dsp:cNvSpPr/>
      </dsp:nvSpPr>
      <dsp:spPr>
        <a:xfrm>
          <a:off x="3109716" y="1020405"/>
          <a:ext cx="3356755" cy="1032994"/>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48A24A-015E-43E4-8D65-55F8583219E1}">
      <dsp:nvSpPr>
        <dsp:cNvPr id="0" name=""/>
        <dsp:cNvSpPr/>
      </dsp:nvSpPr>
      <dsp:spPr>
        <a:xfrm>
          <a:off x="1431338" y="1206344"/>
          <a:ext cx="6713511" cy="6611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dirty="0">
              <a:latin typeface="High Tower Text" panose="02040502050506030303" pitchFamily="18" charset="0"/>
            </a:rPr>
            <a:t>Estructura de Datos Simple</a:t>
          </a:r>
          <a:endParaRPr lang="es-ES" sz="3200" kern="1200" dirty="0"/>
        </a:p>
      </dsp:txBody>
      <dsp:txXfrm>
        <a:off x="1431338" y="1206344"/>
        <a:ext cx="6713511" cy="661116"/>
      </dsp:txXfrm>
    </dsp:sp>
    <dsp:sp modelId="{28E5D948-9B6A-49F1-8382-C4579313CB36}">
      <dsp:nvSpPr>
        <dsp:cNvPr id="0" name=""/>
        <dsp:cNvSpPr/>
      </dsp:nvSpPr>
      <dsp:spPr>
        <a:xfrm>
          <a:off x="521828" y="2487256"/>
          <a:ext cx="1032994" cy="1032994"/>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B7FA14-0FBA-445B-8848-7E9A5F47B4BE}">
      <dsp:nvSpPr>
        <dsp:cNvPr id="0" name=""/>
        <dsp:cNvSpPr/>
      </dsp:nvSpPr>
      <dsp:spPr>
        <a:xfrm>
          <a:off x="521828" y="2487256"/>
          <a:ext cx="1032994" cy="1032994"/>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13F02-EF67-4B3B-8423-92D694992EE1}">
      <dsp:nvSpPr>
        <dsp:cNvPr id="0" name=""/>
        <dsp:cNvSpPr/>
      </dsp:nvSpPr>
      <dsp:spPr>
        <a:xfrm>
          <a:off x="5331" y="2673195"/>
          <a:ext cx="2065988" cy="6611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noProof="0" dirty="0"/>
            <a:t>Listas</a:t>
          </a:r>
        </a:p>
      </dsp:txBody>
      <dsp:txXfrm>
        <a:off x="5331" y="2673195"/>
        <a:ext cx="2065988" cy="661116"/>
      </dsp:txXfrm>
    </dsp:sp>
    <dsp:sp modelId="{7B8BF544-6A09-4975-877B-65DEF3C4D178}">
      <dsp:nvSpPr>
        <dsp:cNvPr id="0" name=""/>
        <dsp:cNvSpPr/>
      </dsp:nvSpPr>
      <dsp:spPr>
        <a:xfrm>
          <a:off x="1864721" y="3954108"/>
          <a:ext cx="1032994" cy="1032994"/>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4A4B2-418A-41A0-894B-03A377666681}">
      <dsp:nvSpPr>
        <dsp:cNvPr id="0" name=""/>
        <dsp:cNvSpPr/>
      </dsp:nvSpPr>
      <dsp:spPr>
        <a:xfrm>
          <a:off x="1864721" y="3954108"/>
          <a:ext cx="1032994" cy="1032994"/>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A6585F-1B33-4B22-A66F-8A792F681639}">
      <dsp:nvSpPr>
        <dsp:cNvPr id="0" name=""/>
        <dsp:cNvSpPr/>
      </dsp:nvSpPr>
      <dsp:spPr>
        <a:xfrm>
          <a:off x="1348224" y="4140047"/>
          <a:ext cx="2065988" cy="6611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noProof="0" dirty="0"/>
            <a:t>[ ] </a:t>
          </a:r>
        </a:p>
      </dsp:txBody>
      <dsp:txXfrm>
        <a:off x="1348224" y="4140047"/>
        <a:ext cx="2065988" cy="661116"/>
      </dsp:txXfrm>
    </dsp:sp>
    <dsp:sp modelId="{0FA18B4A-47FE-4CAA-B154-847B17B5FA30}">
      <dsp:nvSpPr>
        <dsp:cNvPr id="0" name=""/>
        <dsp:cNvSpPr/>
      </dsp:nvSpPr>
      <dsp:spPr>
        <a:xfrm>
          <a:off x="3021674" y="2487256"/>
          <a:ext cx="1032994" cy="1032994"/>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BE4E07-02A3-4CD3-B1FD-3F4028C7E67F}">
      <dsp:nvSpPr>
        <dsp:cNvPr id="0" name=""/>
        <dsp:cNvSpPr/>
      </dsp:nvSpPr>
      <dsp:spPr>
        <a:xfrm>
          <a:off x="3021674" y="2487256"/>
          <a:ext cx="1032994" cy="1032994"/>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4F988F-0D5A-45FA-8823-05AB71BA70B7}">
      <dsp:nvSpPr>
        <dsp:cNvPr id="0" name=""/>
        <dsp:cNvSpPr/>
      </dsp:nvSpPr>
      <dsp:spPr>
        <a:xfrm>
          <a:off x="2505177" y="2673195"/>
          <a:ext cx="2065988" cy="6611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noProof="0" dirty="0"/>
            <a:t>Tuplas</a:t>
          </a:r>
        </a:p>
      </dsp:txBody>
      <dsp:txXfrm>
        <a:off x="2505177" y="2673195"/>
        <a:ext cx="2065988" cy="661116"/>
      </dsp:txXfrm>
    </dsp:sp>
    <dsp:sp modelId="{8584CA35-0A4D-40FE-A2D1-DAAF66049DCD}">
      <dsp:nvSpPr>
        <dsp:cNvPr id="0" name=""/>
        <dsp:cNvSpPr/>
      </dsp:nvSpPr>
      <dsp:spPr>
        <a:xfrm>
          <a:off x="4364567" y="3954108"/>
          <a:ext cx="1032994" cy="1032994"/>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818E29-F8DC-4B04-8E70-C81750C0A606}">
      <dsp:nvSpPr>
        <dsp:cNvPr id="0" name=""/>
        <dsp:cNvSpPr/>
      </dsp:nvSpPr>
      <dsp:spPr>
        <a:xfrm>
          <a:off x="4364567" y="3954108"/>
          <a:ext cx="1032994" cy="1032994"/>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B211E9-4900-4ABE-813B-DEEBB655557F}">
      <dsp:nvSpPr>
        <dsp:cNvPr id="0" name=""/>
        <dsp:cNvSpPr/>
      </dsp:nvSpPr>
      <dsp:spPr>
        <a:xfrm>
          <a:off x="3848070" y="4140047"/>
          <a:ext cx="2065988" cy="6611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noProof="0" dirty="0"/>
            <a:t>( )</a:t>
          </a:r>
        </a:p>
      </dsp:txBody>
      <dsp:txXfrm>
        <a:off x="3848070" y="4140047"/>
        <a:ext cx="2065988" cy="661116"/>
      </dsp:txXfrm>
    </dsp:sp>
    <dsp:sp modelId="{9B70D5FD-77CF-4AF4-8625-7CE762A3DABA}">
      <dsp:nvSpPr>
        <dsp:cNvPr id="0" name=""/>
        <dsp:cNvSpPr/>
      </dsp:nvSpPr>
      <dsp:spPr>
        <a:xfrm>
          <a:off x="5521520" y="2487256"/>
          <a:ext cx="1032994" cy="1032994"/>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A8ED0A-9E05-4864-9946-2559B9D196E4}">
      <dsp:nvSpPr>
        <dsp:cNvPr id="0" name=""/>
        <dsp:cNvSpPr/>
      </dsp:nvSpPr>
      <dsp:spPr>
        <a:xfrm>
          <a:off x="5521520" y="2487256"/>
          <a:ext cx="1032994" cy="1032994"/>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DE80B5-9251-4190-88EB-CD80D4718490}">
      <dsp:nvSpPr>
        <dsp:cNvPr id="0" name=""/>
        <dsp:cNvSpPr/>
      </dsp:nvSpPr>
      <dsp:spPr>
        <a:xfrm>
          <a:off x="5005023" y="2673195"/>
          <a:ext cx="2065988" cy="6611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noProof="0" dirty="0"/>
            <a:t>Diccionarios</a:t>
          </a:r>
        </a:p>
      </dsp:txBody>
      <dsp:txXfrm>
        <a:off x="5005023" y="2673195"/>
        <a:ext cx="2065988" cy="661116"/>
      </dsp:txXfrm>
    </dsp:sp>
    <dsp:sp modelId="{4A364E45-B9F7-49D0-9394-48CFFD139769}">
      <dsp:nvSpPr>
        <dsp:cNvPr id="0" name=""/>
        <dsp:cNvSpPr/>
      </dsp:nvSpPr>
      <dsp:spPr>
        <a:xfrm>
          <a:off x="6864413" y="3954108"/>
          <a:ext cx="1032994" cy="1032994"/>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9061A-F3EF-4716-B898-B3B20D8FA649}">
      <dsp:nvSpPr>
        <dsp:cNvPr id="0" name=""/>
        <dsp:cNvSpPr/>
      </dsp:nvSpPr>
      <dsp:spPr>
        <a:xfrm>
          <a:off x="6864413" y="3954108"/>
          <a:ext cx="1032994" cy="1032994"/>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1B4384-ED23-48F2-A126-5651CC22B766}">
      <dsp:nvSpPr>
        <dsp:cNvPr id="0" name=""/>
        <dsp:cNvSpPr/>
      </dsp:nvSpPr>
      <dsp:spPr>
        <a:xfrm>
          <a:off x="6347916" y="4140047"/>
          <a:ext cx="2065988" cy="6611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noProof="0" dirty="0"/>
            <a:t>{ }</a:t>
          </a:r>
        </a:p>
      </dsp:txBody>
      <dsp:txXfrm>
        <a:off x="6347916" y="4140047"/>
        <a:ext cx="2065988" cy="661116"/>
      </dsp:txXfrm>
    </dsp:sp>
    <dsp:sp modelId="{328177B6-5BD4-4002-BD95-3DF0A1EFAD36}">
      <dsp:nvSpPr>
        <dsp:cNvPr id="0" name=""/>
        <dsp:cNvSpPr/>
      </dsp:nvSpPr>
      <dsp:spPr>
        <a:xfrm>
          <a:off x="8021366" y="2487256"/>
          <a:ext cx="1032994" cy="1032994"/>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4BDA6-75D0-4DA0-8AEB-B0708676AC32}">
      <dsp:nvSpPr>
        <dsp:cNvPr id="0" name=""/>
        <dsp:cNvSpPr/>
      </dsp:nvSpPr>
      <dsp:spPr>
        <a:xfrm>
          <a:off x="8021366" y="2487256"/>
          <a:ext cx="1032994" cy="1032994"/>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8EF0EC-45A5-471E-95E3-A238F366F906}">
      <dsp:nvSpPr>
        <dsp:cNvPr id="0" name=""/>
        <dsp:cNvSpPr/>
      </dsp:nvSpPr>
      <dsp:spPr>
        <a:xfrm>
          <a:off x="7504869" y="2673195"/>
          <a:ext cx="2065988" cy="6611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noProof="0" dirty="0"/>
            <a:t>Conjuntos</a:t>
          </a:r>
        </a:p>
      </dsp:txBody>
      <dsp:txXfrm>
        <a:off x="7504869" y="2673195"/>
        <a:ext cx="2065988" cy="661116"/>
      </dsp:txXfrm>
    </dsp:sp>
    <dsp:sp modelId="{3096EB84-F84F-4DB2-9002-089DA5F90AB5}">
      <dsp:nvSpPr>
        <dsp:cNvPr id="0" name=""/>
        <dsp:cNvSpPr/>
      </dsp:nvSpPr>
      <dsp:spPr>
        <a:xfrm>
          <a:off x="9364259" y="3954108"/>
          <a:ext cx="1032994" cy="1032994"/>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FB4D93-7444-44D4-9B98-3ED27713DC4F}">
      <dsp:nvSpPr>
        <dsp:cNvPr id="0" name=""/>
        <dsp:cNvSpPr/>
      </dsp:nvSpPr>
      <dsp:spPr>
        <a:xfrm>
          <a:off x="9364259" y="3954108"/>
          <a:ext cx="1032994" cy="1032994"/>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FDE097-53EC-46F7-9D81-E10050B3CF9F}">
      <dsp:nvSpPr>
        <dsp:cNvPr id="0" name=""/>
        <dsp:cNvSpPr/>
      </dsp:nvSpPr>
      <dsp:spPr>
        <a:xfrm>
          <a:off x="8847762" y="4140047"/>
          <a:ext cx="2065988" cy="66111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noProof="0" dirty="0"/>
            <a:t>[{ }]</a:t>
          </a:r>
        </a:p>
      </dsp:txBody>
      <dsp:txXfrm>
        <a:off x="8847762" y="4140047"/>
        <a:ext cx="2065988" cy="6611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F706C-2A3A-4369-8884-A8FA71952AF0}">
      <dsp:nvSpPr>
        <dsp:cNvPr id="0" name=""/>
        <dsp:cNvSpPr/>
      </dsp:nvSpPr>
      <dsp:spPr>
        <a:xfrm>
          <a:off x="5471341" y="2963204"/>
          <a:ext cx="1126497" cy="734672"/>
        </a:xfrm>
        <a:custGeom>
          <a:avLst/>
          <a:gdLst/>
          <a:ahLst/>
          <a:cxnLst/>
          <a:rect l="0" t="0" r="0" b="0"/>
          <a:pathLst>
            <a:path>
              <a:moveTo>
                <a:pt x="0" y="0"/>
              </a:moveTo>
              <a:lnTo>
                <a:pt x="0" y="734672"/>
              </a:lnTo>
              <a:lnTo>
                <a:pt x="1126497" y="73467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09BACE-3B82-4577-9FA9-6A6E14D27A69}">
      <dsp:nvSpPr>
        <dsp:cNvPr id="0" name=""/>
        <dsp:cNvSpPr/>
      </dsp:nvSpPr>
      <dsp:spPr>
        <a:xfrm>
          <a:off x="3989752" y="1224480"/>
          <a:ext cx="1481588" cy="514270"/>
        </a:xfrm>
        <a:custGeom>
          <a:avLst/>
          <a:gdLst/>
          <a:ahLst/>
          <a:cxnLst/>
          <a:rect l="0" t="0" r="0" b="0"/>
          <a:pathLst>
            <a:path>
              <a:moveTo>
                <a:pt x="0" y="0"/>
              </a:moveTo>
              <a:lnTo>
                <a:pt x="0" y="257135"/>
              </a:lnTo>
              <a:lnTo>
                <a:pt x="1481588" y="257135"/>
              </a:lnTo>
              <a:lnTo>
                <a:pt x="1481588" y="51427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A59EF7-3340-4160-8D8C-E9B2331666EB}">
      <dsp:nvSpPr>
        <dsp:cNvPr id="0" name=""/>
        <dsp:cNvSpPr/>
      </dsp:nvSpPr>
      <dsp:spPr>
        <a:xfrm>
          <a:off x="2508163" y="2963204"/>
          <a:ext cx="1126497" cy="734672"/>
        </a:xfrm>
        <a:custGeom>
          <a:avLst/>
          <a:gdLst/>
          <a:ahLst/>
          <a:cxnLst/>
          <a:rect l="0" t="0" r="0" b="0"/>
          <a:pathLst>
            <a:path>
              <a:moveTo>
                <a:pt x="0" y="0"/>
              </a:moveTo>
              <a:lnTo>
                <a:pt x="0" y="734672"/>
              </a:lnTo>
              <a:lnTo>
                <a:pt x="1126497" y="73467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D26D84-513B-4B29-A521-4BFFFB8940F9}">
      <dsp:nvSpPr>
        <dsp:cNvPr id="0" name=""/>
        <dsp:cNvSpPr/>
      </dsp:nvSpPr>
      <dsp:spPr>
        <a:xfrm>
          <a:off x="2508163" y="1224480"/>
          <a:ext cx="1481588" cy="514270"/>
        </a:xfrm>
        <a:custGeom>
          <a:avLst/>
          <a:gdLst/>
          <a:ahLst/>
          <a:cxnLst/>
          <a:rect l="0" t="0" r="0" b="0"/>
          <a:pathLst>
            <a:path>
              <a:moveTo>
                <a:pt x="1481588" y="0"/>
              </a:moveTo>
              <a:lnTo>
                <a:pt x="1481588" y="257135"/>
              </a:lnTo>
              <a:lnTo>
                <a:pt x="0" y="257135"/>
              </a:lnTo>
              <a:lnTo>
                <a:pt x="0" y="51427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EEB3DC-0043-4689-BE20-B7211CE63B5D}">
      <dsp:nvSpPr>
        <dsp:cNvPr id="0" name=""/>
        <dsp:cNvSpPr/>
      </dsp:nvSpPr>
      <dsp:spPr>
        <a:xfrm>
          <a:off x="2000297" y="27"/>
          <a:ext cx="3978910" cy="1224453"/>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6408EF-7F1D-4FE3-802D-CD684C566180}">
      <dsp:nvSpPr>
        <dsp:cNvPr id="0" name=""/>
        <dsp:cNvSpPr/>
      </dsp:nvSpPr>
      <dsp:spPr>
        <a:xfrm>
          <a:off x="2000297" y="27"/>
          <a:ext cx="3978910" cy="1224453"/>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48A24A-015E-43E4-8D65-55F8583219E1}">
      <dsp:nvSpPr>
        <dsp:cNvPr id="0" name=""/>
        <dsp:cNvSpPr/>
      </dsp:nvSpPr>
      <dsp:spPr>
        <a:xfrm>
          <a:off x="10842" y="220429"/>
          <a:ext cx="7957820" cy="7836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DO" sz="3200" kern="1200" dirty="0">
              <a:latin typeface="High Tower Text" panose="02040502050506030303" pitchFamily="18" charset="0"/>
            </a:rPr>
            <a:t>Estructura de Datos Complejas</a:t>
          </a:r>
          <a:endParaRPr lang="es-ES" sz="3200" kern="1200" dirty="0"/>
        </a:p>
      </dsp:txBody>
      <dsp:txXfrm>
        <a:off x="10842" y="220429"/>
        <a:ext cx="7957820" cy="783650"/>
      </dsp:txXfrm>
    </dsp:sp>
    <dsp:sp modelId="{28E5D948-9B6A-49F1-8382-C4579313CB36}">
      <dsp:nvSpPr>
        <dsp:cNvPr id="0" name=""/>
        <dsp:cNvSpPr/>
      </dsp:nvSpPr>
      <dsp:spPr>
        <a:xfrm>
          <a:off x="1895937" y="1738751"/>
          <a:ext cx="1224453" cy="1224453"/>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B7FA14-0FBA-445B-8848-7E9A5F47B4BE}">
      <dsp:nvSpPr>
        <dsp:cNvPr id="0" name=""/>
        <dsp:cNvSpPr/>
      </dsp:nvSpPr>
      <dsp:spPr>
        <a:xfrm>
          <a:off x="1895937" y="1738751"/>
          <a:ext cx="1224453" cy="1224453"/>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A13F02-EF67-4B3B-8423-92D694992EE1}">
      <dsp:nvSpPr>
        <dsp:cNvPr id="0" name=""/>
        <dsp:cNvSpPr/>
      </dsp:nvSpPr>
      <dsp:spPr>
        <a:xfrm>
          <a:off x="1283710" y="1959152"/>
          <a:ext cx="2448906" cy="7836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DO" sz="5000" kern="1200" noProof="0" dirty="0"/>
            <a:t>Registros</a:t>
          </a:r>
        </a:p>
      </dsp:txBody>
      <dsp:txXfrm>
        <a:off x="1283710" y="1959152"/>
        <a:ext cx="2448906" cy="783650"/>
      </dsp:txXfrm>
    </dsp:sp>
    <dsp:sp modelId="{7B8BF544-6A09-4975-877B-65DEF3C4D178}">
      <dsp:nvSpPr>
        <dsp:cNvPr id="0" name=""/>
        <dsp:cNvSpPr/>
      </dsp:nvSpPr>
      <dsp:spPr>
        <a:xfrm>
          <a:off x="3487726" y="3477475"/>
          <a:ext cx="1224453" cy="1224453"/>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4A4B2-418A-41A0-894B-03A377666681}">
      <dsp:nvSpPr>
        <dsp:cNvPr id="0" name=""/>
        <dsp:cNvSpPr/>
      </dsp:nvSpPr>
      <dsp:spPr>
        <a:xfrm>
          <a:off x="3487726" y="3477475"/>
          <a:ext cx="1224453" cy="1224453"/>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A6585F-1B33-4B22-A66F-8A792F681639}">
      <dsp:nvSpPr>
        <dsp:cNvPr id="0" name=""/>
        <dsp:cNvSpPr/>
      </dsp:nvSpPr>
      <dsp:spPr>
        <a:xfrm>
          <a:off x="2875499" y="3697876"/>
          <a:ext cx="2448906" cy="7836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DO" sz="5000" kern="1200" noProof="0" dirty="0"/>
            <a:t>Objetos </a:t>
          </a:r>
        </a:p>
      </dsp:txBody>
      <dsp:txXfrm>
        <a:off x="2875499" y="3697876"/>
        <a:ext cx="2448906" cy="783650"/>
      </dsp:txXfrm>
    </dsp:sp>
    <dsp:sp modelId="{0FA18B4A-47FE-4CAA-B154-847B17B5FA30}">
      <dsp:nvSpPr>
        <dsp:cNvPr id="0" name=""/>
        <dsp:cNvSpPr/>
      </dsp:nvSpPr>
      <dsp:spPr>
        <a:xfrm>
          <a:off x="4859114" y="1738751"/>
          <a:ext cx="1224453" cy="1224453"/>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BE4E07-02A3-4CD3-B1FD-3F4028C7E67F}">
      <dsp:nvSpPr>
        <dsp:cNvPr id="0" name=""/>
        <dsp:cNvSpPr/>
      </dsp:nvSpPr>
      <dsp:spPr>
        <a:xfrm>
          <a:off x="4859114" y="1738751"/>
          <a:ext cx="1224453" cy="1224453"/>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4F988F-0D5A-45FA-8823-05AB71BA70B7}">
      <dsp:nvSpPr>
        <dsp:cNvPr id="0" name=""/>
        <dsp:cNvSpPr/>
      </dsp:nvSpPr>
      <dsp:spPr>
        <a:xfrm>
          <a:off x="4246887" y="1959152"/>
          <a:ext cx="2448906" cy="7836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DO" sz="5000" kern="1200" noProof="0" dirty="0"/>
            <a:t>Grafos</a:t>
          </a:r>
        </a:p>
      </dsp:txBody>
      <dsp:txXfrm>
        <a:off x="4246887" y="1959152"/>
        <a:ext cx="2448906" cy="783650"/>
      </dsp:txXfrm>
    </dsp:sp>
    <dsp:sp modelId="{8584CA35-0A4D-40FE-A2D1-DAAF66049DCD}">
      <dsp:nvSpPr>
        <dsp:cNvPr id="0" name=""/>
        <dsp:cNvSpPr/>
      </dsp:nvSpPr>
      <dsp:spPr>
        <a:xfrm>
          <a:off x="6450903" y="3477475"/>
          <a:ext cx="1224453" cy="1224453"/>
        </a:xfrm>
        <a:prstGeom prst="arc">
          <a:avLst>
            <a:gd name="adj1" fmla="val 13200000"/>
            <a:gd name="adj2" fmla="val 192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818E29-F8DC-4B04-8E70-C81750C0A606}">
      <dsp:nvSpPr>
        <dsp:cNvPr id="0" name=""/>
        <dsp:cNvSpPr/>
      </dsp:nvSpPr>
      <dsp:spPr>
        <a:xfrm>
          <a:off x="6450903" y="3477475"/>
          <a:ext cx="1224453" cy="1224453"/>
        </a:xfrm>
        <a:prstGeom prst="arc">
          <a:avLst>
            <a:gd name="adj1" fmla="val 2400000"/>
            <a:gd name="adj2" fmla="val 84000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B211E9-4900-4ABE-813B-DEEBB655557F}">
      <dsp:nvSpPr>
        <dsp:cNvPr id="0" name=""/>
        <dsp:cNvSpPr/>
      </dsp:nvSpPr>
      <dsp:spPr>
        <a:xfrm>
          <a:off x="5838677" y="3697876"/>
          <a:ext cx="2448906" cy="78365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s-DO" sz="5000" kern="1200" noProof="0" dirty="0"/>
            <a:t>Nodos</a:t>
          </a:r>
        </a:p>
      </dsp:txBody>
      <dsp:txXfrm>
        <a:off x="5838677" y="3697876"/>
        <a:ext cx="2448906" cy="783650"/>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68D6C-70C6-4CF7-A9AC-D2C277A9605F}"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4914E-D00E-41C7-9769-4F621206B02B}" type="slidenum">
              <a:rPr lang="en-US" smtClean="0"/>
              <a:t>‹#›</a:t>
            </a:fld>
            <a:endParaRPr lang="en-US"/>
          </a:p>
        </p:txBody>
      </p:sp>
    </p:spTree>
    <p:extLst>
      <p:ext uri="{BB962C8B-B14F-4D97-AF65-F5344CB8AC3E}">
        <p14:creationId xmlns:p14="http://schemas.microsoft.com/office/powerpoint/2010/main" val="2662958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file:///C:\Users\Jean%20Charly\Downloads\Fundamentos%20de%20programaci&#195;&#179;n,%20algoritmos,%20estructura%20de%20datos%20y%20objetos%20by%20Luis%20Joyanes%20Aguilar.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Paginas:</a:t>
            </a:r>
          </a:p>
          <a:p>
            <a:r>
              <a:rPr lang="en-US" dirty="0"/>
              <a:t>https://www.ibm.com/docs/es/spss-modeler/saas?topic=language-object-oriented-programming</a:t>
            </a:r>
            <a:r>
              <a:rPr lang="es-DO" dirty="0"/>
              <a:t>  -</a:t>
            </a:r>
            <a:r>
              <a:rPr lang="en-US" dirty="0"/>
              <a:t>&gt; </a:t>
            </a:r>
            <a:r>
              <a:rPr lang="en-US" dirty="0" err="1"/>
              <a:t>Programacion</a:t>
            </a:r>
            <a:r>
              <a:rPr lang="en-US" dirty="0"/>
              <a:t> </a:t>
            </a:r>
            <a:r>
              <a:rPr lang="en-US" dirty="0" err="1"/>
              <a:t>Orientada</a:t>
            </a:r>
            <a:r>
              <a:rPr lang="en-US" dirty="0"/>
              <a:t> a </a:t>
            </a:r>
            <a:r>
              <a:rPr lang="en-US" dirty="0" err="1"/>
              <a:t>Objeto</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DO" dirty="0"/>
              <a:t>Referencia - </a:t>
            </a:r>
            <a:r>
              <a:rPr lang="es-ES" dirty="0">
                <a:hlinkClick r:id="rId3"/>
              </a:rPr>
              <a:t>Fundamentos de programación, algoritmos, estructura de datos y objetos </a:t>
            </a:r>
            <a:r>
              <a:rPr lang="es-ES" dirty="0" err="1">
                <a:hlinkClick r:id="rId3"/>
              </a:rPr>
              <a:t>by</a:t>
            </a:r>
            <a:r>
              <a:rPr lang="es-ES" dirty="0">
                <a:hlinkClick r:id="rId3"/>
              </a:rPr>
              <a:t> Luis Joyanes Aguilar.pdf</a:t>
            </a:r>
            <a:endParaRPr lang="en-US" dirty="0"/>
          </a:p>
          <a:p>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1</a:t>
            </a:fld>
            <a:endParaRPr lang="en-US"/>
          </a:p>
        </p:txBody>
      </p:sp>
    </p:spTree>
    <p:extLst>
      <p:ext uri="{BB962C8B-B14F-4D97-AF65-F5344CB8AC3E}">
        <p14:creationId xmlns:p14="http://schemas.microsoft.com/office/powerpoint/2010/main" val="1098652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Que no necesita demostración.</a:t>
            </a:r>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11</a:t>
            </a:fld>
            <a:endParaRPr lang="en-US"/>
          </a:p>
        </p:txBody>
      </p:sp>
    </p:spTree>
    <p:extLst>
      <p:ext uri="{BB962C8B-B14F-4D97-AF65-F5344CB8AC3E}">
        <p14:creationId xmlns:p14="http://schemas.microsoft.com/office/powerpoint/2010/main" val="1396578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13</a:t>
            </a:fld>
            <a:endParaRPr lang="en-US"/>
          </a:p>
        </p:txBody>
      </p:sp>
    </p:spTree>
    <p:extLst>
      <p:ext uri="{BB962C8B-B14F-4D97-AF65-F5344CB8AC3E}">
        <p14:creationId xmlns:p14="http://schemas.microsoft.com/office/powerpoint/2010/main" val="1681691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E4914E-D00E-41C7-9769-4F621206B02B}" type="slidenum">
              <a:rPr lang="en-US" smtClean="0"/>
              <a:t>2</a:t>
            </a:fld>
            <a:endParaRPr lang="en-US"/>
          </a:p>
        </p:txBody>
      </p:sp>
    </p:spTree>
    <p:extLst>
      <p:ext uri="{BB962C8B-B14F-4D97-AF65-F5344CB8AC3E}">
        <p14:creationId xmlns:p14="http://schemas.microsoft.com/office/powerpoint/2010/main" val="3436938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Que no necesita demostración.</a:t>
            </a:r>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3</a:t>
            </a:fld>
            <a:endParaRPr lang="en-US"/>
          </a:p>
        </p:txBody>
      </p:sp>
    </p:spTree>
    <p:extLst>
      <p:ext uri="{BB962C8B-B14F-4D97-AF65-F5344CB8AC3E}">
        <p14:creationId xmlns:p14="http://schemas.microsoft.com/office/powerpoint/2010/main" val="1323847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Que no necesita demostración.</a:t>
            </a:r>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4</a:t>
            </a:fld>
            <a:endParaRPr lang="en-US"/>
          </a:p>
        </p:txBody>
      </p:sp>
    </p:spTree>
    <p:extLst>
      <p:ext uri="{BB962C8B-B14F-4D97-AF65-F5344CB8AC3E}">
        <p14:creationId xmlns:p14="http://schemas.microsoft.com/office/powerpoint/2010/main" val="873621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Que no necesita demostración.</a:t>
            </a:r>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6</a:t>
            </a:fld>
            <a:endParaRPr lang="en-US"/>
          </a:p>
        </p:txBody>
      </p:sp>
    </p:spTree>
    <p:extLst>
      <p:ext uri="{BB962C8B-B14F-4D97-AF65-F5344CB8AC3E}">
        <p14:creationId xmlns:p14="http://schemas.microsoft.com/office/powerpoint/2010/main" val="129196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Que no necesita demostración.</a:t>
            </a:r>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7</a:t>
            </a:fld>
            <a:endParaRPr lang="en-US"/>
          </a:p>
        </p:txBody>
      </p:sp>
    </p:spTree>
    <p:extLst>
      <p:ext uri="{BB962C8B-B14F-4D97-AF65-F5344CB8AC3E}">
        <p14:creationId xmlns:p14="http://schemas.microsoft.com/office/powerpoint/2010/main" val="3905668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Que no necesita demostración.</a:t>
            </a:r>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8</a:t>
            </a:fld>
            <a:endParaRPr lang="en-US"/>
          </a:p>
        </p:txBody>
      </p:sp>
    </p:spTree>
    <p:extLst>
      <p:ext uri="{BB962C8B-B14F-4D97-AF65-F5344CB8AC3E}">
        <p14:creationId xmlns:p14="http://schemas.microsoft.com/office/powerpoint/2010/main" val="1861384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Que no necesita demostración.</a:t>
            </a:r>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9</a:t>
            </a:fld>
            <a:endParaRPr lang="en-US"/>
          </a:p>
        </p:txBody>
      </p:sp>
    </p:spTree>
    <p:extLst>
      <p:ext uri="{BB962C8B-B14F-4D97-AF65-F5344CB8AC3E}">
        <p14:creationId xmlns:p14="http://schemas.microsoft.com/office/powerpoint/2010/main" val="383980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DO" dirty="0"/>
              <a:t>Que no necesita demostración.</a:t>
            </a:r>
            <a:endParaRPr lang="en-US" dirty="0"/>
          </a:p>
        </p:txBody>
      </p:sp>
      <p:sp>
        <p:nvSpPr>
          <p:cNvPr id="4" name="Slide Number Placeholder 3"/>
          <p:cNvSpPr>
            <a:spLocks noGrp="1"/>
          </p:cNvSpPr>
          <p:nvPr>
            <p:ph type="sldNum" sz="quarter" idx="5"/>
          </p:nvPr>
        </p:nvSpPr>
        <p:spPr/>
        <p:txBody>
          <a:bodyPr/>
          <a:lstStyle/>
          <a:p>
            <a:fld id="{66E4914E-D00E-41C7-9769-4F621206B02B}" type="slidenum">
              <a:rPr lang="en-US" smtClean="0"/>
              <a:t>10</a:t>
            </a:fld>
            <a:endParaRPr lang="en-US"/>
          </a:p>
        </p:txBody>
      </p:sp>
    </p:spTree>
    <p:extLst>
      <p:ext uri="{BB962C8B-B14F-4D97-AF65-F5344CB8AC3E}">
        <p14:creationId xmlns:p14="http://schemas.microsoft.com/office/powerpoint/2010/main" val="3002750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039D146-2C99-459D-B714-684FA3CA719E}" type="datetimeFigureOut">
              <a:rPr lang="en-US" smtClean="0"/>
              <a:pPr/>
              <a:t>1/11/2023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310589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039D146-2C99-459D-B714-684FA3CA719E}" type="datetimeFigureOut">
              <a:rPr lang="en-US" smtClean="0"/>
              <a:pPr/>
              <a:t>1/11/2023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360318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039D146-2C99-459D-B714-684FA3CA719E}" type="datetimeFigureOut">
              <a:rPr lang="en-US" smtClean="0"/>
              <a:pPr/>
              <a:t>1/11/2023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3129643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039D146-2C99-459D-B714-684FA3CA719E}" type="datetimeFigureOut">
              <a:rPr lang="en-US" smtClean="0"/>
              <a:pPr/>
              <a:t>1/11/2023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1147840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039D146-2C99-459D-B714-684FA3CA719E}" type="datetimeFigureOut">
              <a:rPr lang="en-US" smtClean="0"/>
              <a:pPr/>
              <a:t>1/11/2023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3564920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D039D146-2C99-459D-B714-684FA3CA719E}" type="datetimeFigureOut">
              <a:rPr lang="en-US" smtClean="0"/>
              <a:pPr/>
              <a:t>1/11/2023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202808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D039D146-2C99-459D-B714-684FA3CA719E}" type="datetimeFigureOut">
              <a:rPr lang="en-US" smtClean="0"/>
              <a:pPr/>
              <a:t>1/11/2023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215704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D039D146-2C99-459D-B714-684FA3CA719E}" type="datetimeFigureOut">
              <a:rPr lang="en-US" smtClean="0"/>
              <a:pPr/>
              <a:t>1/11/2023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549460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039D146-2C99-459D-B714-684FA3CA719E}" type="datetimeFigureOut">
              <a:rPr lang="en-US" smtClean="0"/>
              <a:pPr/>
              <a:t>1/11/2023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236464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039D146-2C99-459D-B714-684FA3CA719E}" type="datetimeFigureOut">
              <a:rPr lang="en-US" smtClean="0"/>
              <a:pPr/>
              <a:t>1/11/2023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15686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039D146-2C99-459D-B714-684FA3CA719E}" type="datetimeFigureOut">
              <a:rPr lang="en-US" smtClean="0"/>
              <a:pPr/>
              <a:t>1/11/2023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50DAB068-CBCF-48D5-B0AD-036AF805953C}" type="slidenum">
              <a:rPr lang="en-US" smtClean="0"/>
              <a:pPr/>
              <a:t>‹#›</a:t>
            </a:fld>
            <a:endParaRPr lang="en-US"/>
          </a:p>
        </p:txBody>
      </p:sp>
    </p:spTree>
    <p:extLst>
      <p:ext uri="{BB962C8B-B14F-4D97-AF65-F5344CB8AC3E}">
        <p14:creationId xmlns:p14="http://schemas.microsoft.com/office/powerpoint/2010/main" val="138547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39D146-2C99-459D-B714-684FA3CA719E}" type="datetimeFigureOut">
              <a:rPr lang="en-US" smtClean="0"/>
              <a:pPr/>
              <a:t>1/11/2023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AB068-CBCF-48D5-B0AD-036AF805953C}" type="slidenum">
              <a:rPr lang="en-US" smtClean="0"/>
              <a:pPr/>
              <a:t>‹#›</a:t>
            </a:fld>
            <a:endParaRPr lang="en-US"/>
          </a:p>
        </p:txBody>
      </p:sp>
    </p:spTree>
    <p:extLst>
      <p:ext uri="{BB962C8B-B14F-4D97-AF65-F5344CB8AC3E}">
        <p14:creationId xmlns:p14="http://schemas.microsoft.com/office/powerpoint/2010/main" val="140287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3"/>
          <a:srcRect b="2572"/>
          <a:stretch/>
        </p:blipFill>
        <p:spPr>
          <a:xfrm>
            <a:off x="0" y="-95496"/>
            <a:ext cx="12192000" cy="6849979"/>
          </a:xfrm>
          <a:prstGeom prst="rect">
            <a:avLst/>
          </a:prstGeom>
        </p:spPr>
      </p:pic>
      <p:sp>
        <p:nvSpPr>
          <p:cNvPr id="3" name="CuadroTexto 2"/>
          <p:cNvSpPr txBox="1"/>
          <p:nvPr/>
        </p:nvSpPr>
        <p:spPr>
          <a:xfrm>
            <a:off x="7939936" y="5960505"/>
            <a:ext cx="5156940" cy="1200329"/>
          </a:xfrm>
          <a:prstGeom prst="rect">
            <a:avLst/>
          </a:prstGeom>
          <a:noFill/>
        </p:spPr>
        <p:txBody>
          <a:bodyPr wrap="square" rtlCol="0">
            <a:spAutoFit/>
          </a:bodyPr>
          <a:lstStyle/>
          <a:p>
            <a:r>
              <a:rPr lang="en-US" sz="3200" dirty="0">
                <a:solidFill>
                  <a:schemeClr val="bg1"/>
                </a:solidFill>
              </a:rPr>
              <a:t>#</a:t>
            </a:r>
            <a:r>
              <a:rPr lang="en-US" sz="2400" b="1" dirty="0">
                <a:solidFill>
                  <a:schemeClr val="bg1"/>
                </a:solidFill>
              </a:rPr>
              <a:t>ENITLAESTAMOSCAMBIANDO</a:t>
            </a:r>
          </a:p>
          <a:p>
            <a:endParaRPr lang="en-US" sz="4000" dirty="0">
              <a:solidFill>
                <a:schemeClr val="bg1"/>
              </a:solidFill>
            </a:endParaRPr>
          </a:p>
        </p:txBody>
      </p:sp>
      <p:sp>
        <p:nvSpPr>
          <p:cNvPr id="5" name="TextBox 4">
            <a:extLst>
              <a:ext uri="{FF2B5EF4-FFF2-40B4-BE49-F238E27FC236}">
                <a16:creationId xmlns:a16="http://schemas.microsoft.com/office/drawing/2014/main" id="{F8A41814-B4C5-4996-0C0B-DF83BBBE336C}"/>
              </a:ext>
            </a:extLst>
          </p:cNvPr>
          <p:cNvSpPr txBox="1"/>
          <p:nvPr/>
        </p:nvSpPr>
        <p:spPr>
          <a:xfrm>
            <a:off x="672860" y="2812211"/>
            <a:ext cx="8117456" cy="830997"/>
          </a:xfrm>
          <a:prstGeom prst="rect">
            <a:avLst/>
          </a:prstGeom>
          <a:noFill/>
        </p:spPr>
        <p:txBody>
          <a:bodyPr wrap="square" rtlCol="0">
            <a:spAutoFit/>
          </a:bodyPr>
          <a:lstStyle/>
          <a:p>
            <a:r>
              <a:rPr lang="es-DO" sz="4800" dirty="0">
                <a:solidFill>
                  <a:schemeClr val="accent3">
                    <a:lumMod val="20000"/>
                    <a:lumOff val="80000"/>
                  </a:schemeClr>
                </a:solidFill>
                <a:latin typeface="High Tower Text" panose="02040502050506030303" pitchFamily="18" charset="0"/>
              </a:rPr>
              <a:t>Programación II</a:t>
            </a:r>
            <a:endParaRPr lang="en-US" sz="4800" dirty="0">
              <a:solidFill>
                <a:schemeClr val="accent3">
                  <a:lumMod val="20000"/>
                  <a:lumOff val="80000"/>
                </a:schemeClr>
              </a:solidFill>
              <a:latin typeface="High Tower Text" panose="02040502050506030303" pitchFamily="18" charset="0"/>
            </a:endParaRPr>
          </a:p>
        </p:txBody>
      </p:sp>
      <p:sp>
        <p:nvSpPr>
          <p:cNvPr id="6" name="CuadroTexto 2">
            <a:extLst>
              <a:ext uri="{FF2B5EF4-FFF2-40B4-BE49-F238E27FC236}">
                <a16:creationId xmlns:a16="http://schemas.microsoft.com/office/drawing/2014/main" id="{3FBA1D96-4935-8441-490A-DD676AB3B2C3}"/>
              </a:ext>
            </a:extLst>
          </p:cNvPr>
          <p:cNvSpPr txBox="1"/>
          <p:nvPr/>
        </p:nvSpPr>
        <p:spPr>
          <a:xfrm>
            <a:off x="277264" y="4632579"/>
            <a:ext cx="5156940" cy="1077218"/>
          </a:xfrm>
          <a:prstGeom prst="rect">
            <a:avLst/>
          </a:prstGeom>
          <a:noFill/>
        </p:spPr>
        <p:txBody>
          <a:bodyPr wrap="square" rtlCol="0">
            <a:spAutoFit/>
          </a:bodyPr>
          <a:lstStyle/>
          <a:p>
            <a:r>
              <a:rPr lang="en-US" sz="2400" b="1" dirty="0">
                <a:solidFill>
                  <a:schemeClr val="bg1"/>
                </a:solidFill>
                <a:latin typeface="High Tower Text" panose="02040502050506030303" pitchFamily="18" charset="0"/>
              </a:rPr>
              <a:t>Prof: Jean Charly Ph. Joseph S</a:t>
            </a:r>
            <a:endParaRPr lang="en-US" b="1" dirty="0">
              <a:solidFill>
                <a:schemeClr val="bg1"/>
              </a:solidFill>
              <a:latin typeface="High Tower Text" panose="02040502050506030303" pitchFamily="18" charset="0"/>
            </a:endParaRPr>
          </a:p>
          <a:p>
            <a:endParaRPr lang="en-US" sz="4000" dirty="0">
              <a:solidFill>
                <a:schemeClr val="bg1"/>
              </a:solidFill>
            </a:endParaRPr>
          </a:p>
        </p:txBody>
      </p:sp>
    </p:spTree>
    <p:extLst>
      <p:ext uri="{BB962C8B-B14F-4D97-AF65-F5344CB8AC3E}">
        <p14:creationId xmlns:p14="http://schemas.microsoft.com/office/powerpoint/2010/main" val="203137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532004" y="6030715"/>
            <a:ext cx="5421713" cy="1200329"/>
          </a:xfrm>
          <a:prstGeom prst="rect">
            <a:avLst/>
          </a:prstGeom>
          <a:noFill/>
        </p:spPr>
        <p:txBody>
          <a:bodyPr wrap="square" rtlCol="0">
            <a:spAutoFit/>
          </a:bodyPr>
          <a:lstStyle/>
          <a:p>
            <a:br>
              <a:rPr lang="es-ES" sz="3600" dirty="0"/>
            </a:br>
            <a:endParaRPr lang="es-ES" sz="3600" dirty="0"/>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b="16178"/>
          <a:stretch/>
        </p:blipFill>
        <p:spPr>
          <a:xfrm>
            <a:off x="636459" y="179614"/>
            <a:ext cx="1522763" cy="1276409"/>
          </a:xfrm>
          <a:prstGeom prst="rect">
            <a:avLst/>
          </a:prstGeom>
        </p:spPr>
      </p:pic>
      <p:sp>
        <p:nvSpPr>
          <p:cNvPr id="8" name="CuadroTexto 7"/>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sp>
        <p:nvSpPr>
          <p:cNvPr id="11" name="TextBox 10">
            <a:extLst>
              <a:ext uri="{FF2B5EF4-FFF2-40B4-BE49-F238E27FC236}">
                <a16:creationId xmlns:a16="http://schemas.microsoft.com/office/drawing/2014/main" id="{99032C07-5385-9D74-FD1E-C0CC8CFE89C4}"/>
              </a:ext>
            </a:extLst>
          </p:cNvPr>
          <p:cNvSpPr txBox="1"/>
          <p:nvPr/>
        </p:nvSpPr>
        <p:spPr>
          <a:xfrm>
            <a:off x="93306" y="1635719"/>
            <a:ext cx="7487365" cy="707886"/>
          </a:xfrm>
          <a:prstGeom prst="rect">
            <a:avLst/>
          </a:prstGeom>
          <a:noFill/>
        </p:spPr>
        <p:txBody>
          <a:bodyPr wrap="square" rtlCol="0">
            <a:spAutoFit/>
          </a:bodyPr>
          <a:lstStyle/>
          <a:p>
            <a:pPr algn="ctr"/>
            <a:r>
              <a:rPr lang="es-DO" sz="4000" dirty="0">
                <a:latin typeface="High Tower Text" panose="02040502050506030303" pitchFamily="18" charset="0"/>
              </a:rPr>
              <a:t>Estructura de Datos Compleja</a:t>
            </a:r>
            <a:endParaRPr lang="es-DO" sz="3200" dirty="0">
              <a:latin typeface="High Tower Text" panose="02040502050506030303" pitchFamily="18" charset="0"/>
            </a:endParaRPr>
          </a:p>
        </p:txBody>
      </p:sp>
      <p:sp>
        <p:nvSpPr>
          <p:cNvPr id="3" name="TextBox 2">
            <a:extLst>
              <a:ext uri="{FF2B5EF4-FFF2-40B4-BE49-F238E27FC236}">
                <a16:creationId xmlns:a16="http://schemas.microsoft.com/office/drawing/2014/main" id="{3FBA4C4B-7B54-ED19-876F-20A65829B76B}"/>
              </a:ext>
            </a:extLst>
          </p:cNvPr>
          <p:cNvSpPr txBox="1"/>
          <p:nvPr/>
        </p:nvSpPr>
        <p:spPr>
          <a:xfrm>
            <a:off x="188858" y="2393483"/>
            <a:ext cx="11814283" cy="2062103"/>
          </a:xfrm>
          <a:prstGeom prst="rect">
            <a:avLst/>
          </a:prstGeom>
          <a:noFill/>
        </p:spPr>
        <p:txBody>
          <a:bodyPr wrap="square" rtlCol="0">
            <a:spAutoFit/>
          </a:bodyPr>
          <a:lstStyle/>
          <a:p>
            <a:pPr algn="just"/>
            <a:r>
              <a:rPr lang="es-DO" sz="3200" dirty="0">
                <a:latin typeface="High Tower Text" panose="02040502050506030303" pitchFamily="18" charset="0"/>
              </a:rPr>
              <a:t>Son aquellas estructuras que están asociadas a métodos adscrito a las Estructuras de Datos Simples (EDS) y los Datos Simples, obteniendo propiedades y comportamiento diferente. En General Programación Orientado a Objetos – POO</a:t>
            </a:r>
          </a:p>
        </p:txBody>
      </p:sp>
    </p:spTree>
    <p:extLst>
      <p:ext uri="{BB962C8B-B14F-4D97-AF65-F5344CB8AC3E}">
        <p14:creationId xmlns:p14="http://schemas.microsoft.com/office/powerpoint/2010/main" val="282596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532004" y="6030715"/>
            <a:ext cx="5421713" cy="1200329"/>
          </a:xfrm>
          <a:prstGeom prst="rect">
            <a:avLst/>
          </a:prstGeom>
          <a:noFill/>
        </p:spPr>
        <p:txBody>
          <a:bodyPr wrap="square" rtlCol="0">
            <a:spAutoFit/>
          </a:bodyPr>
          <a:lstStyle/>
          <a:p>
            <a:br>
              <a:rPr lang="es-ES" sz="3600" dirty="0"/>
            </a:br>
            <a:endParaRPr lang="es-ES" sz="3600" dirty="0"/>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b="16178"/>
          <a:stretch/>
        </p:blipFill>
        <p:spPr>
          <a:xfrm>
            <a:off x="636459" y="179614"/>
            <a:ext cx="1522763" cy="1276409"/>
          </a:xfrm>
          <a:prstGeom prst="rect">
            <a:avLst/>
          </a:prstGeom>
        </p:spPr>
      </p:pic>
      <p:sp>
        <p:nvSpPr>
          <p:cNvPr id="8" name="CuadroTexto 7"/>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graphicFrame>
        <p:nvGraphicFramePr>
          <p:cNvPr id="4" name="Diagram 3">
            <a:extLst>
              <a:ext uri="{FF2B5EF4-FFF2-40B4-BE49-F238E27FC236}">
                <a16:creationId xmlns:a16="http://schemas.microsoft.com/office/drawing/2014/main" id="{E32A5948-D173-9851-F580-0E2DAFCBEC0A}"/>
              </a:ext>
            </a:extLst>
          </p:cNvPr>
          <p:cNvGraphicFramePr/>
          <p:nvPr>
            <p:extLst>
              <p:ext uri="{D42A27DB-BD31-4B8C-83A1-F6EECF244321}">
                <p14:modId xmlns:p14="http://schemas.microsoft.com/office/powerpoint/2010/main" val="242247430"/>
              </p:ext>
            </p:extLst>
          </p:nvPr>
        </p:nvGraphicFramePr>
        <p:xfrm>
          <a:off x="2635045" y="817818"/>
          <a:ext cx="8298426" cy="47019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60704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grpSp>
        <p:nvGrpSpPr>
          <p:cNvPr id="12" name="Grupo 11"/>
          <p:cNvGrpSpPr/>
          <p:nvPr/>
        </p:nvGrpSpPr>
        <p:grpSpPr>
          <a:xfrm>
            <a:off x="9236" y="-1"/>
            <a:ext cx="12182764" cy="2287452"/>
            <a:chOff x="9236" y="-1"/>
            <a:chExt cx="12182764" cy="2287452"/>
          </a:xfrm>
        </p:grpSpPr>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t="33502" b="33143"/>
            <a:stretch/>
          </p:blipFill>
          <p:spPr>
            <a:xfrm>
              <a:off x="981168" y="0"/>
              <a:ext cx="6858000" cy="2287451"/>
            </a:xfrm>
            <a:prstGeom prst="rect">
              <a:avLst/>
            </a:prstGeom>
          </p:spPr>
        </p:pic>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l="-805" t="1255" r="38708" b="66556"/>
            <a:stretch/>
          </p:blipFill>
          <p:spPr>
            <a:xfrm>
              <a:off x="7779132" y="0"/>
              <a:ext cx="4412868" cy="2287451"/>
            </a:xfrm>
            <a:prstGeom prst="rect">
              <a:avLst/>
            </a:prstGeom>
          </p:spPr>
        </p:pic>
        <p:pic>
          <p:nvPicPr>
            <p:cNvPr id="11" name="Imagen 10"/>
            <p:cNvPicPr>
              <a:picLocks noChangeAspect="1"/>
            </p:cNvPicPr>
            <p:nvPr/>
          </p:nvPicPr>
          <p:blipFill rotWithShape="1">
            <a:blip r:embed="rId3" cstate="print">
              <a:extLst>
                <a:ext uri="{28A0092B-C50C-407E-A947-70E740481C1C}">
                  <a14:useLocalDpi xmlns:a14="http://schemas.microsoft.com/office/drawing/2010/main" val="0"/>
                </a:ext>
              </a:extLst>
            </a:blip>
            <a:srcRect l="75783" t="1255" r="272" b="66556"/>
            <a:stretch/>
          </p:blipFill>
          <p:spPr>
            <a:xfrm>
              <a:off x="9236" y="-1"/>
              <a:ext cx="1701605" cy="2287451"/>
            </a:xfrm>
            <a:prstGeom prst="rect">
              <a:avLst/>
            </a:prstGeom>
          </p:spPr>
        </p:pic>
      </p:grpSp>
      <p:sp>
        <p:nvSpPr>
          <p:cNvPr id="2" name="TextBox 1">
            <a:extLst>
              <a:ext uri="{FF2B5EF4-FFF2-40B4-BE49-F238E27FC236}">
                <a16:creationId xmlns:a16="http://schemas.microsoft.com/office/drawing/2014/main" id="{C6E80813-288E-40C2-42DB-81E432BCC26C}"/>
              </a:ext>
            </a:extLst>
          </p:cNvPr>
          <p:cNvSpPr txBox="1"/>
          <p:nvPr/>
        </p:nvSpPr>
        <p:spPr>
          <a:xfrm>
            <a:off x="171356" y="3225569"/>
            <a:ext cx="11662167" cy="1938992"/>
          </a:xfrm>
          <a:prstGeom prst="rect">
            <a:avLst/>
          </a:prstGeom>
          <a:noFill/>
        </p:spPr>
        <p:txBody>
          <a:bodyPr wrap="none" rtlCol="0">
            <a:spAutoFit/>
          </a:bodyPr>
          <a:lstStyle/>
          <a:p>
            <a:r>
              <a:rPr lang="es-ES" sz="6000" dirty="0">
                <a:latin typeface="High Tower Text" panose="02040502050506030303" pitchFamily="18" charset="0"/>
              </a:rPr>
              <a:t>Características de la POO </a:t>
            </a:r>
          </a:p>
          <a:p>
            <a:r>
              <a:rPr lang="es-ES" sz="6000" dirty="0">
                <a:latin typeface="High Tower Text" panose="02040502050506030303" pitchFamily="18" charset="0"/>
              </a:rPr>
              <a:t>(Programación Orientada a Objeto)</a:t>
            </a:r>
          </a:p>
        </p:txBody>
      </p:sp>
    </p:spTree>
    <p:extLst>
      <p:ext uri="{BB962C8B-B14F-4D97-AF65-F5344CB8AC3E}">
        <p14:creationId xmlns:p14="http://schemas.microsoft.com/office/powerpoint/2010/main" val="260558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532004" y="6030715"/>
            <a:ext cx="5421713" cy="1200329"/>
          </a:xfrm>
          <a:prstGeom prst="rect">
            <a:avLst/>
          </a:prstGeom>
          <a:noFill/>
        </p:spPr>
        <p:txBody>
          <a:bodyPr wrap="square" rtlCol="0">
            <a:spAutoFit/>
          </a:bodyPr>
          <a:lstStyle/>
          <a:p>
            <a:br>
              <a:rPr lang="es-ES" sz="3600" dirty="0"/>
            </a:br>
            <a:endParaRPr lang="es-ES" sz="3600" dirty="0"/>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b="16178"/>
          <a:stretch/>
        </p:blipFill>
        <p:spPr>
          <a:xfrm>
            <a:off x="636459" y="179614"/>
            <a:ext cx="1522763" cy="1276409"/>
          </a:xfrm>
          <a:prstGeom prst="rect">
            <a:avLst/>
          </a:prstGeom>
        </p:spPr>
      </p:pic>
      <p:sp>
        <p:nvSpPr>
          <p:cNvPr id="8" name="CuadroTexto 7"/>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sp>
        <p:nvSpPr>
          <p:cNvPr id="11" name="TextBox 10">
            <a:extLst>
              <a:ext uri="{FF2B5EF4-FFF2-40B4-BE49-F238E27FC236}">
                <a16:creationId xmlns:a16="http://schemas.microsoft.com/office/drawing/2014/main" id="{99032C07-5385-9D74-FD1E-C0CC8CFE89C4}"/>
              </a:ext>
            </a:extLst>
          </p:cNvPr>
          <p:cNvSpPr txBox="1"/>
          <p:nvPr/>
        </p:nvSpPr>
        <p:spPr>
          <a:xfrm>
            <a:off x="93307" y="1635719"/>
            <a:ext cx="11927708" cy="4031873"/>
          </a:xfrm>
          <a:prstGeom prst="rect">
            <a:avLst/>
          </a:prstGeom>
          <a:noFill/>
        </p:spPr>
        <p:txBody>
          <a:bodyPr wrap="square" rtlCol="0">
            <a:spAutoFit/>
          </a:bodyPr>
          <a:lstStyle/>
          <a:p>
            <a:r>
              <a:rPr lang="es-DO" sz="2400" dirty="0">
                <a:latin typeface="High Tower Text" panose="02040502050506030303" pitchFamily="18" charset="0"/>
              </a:rPr>
              <a:t>Investigar:</a:t>
            </a:r>
          </a:p>
          <a:p>
            <a:endParaRPr lang="es-DO" sz="2400" dirty="0">
              <a:latin typeface="High Tower Text" panose="02040502050506030303" pitchFamily="18" charset="0"/>
            </a:endParaRPr>
          </a:p>
          <a:p>
            <a:r>
              <a:rPr lang="es-DO" sz="2400" dirty="0">
                <a:latin typeface="High Tower Text" panose="02040502050506030303" pitchFamily="18" charset="0"/>
              </a:rPr>
              <a:t>0 – ¿Qué es la Programación Orientada a Objecto?</a:t>
            </a:r>
          </a:p>
          <a:p>
            <a:r>
              <a:rPr lang="es-DO" sz="2400" dirty="0">
                <a:latin typeface="High Tower Text" panose="02040502050506030303" pitchFamily="18" charset="0"/>
              </a:rPr>
              <a:t>1 - ¿Cuáles son las características principales de POO?</a:t>
            </a:r>
          </a:p>
          <a:p>
            <a:r>
              <a:rPr lang="es-DO" sz="2400" dirty="0">
                <a:latin typeface="High Tower Text" panose="02040502050506030303" pitchFamily="18" charset="0"/>
              </a:rPr>
              <a:t>2 -  ¿ Cuales son las características que posee Python en relación a POO?</a:t>
            </a:r>
          </a:p>
          <a:p>
            <a:r>
              <a:rPr lang="es-DO" sz="2400" dirty="0">
                <a:latin typeface="High Tower Text" panose="02040502050506030303" pitchFamily="18" charset="0"/>
              </a:rPr>
              <a:t>3 -  Explique y justifique su importancia:</a:t>
            </a:r>
          </a:p>
          <a:p>
            <a:r>
              <a:rPr lang="es-DO" sz="2400" dirty="0">
                <a:latin typeface="High Tower Text" panose="02040502050506030303" pitchFamily="18" charset="0"/>
              </a:rPr>
              <a:t>	* Abstracción</a:t>
            </a:r>
          </a:p>
          <a:p>
            <a:r>
              <a:rPr lang="es-DO" sz="2400" dirty="0">
                <a:latin typeface="High Tower Text" panose="02040502050506030303" pitchFamily="18" charset="0"/>
              </a:rPr>
              <a:t>	* Herencia</a:t>
            </a:r>
          </a:p>
          <a:p>
            <a:r>
              <a:rPr lang="es-DO" sz="2400" dirty="0">
                <a:latin typeface="High Tower Text" panose="02040502050506030303" pitchFamily="18" charset="0"/>
              </a:rPr>
              <a:t>	* Polimorfismo</a:t>
            </a:r>
            <a:endParaRPr lang="es-DO" sz="3200" dirty="0">
              <a:latin typeface="High Tower Text" panose="02040502050506030303" pitchFamily="18" charset="0"/>
            </a:endParaRPr>
          </a:p>
          <a:p>
            <a:r>
              <a:rPr lang="es-DO" sz="3200" dirty="0">
                <a:latin typeface="High Tower Text" panose="02040502050506030303" pitchFamily="18" charset="0"/>
              </a:rPr>
              <a:t> </a:t>
            </a:r>
          </a:p>
        </p:txBody>
      </p:sp>
    </p:spTree>
    <p:extLst>
      <p:ext uri="{BB962C8B-B14F-4D97-AF65-F5344CB8AC3E}">
        <p14:creationId xmlns:p14="http://schemas.microsoft.com/office/powerpoint/2010/main" val="11637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grpSp>
        <p:nvGrpSpPr>
          <p:cNvPr id="12" name="Grupo 11"/>
          <p:cNvGrpSpPr/>
          <p:nvPr/>
        </p:nvGrpSpPr>
        <p:grpSpPr>
          <a:xfrm>
            <a:off x="9236" y="-1"/>
            <a:ext cx="12182764" cy="2287452"/>
            <a:chOff x="9236" y="-1"/>
            <a:chExt cx="12182764" cy="2287452"/>
          </a:xfrm>
        </p:grpSpPr>
        <p:pic>
          <p:nvPicPr>
            <p:cNvPr id="4" name="Imagen 3"/>
            <p:cNvPicPr>
              <a:picLocks noChangeAspect="1"/>
            </p:cNvPicPr>
            <p:nvPr/>
          </p:nvPicPr>
          <p:blipFill rotWithShape="1">
            <a:blip r:embed="rId3" cstate="print">
              <a:extLst>
                <a:ext uri="{28A0092B-C50C-407E-A947-70E740481C1C}">
                  <a14:useLocalDpi xmlns:a14="http://schemas.microsoft.com/office/drawing/2010/main" val="0"/>
                </a:ext>
              </a:extLst>
            </a:blip>
            <a:srcRect t="33502" b="33143"/>
            <a:stretch/>
          </p:blipFill>
          <p:spPr>
            <a:xfrm>
              <a:off x="981168" y="0"/>
              <a:ext cx="6858000" cy="2287451"/>
            </a:xfrm>
            <a:prstGeom prst="rect">
              <a:avLst/>
            </a:prstGeom>
          </p:spPr>
        </p:pic>
        <p:pic>
          <p:nvPicPr>
            <p:cNvPr id="10" name="Imagen 9"/>
            <p:cNvPicPr>
              <a:picLocks noChangeAspect="1"/>
            </p:cNvPicPr>
            <p:nvPr/>
          </p:nvPicPr>
          <p:blipFill rotWithShape="1">
            <a:blip r:embed="rId4" cstate="print">
              <a:extLst>
                <a:ext uri="{28A0092B-C50C-407E-A947-70E740481C1C}">
                  <a14:useLocalDpi xmlns:a14="http://schemas.microsoft.com/office/drawing/2010/main" val="0"/>
                </a:ext>
              </a:extLst>
            </a:blip>
            <a:srcRect l="-805" t="1255" r="38708" b="66556"/>
            <a:stretch/>
          </p:blipFill>
          <p:spPr>
            <a:xfrm>
              <a:off x="7779132" y="0"/>
              <a:ext cx="4412868" cy="2287451"/>
            </a:xfrm>
            <a:prstGeom prst="rect">
              <a:avLst/>
            </a:prstGeom>
          </p:spPr>
        </p:pic>
        <p:pic>
          <p:nvPicPr>
            <p:cNvPr id="11" name="Imagen 10"/>
            <p:cNvPicPr>
              <a:picLocks noChangeAspect="1"/>
            </p:cNvPicPr>
            <p:nvPr/>
          </p:nvPicPr>
          <p:blipFill rotWithShape="1">
            <a:blip r:embed="rId4" cstate="print">
              <a:extLst>
                <a:ext uri="{28A0092B-C50C-407E-A947-70E740481C1C}">
                  <a14:useLocalDpi xmlns:a14="http://schemas.microsoft.com/office/drawing/2010/main" val="0"/>
                </a:ext>
              </a:extLst>
            </a:blip>
            <a:srcRect l="75783" t="1255" r="272" b="66556"/>
            <a:stretch/>
          </p:blipFill>
          <p:spPr>
            <a:xfrm>
              <a:off x="9236" y="-1"/>
              <a:ext cx="1701605" cy="2287451"/>
            </a:xfrm>
            <a:prstGeom prst="rect">
              <a:avLst/>
            </a:prstGeom>
          </p:spPr>
        </p:pic>
      </p:grpSp>
      <p:sp>
        <p:nvSpPr>
          <p:cNvPr id="2" name="TextBox 1">
            <a:extLst>
              <a:ext uri="{FF2B5EF4-FFF2-40B4-BE49-F238E27FC236}">
                <a16:creationId xmlns:a16="http://schemas.microsoft.com/office/drawing/2014/main" id="{C6E80813-288E-40C2-42DB-81E432BCC26C}"/>
              </a:ext>
            </a:extLst>
          </p:cNvPr>
          <p:cNvSpPr txBox="1"/>
          <p:nvPr/>
        </p:nvSpPr>
        <p:spPr>
          <a:xfrm>
            <a:off x="93390" y="2408746"/>
            <a:ext cx="2531462" cy="584775"/>
          </a:xfrm>
          <a:prstGeom prst="rect">
            <a:avLst/>
          </a:prstGeom>
          <a:noFill/>
        </p:spPr>
        <p:txBody>
          <a:bodyPr wrap="none" rtlCol="0">
            <a:spAutoFit/>
          </a:bodyPr>
          <a:lstStyle/>
          <a:p>
            <a:r>
              <a:rPr lang="es-DO" sz="3200" dirty="0">
                <a:latin typeface="High Tower Text" panose="02040502050506030303" pitchFamily="18" charset="0"/>
              </a:rPr>
              <a:t>Tema a tratar</a:t>
            </a:r>
            <a:endParaRPr lang="en-US" sz="3200" dirty="0">
              <a:latin typeface="High Tower Text" panose="02040502050506030303" pitchFamily="18" charset="0"/>
            </a:endParaRPr>
          </a:p>
        </p:txBody>
      </p:sp>
      <p:sp>
        <p:nvSpPr>
          <p:cNvPr id="3" name="TextBox 2">
            <a:extLst>
              <a:ext uri="{FF2B5EF4-FFF2-40B4-BE49-F238E27FC236}">
                <a16:creationId xmlns:a16="http://schemas.microsoft.com/office/drawing/2014/main" id="{BC18968A-558C-C36A-0507-69BD93B7F31F}"/>
              </a:ext>
            </a:extLst>
          </p:cNvPr>
          <p:cNvSpPr txBox="1"/>
          <p:nvPr/>
        </p:nvSpPr>
        <p:spPr>
          <a:xfrm>
            <a:off x="320040" y="3008485"/>
            <a:ext cx="5024120" cy="3139321"/>
          </a:xfrm>
          <a:prstGeom prst="rect">
            <a:avLst/>
          </a:prstGeom>
          <a:noFill/>
        </p:spPr>
        <p:txBody>
          <a:bodyPr wrap="square" rtlCol="0">
            <a:spAutoFit/>
          </a:bodyPr>
          <a:lstStyle/>
          <a:p>
            <a:r>
              <a:rPr lang="es-ES" dirty="0">
                <a:latin typeface="Times New Roman" panose="02020603050405020304" pitchFamily="18" charset="0"/>
                <a:cs typeface="Times New Roman" panose="02020603050405020304" pitchFamily="18" charset="0"/>
              </a:rPr>
              <a:t>0 – Características de la POO (Programación Orientada a Objeto)</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1 – Modificadores de Acceso</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2 – </a:t>
            </a:r>
            <a:r>
              <a:rPr lang="es-DO" dirty="0">
                <a:latin typeface="Times New Roman" panose="02020603050405020304" pitchFamily="18" charset="0"/>
                <a:cs typeface="Times New Roman" panose="02020603050405020304" pitchFamily="18" charset="0"/>
              </a:rPr>
              <a:t>Arreglos de Objectos</a:t>
            </a:r>
            <a:endParaRPr lang="es-ES" dirty="0">
              <a:latin typeface="Times New Roman" panose="02020603050405020304" pitchFamily="18" charset="0"/>
              <a:cs typeface="Times New Roman" panose="02020603050405020304" pitchFamily="18" charset="0"/>
            </a:endParaRP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3 – Excepciones</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4 –  Hilos - Paralelismo Basado  en Proceso</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F71CFC4-4F1E-3F02-B3DD-5E99F1FB068A}"/>
              </a:ext>
            </a:extLst>
          </p:cNvPr>
          <p:cNvSpPr txBox="1"/>
          <p:nvPr/>
        </p:nvSpPr>
        <p:spPr>
          <a:xfrm>
            <a:off x="5541264" y="3008485"/>
            <a:ext cx="5934456" cy="2585323"/>
          </a:xfrm>
          <a:prstGeom prst="rect">
            <a:avLst/>
          </a:prstGeom>
          <a:noFill/>
        </p:spPr>
        <p:txBody>
          <a:bodyPr wrap="square" rtlCol="0">
            <a:spAutoFit/>
          </a:bodyPr>
          <a:lstStyle/>
          <a:p>
            <a:r>
              <a:rPr lang="es-ES" dirty="0">
                <a:latin typeface="Times New Roman" panose="02020603050405020304" pitchFamily="18" charset="0"/>
                <a:cs typeface="Times New Roman" panose="02020603050405020304" pitchFamily="18" charset="0"/>
              </a:rPr>
              <a:t>5 – Programación Cliente-Servidor y Criptografía</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6 – Base de Datos / (MVC)</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7 – Programación Web (MVC)</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8 – Acceso a Base de Datos en la Web</a:t>
            </a:r>
          </a:p>
          <a:p>
            <a:endParaRPr lang="es-ES" dirty="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9 – Métodos POST, GET, DELETE, PUT - WSGI</a:t>
            </a:r>
          </a:p>
        </p:txBody>
      </p:sp>
    </p:spTree>
    <p:extLst>
      <p:ext uri="{BB962C8B-B14F-4D97-AF65-F5344CB8AC3E}">
        <p14:creationId xmlns:p14="http://schemas.microsoft.com/office/powerpoint/2010/main" val="61596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532004" y="6030715"/>
            <a:ext cx="5421713" cy="1200329"/>
          </a:xfrm>
          <a:prstGeom prst="rect">
            <a:avLst/>
          </a:prstGeom>
          <a:noFill/>
        </p:spPr>
        <p:txBody>
          <a:bodyPr wrap="square" rtlCol="0">
            <a:spAutoFit/>
          </a:bodyPr>
          <a:lstStyle/>
          <a:p>
            <a:br>
              <a:rPr lang="es-ES" sz="3600" dirty="0"/>
            </a:br>
            <a:endParaRPr lang="es-ES" sz="3600" dirty="0"/>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b="16178"/>
          <a:stretch/>
        </p:blipFill>
        <p:spPr>
          <a:xfrm>
            <a:off x="636459" y="179614"/>
            <a:ext cx="1522763" cy="1276409"/>
          </a:xfrm>
          <a:prstGeom prst="rect">
            <a:avLst/>
          </a:prstGeom>
        </p:spPr>
      </p:pic>
      <p:sp>
        <p:nvSpPr>
          <p:cNvPr id="8" name="CuadroTexto 7"/>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sp>
        <p:nvSpPr>
          <p:cNvPr id="11" name="TextBox 10">
            <a:extLst>
              <a:ext uri="{FF2B5EF4-FFF2-40B4-BE49-F238E27FC236}">
                <a16:creationId xmlns:a16="http://schemas.microsoft.com/office/drawing/2014/main" id="{99032C07-5385-9D74-FD1E-C0CC8CFE89C4}"/>
              </a:ext>
            </a:extLst>
          </p:cNvPr>
          <p:cNvSpPr txBox="1"/>
          <p:nvPr/>
        </p:nvSpPr>
        <p:spPr>
          <a:xfrm>
            <a:off x="93307" y="1635719"/>
            <a:ext cx="2967134" cy="707886"/>
          </a:xfrm>
          <a:prstGeom prst="rect">
            <a:avLst/>
          </a:prstGeom>
          <a:noFill/>
        </p:spPr>
        <p:txBody>
          <a:bodyPr wrap="square" rtlCol="0">
            <a:spAutoFit/>
          </a:bodyPr>
          <a:lstStyle/>
          <a:p>
            <a:pPr algn="ctr"/>
            <a:r>
              <a:rPr lang="es-DO" sz="4000" dirty="0">
                <a:latin typeface="High Tower Text" panose="02040502050506030303" pitchFamily="18" charset="0"/>
              </a:rPr>
              <a:t>Introducción</a:t>
            </a:r>
            <a:endParaRPr lang="es-DO" sz="3200" dirty="0">
              <a:latin typeface="High Tower Text" panose="02040502050506030303" pitchFamily="18" charset="0"/>
            </a:endParaRPr>
          </a:p>
        </p:txBody>
      </p:sp>
      <p:sp>
        <p:nvSpPr>
          <p:cNvPr id="3" name="TextBox 2">
            <a:extLst>
              <a:ext uri="{FF2B5EF4-FFF2-40B4-BE49-F238E27FC236}">
                <a16:creationId xmlns:a16="http://schemas.microsoft.com/office/drawing/2014/main" id="{3FBA4C4B-7B54-ED19-876F-20A65829B76B}"/>
              </a:ext>
            </a:extLst>
          </p:cNvPr>
          <p:cNvSpPr txBox="1"/>
          <p:nvPr/>
        </p:nvSpPr>
        <p:spPr>
          <a:xfrm>
            <a:off x="112246" y="2400190"/>
            <a:ext cx="10487330" cy="2554545"/>
          </a:xfrm>
          <a:prstGeom prst="rect">
            <a:avLst/>
          </a:prstGeom>
          <a:noFill/>
        </p:spPr>
        <p:txBody>
          <a:bodyPr wrap="square" rtlCol="0">
            <a:spAutoFit/>
          </a:bodyPr>
          <a:lstStyle/>
          <a:p>
            <a:pPr algn="just"/>
            <a:r>
              <a:rPr lang="es-DO" sz="3200" dirty="0">
                <a:latin typeface="High Tower Text" panose="02040502050506030303" pitchFamily="18" charset="0"/>
              </a:rPr>
              <a:t>Estructura de Datos son las base fundamentales de la computación, ya que esta permite crear información y manipular la información. Esta característica permite  realizar tareas que humanamente se realizaban con dificultada.</a:t>
            </a:r>
          </a:p>
        </p:txBody>
      </p:sp>
    </p:spTree>
    <p:extLst>
      <p:ext uri="{BB962C8B-B14F-4D97-AF65-F5344CB8AC3E}">
        <p14:creationId xmlns:p14="http://schemas.microsoft.com/office/powerpoint/2010/main" val="379750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532004" y="6030715"/>
            <a:ext cx="5421713" cy="1200329"/>
          </a:xfrm>
          <a:prstGeom prst="rect">
            <a:avLst/>
          </a:prstGeom>
          <a:noFill/>
        </p:spPr>
        <p:txBody>
          <a:bodyPr wrap="square" rtlCol="0">
            <a:spAutoFit/>
          </a:bodyPr>
          <a:lstStyle/>
          <a:p>
            <a:br>
              <a:rPr lang="es-ES" sz="3600" dirty="0"/>
            </a:br>
            <a:endParaRPr lang="es-ES" sz="3600" dirty="0"/>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b="16178"/>
          <a:stretch/>
        </p:blipFill>
        <p:spPr>
          <a:xfrm>
            <a:off x="636459" y="179614"/>
            <a:ext cx="1522763" cy="1276409"/>
          </a:xfrm>
          <a:prstGeom prst="rect">
            <a:avLst/>
          </a:prstGeom>
        </p:spPr>
      </p:pic>
      <p:sp>
        <p:nvSpPr>
          <p:cNvPr id="8" name="CuadroTexto 7"/>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sp>
        <p:nvSpPr>
          <p:cNvPr id="3" name="TextBox 2">
            <a:extLst>
              <a:ext uri="{FF2B5EF4-FFF2-40B4-BE49-F238E27FC236}">
                <a16:creationId xmlns:a16="http://schemas.microsoft.com/office/drawing/2014/main" id="{3FBA4C4B-7B54-ED19-876F-20A65829B76B}"/>
              </a:ext>
            </a:extLst>
          </p:cNvPr>
          <p:cNvSpPr txBox="1"/>
          <p:nvPr/>
        </p:nvSpPr>
        <p:spPr>
          <a:xfrm>
            <a:off x="122078" y="1751261"/>
            <a:ext cx="10487330" cy="2554545"/>
          </a:xfrm>
          <a:prstGeom prst="rect">
            <a:avLst/>
          </a:prstGeom>
          <a:noFill/>
        </p:spPr>
        <p:txBody>
          <a:bodyPr wrap="square" rtlCol="0">
            <a:spAutoFit/>
          </a:bodyPr>
          <a:lstStyle/>
          <a:p>
            <a:pPr algn="just"/>
            <a:r>
              <a:rPr lang="es-DO" sz="3200" dirty="0">
                <a:latin typeface="High Tower Text" panose="02040502050506030303" pitchFamily="18" charset="0"/>
              </a:rPr>
              <a:t>Con la finalidad de que la información se procesada, es importante que esta tenga un lugar de alojamiento que puede ser: Memoria o Disco de Almacenamiento, indistintamente de su organización, no siendo menos importante su clasificación.</a:t>
            </a:r>
          </a:p>
        </p:txBody>
      </p:sp>
    </p:spTree>
    <p:extLst>
      <p:ext uri="{BB962C8B-B14F-4D97-AF65-F5344CB8AC3E}">
        <p14:creationId xmlns:p14="http://schemas.microsoft.com/office/powerpoint/2010/main" val="24693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grpSp>
        <p:nvGrpSpPr>
          <p:cNvPr id="12" name="Grupo 11"/>
          <p:cNvGrpSpPr/>
          <p:nvPr/>
        </p:nvGrpSpPr>
        <p:grpSpPr>
          <a:xfrm>
            <a:off x="9236" y="-1"/>
            <a:ext cx="12182764" cy="2287452"/>
            <a:chOff x="9236" y="-1"/>
            <a:chExt cx="12182764" cy="2287452"/>
          </a:xfrm>
        </p:grpSpPr>
        <p:pic>
          <p:nvPicPr>
            <p:cNvPr id="4" name="Imagen 3"/>
            <p:cNvPicPr>
              <a:picLocks noChangeAspect="1"/>
            </p:cNvPicPr>
            <p:nvPr/>
          </p:nvPicPr>
          <p:blipFill rotWithShape="1">
            <a:blip r:embed="rId2" cstate="print">
              <a:extLst>
                <a:ext uri="{28A0092B-C50C-407E-A947-70E740481C1C}">
                  <a14:useLocalDpi xmlns:a14="http://schemas.microsoft.com/office/drawing/2010/main" val="0"/>
                </a:ext>
              </a:extLst>
            </a:blip>
            <a:srcRect t="33502" b="33143"/>
            <a:stretch/>
          </p:blipFill>
          <p:spPr>
            <a:xfrm>
              <a:off x="981168" y="0"/>
              <a:ext cx="6858000" cy="2287451"/>
            </a:xfrm>
            <a:prstGeom prst="rect">
              <a:avLst/>
            </a:prstGeom>
          </p:spPr>
        </p:pic>
        <p:pic>
          <p:nvPicPr>
            <p:cNvPr id="10" name="Imagen 9"/>
            <p:cNvPicPr>
              <a:picLocks noChangeAspect="1"/>
            </p:cNvPicPr>
            <p:nvPr/>
          </p:nvPicPr>
          <p:blipFill rotWithShape="1">
            <a:blip r:embed="rId3" cstate="print">
              <a:extLst>
                <a:ext uri="{28A0092B-C50C-407E-A947-70E740481C1C}">
                  <a14:useLocalDpi xmlns:a14="http://schemas.microsoft.com/office/drawing/2010/main" val="0"/>
                </a:ext>
              </a:extLst>
            </a:blip>
            <a:srcRect l="-805" t="1255" r="38708" b="66556"/>
            <a:stretch/>
          </p:blipFill>
          <p:spPr>
            <a:xfrm>
              <a:off x="7779132" y="0"/>
              <a:ext cx="4412868" cy="2287451"/>
            </a:xfrm>
            <a:prstGeom prst="rect">
              <a:avLst/>
            </a:prstGeom>
          </p:spPr>
        </p:pic>
        <p:pic>
          <p:nvPicPr>
            <p:cNvPr id="11" name="Imagen 10"/>
            <p:cNvPicPr>
              <a:picLocks noChangeAspect="1"/>
            </p:cNvPicPr>
            <p:nvPr/>
          </p:nvPicPr>
          <p:blipFill rotWithShape="1">
            <a:blip r:embed="rId3" cstate="print">
              <a:extLst>
                <a:ext uri="{28A0092B-C50C-407E-A947-70E740481C1C}">
                  <a14:useLocalDpi xmlns:a14="http://schemas.microsoft.com/office/drawing/2010/main" val="0"/>
                </a:ext>
              </a:extLst>
            </a:blip>
            <a:srcRect l="75783" t="1255" r="272" b="66556"/>
            <a:stretch/>
          </p:blipFill>
          <p:spPr>
            <a:xfrm>
              <a:off x="9236" y="-1"/>
              <a:ext cx="1701605" cy="2287451"/>
            </a:xfrm>
            <a:prstGeom prst="rect">
              <a:avLst/>
            </a:prstGeom>
          </p:spPr>
        </p:pic>
      </p:grpSp>
      <p:sp>
        <p:nvSpPr>
          <p:cNvPr id="2" name="TextBox 1">
            <a:extLst>
              <a:ext uri="{FF2B5EF4-FFF2-40B4-BE49-F238E27FC236}">
                <a16:creationId xmlns:a16="http://schemas.microsoft.com/office/drawing/2014/main" id="{C6E80813-288E-40C2-42DB-81E432BCC26C}"/>
              </a:ext>
            </a:extLst>
          </p:cNvPr>
          <p:cNvSpPr txBox="1"/>
          <p:nvPr/>
        </p:nvSpPr>
        <p:spPr>
          <a:xfrm>
            <a:off x="171356" y="3225569"/>
            <a:ext cx="11054629" cy="1938992"/>
          </a:xfrm>
          <a:prstGeom prst="rect">
            <a:avLst/>
          </a:prstGeom>
          <a:noFill/>
        </p:spPr>
        <p:txBody>
          <a:bodyPr wrap="none" rtlCol="0">
            <a:spAutoFit/>
          </a:bodyPr>
          <a:lstStyle/>
          <a:p>
            <a:r>
              <a:rPr lang="es-ES" sz="6000" dirty="0">
                <a:latin typeface="High Tower Text" panose="02040502050506030303" pitchFamily="18" charset="0"/>
              </a:rPr>
              <a:t>Clasificación de las Estructura de </a:t>
            </a:r>
          </a:p>
          <a:p>
            <a:r>
              <a:rPr lang="es-ES" sz="6000" dirty="0">
                <a:latin typeface="High Tower Text" panose="02040502050506030303" pitchFamily="18" charset="0"/>
              </a:rPr>
              <a:t>Datos</a:t>
            </a:r>
          </a:p>
        </p:txBody>
      </p:sp>
    </p:spTree>
    <p:extLst>
      <p:ext uri="{BB962C8B-B14F-4D97-AF65-F5344CB8AC3E}">
        <p14:creationId xmlns:p14="http://schemas.microsoft.com/office/powerpoint/2010/main" val="4011801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532004" y="6030715"/>
            <a:ext cx="5421713" cy="1200329"/>
          </a:xfrm>
          <a:prstGeom prst="rect">
            <a:avLst/>
          </a:prstGeom>
          <a:noFill/>
        </p:spPr>
        <p:txBody>
          <a:bodyPr wrap="square" rtlCol="0">
            <a:spAutoFit/>
          </a:bodyPr>
          <a:lstStyle/>
          <a:p>
            <a:br>
              <a:rPr lang="es-ES" sz="3600" dirty="0"/>
            </a:br>
            <a:endParaRPr lang="es-ES" sz="3600" dirty="0"/>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b="16178"/>
          <a:stretch/>
        </p:blipFill>
        <p:spPr>
          <a:xfrm>
            <a:off x="636459" y="179614"/>
            <a:ext cx="1522763" cy="1276409"/>
          </a:xfrm>
          <a:prstGeom prst="rect">
            <a:avLst/>
          </a:prstGeom>
        </p:spPr>
      </p:pic>
      <p:sp>
        <p:nvSpPr>
          <p:cNvPr id="8" name="CuadroTexto 7"/>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sp>
        <p:nvSpPr>
          <p:cNvPr id="11" name="TextBox 10">
            <a:extLst>
              <a:ext uri="{FF2B5EF4-FFF2-40B4-BE49-F238E27FC236}">
                <a16:creationId xmlns:a16="http://schemas.microsoft.com/office/drawing/2014/main" id="{99032C07-5385-9D74-FD1E-C0CC8CFE89C4}"/>
              </a:ext>
            </a:extLst>
          </p:cNvPr>
          <p:cNvSpPr txBox="1"/>
          <p:nvPr/>
        </p:nvSpPr>
        <p:spPr>
          <a:xfrm>
            <a:off x="93306" y="1635719"/>
            <a:ext cx="5855209" cy="707886"/>
          </a:xfrm>
          <a:prstGeom prst="rect">
            <a:avLst/>
          </a:prstGeom>
          <a:noFill/>
        </p:spPr>
        <p:txBody>
          <a:bodyPr wrap="square" rtlCol="0">
            <a:spAutoFit/>
          </a:bodyPr>
          <a:lstStyle/>
          <a:p>
            <a:pPr algn="ctr"/>
            <a:r>
              <a:rPr lang="es-DO" sz="4000" dirty="0">
                <a:latin typeface="High Tower Text" panose="02040502050506030303" pitchFamily="18" charset="0"/>
              </a:rPr>
              <a:t>Datos Simples</a:t>
            </a:r>
            <a:endParaRPr lang="es-DO" sz="3200" dirty="0">
              <a:latin typeface="High Tower Text" panose="02040502050506030303" pitchFamily="18" charset="0"/>
            </a:endParaRPr>
          </a:p>
        </p:txBody>
      </p:sp>
      <p:sp>
        <p:nvSpPr>
          <p:cNvPr id="3" name="TextBox 2">
            <a:extLst>
              <a:ext uri="{FF2B5EF4-FFF2-40B4-BE49-F238E27FC236}">
                <a16:creationId xmlns:a16="http://schemas.microsoft.com/office/drawing/2014/main" id="{3FBA4C4B-7B54-ED19-876F-20A65829B76B}"/>
              </a:ext>
            </a:extLst>
          </p:cNvPr>
          <p:cNvSpPr txBox="1"/>
          <p:nvPr/>
        </p:nvSpPr>
        <p:spPr>
          <a:xfrm>
            <a:off x="112246" y="2400190"/>
            <a:ext cx="11863444" cy="2062103"/>
          </a:xfrm>
          <a:prstGeom prst="rect">
            <a:avLst/>
          </a:prstGeom>
          <a:noFill/>
        </p:spPr>
        <p:txBody>
          <a:bodyPr wrap="square" rtlCol="0">
            <a:spAutoFit/>
          </a:bodyPr>
          <a:lstStyle/>
          <a:p>
            <a:pPr algn="just"/>
            <a:r>
              <a:rPr lang="es-DO" sz="3200" dirty="0">
                <a:latin typeface="High Tower Text" panose="02040502050506030303" pitchFamily="18" charset="0"/>
              </a:rPr>
              <a:t>Son aquellas que solo ocupan un espacio en Memoria, por lo que, una variable simple solo hace referencia a un único valor almacenado a la vez, no importando su tipo. Siendo esta de dos tipos: Dinámica y Estática</a:t>
            </a:r>
          </a:p>
        </p:txBody>
      </p:sp>
    </p:spTree>
    <p:extLst>
      <p:ext uri="{BB962C8B-B14F-4D97-AF65-F5344CB8AC3E}">
        <p14:creationId xmlns:p14="http://schemas.microsoft.com/office/powerpoint/2010/main" val="260152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532004" y="6030715"/>
            <a:ext cx="5421713" cy="1200329"/>
          </a:xfrm>
          <a:prstGeom prst="rect">
            <a:avLst/>
          </a:prstGeom>
          <a:noFill/>
        </p:spPr>
        <p:txBody>
          <a:bodyPr wrap="square" rtlCol="0">
            <a:spAutoFit/>
          </a:bodyPr>
          <a:lstStyle/>
          <a:p>
            <a:br>
              <a:rPr lang="es-ES" sz="3600" dirty="0"/>
            </a:br>
            <a:endParaRPr lang="es-ES" sz="3600" dirty="0"/>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b="16178"/>
          <a:stretch/>
        </p:blipFill>
        <p:spPr>
          <a:xfrm>
            <a:off x="636459" y="179614"/>
            <a:ext cx="1522763" cy="1276409"/>
          </a:xfrm>
          <a:prstGeom prst="rect">
            <a:avLst/>
          </a:prstGeom>
        </p:spPr>
      </p:pic>
      <p:sp>
        <p:nvSpPr>
          <p:cNvPr id="8" name="CuadroTexto 7"/>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graphicFrame>
        <p:nvGraphicFramePr>
          <p:cNvPr id="4" name="Diagram 3">
            <a:extLst>
              <a:ext uri="{FF2B5EF4-FFF2-40B4-BE49-F238E27FC236}">
                <a16:creationId xmlns:a16="http://schemas.microsoft.com/office/drawing/2014/main" id="{E32A5948-D173-9851-F580-0E2DAFCBEC0A}"/>
              </a:ext>
            </a:extLst>
          </p:cNvPr>
          <p:cNvGraphicFramePr/>
          <p:nvPr>
            <p:extLst>
              <p:ext uri="{D42A27DB-BD31-4B8C-83A1-F6EECF244321}">
                <p14:modId xmlns:p14="http://schemas.microsoft.com/office/powerpoint/2010/main" val="1824306979"/>
              </p:ext>
            </p:extLst>
          </p:nvPr>
        </p:nvGraphicFramePr>
        <p:xfrm>
          <a:off x="636459" y="179615"/>
          <a:ext cx="10919082" cy="60075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6142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532004" y="6030715"/>
            <a:ext cx="5421713" cy="1200329"/>
          </a:xfrm>
          <a:prstGeom prst="rect">
            <a:avLst/>
          </a:prstGeom>
          <a:noFill/>
        </p:spPr>
        <p:txBody>
          <a:bodyPr wrap="square" rtlCol="0">
            <a:spAutoFit/>
          </a:bodyPr>
          <a:lstStyle/>
          <a:p>
            <a:br>
              <a:rPr lang="es-ES" sz="3600" dirty="0"/>
            </a:br>
            <a:endParaRPr lang="es-ES" sz="3600" dirty="0"/>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b="16178"/>
          <a:stretch/>
        </p:blipFill>
        <p:spPr>
          <a:xfrm>
            <a:off x="636459" y="179614"/>
            <a:ext cx="1522763" cy="1276409"/>
          </a:xfrm>
          <a:prstGeom prst="rect">
            <a:avLst/>
          </a:prstGeom>
        </p:spPr>
      </p:pic>
      <p:sp>
        <p:nvSpPr>
          <p:cNvPr id="8" name="CuadroTexto 7"/>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sp>
        <p:nvSpPr>
          <p:cNvPr id="11" name="TextBox 10">
            <a:extLst>
              <a:ext uri="{FF2B5EF4-FFF2-40B4-BE49-F238E27FC236}">
                <a16:creationId xmlns:a16="http://schemas.microsoft.com/office/drawing/2014/main" id="{99032C07-5385-9D74-FD1E-C0CC8CFE89C4}"/>
              </a:ext>
            </a:extLst>
          </p:cNvPr>
          <p:cNvSpPr txBox="1"/>
          <p:nvPr/>
        </p:nvSpPr>
        <p:spPr>
          <a:xfrm>
            <a:off x="93306" y="1645551"/>
            <a:ext cx="6602462" cy="707886"/>
          </a:xfrm>
          <a:prstGeom prst="rect">
            <a:avLst/>
          </a:prstGeom>
          <a:noFill/>
        </p:spPr>
        <p:txBody>
          <a:bodyPr wrap="square" rtlCol="0">
            <a:spAutoFit/>
          </a:bodyPr>
          <a:lstStyle/>
          <a:p>
            <a:pPr algn="ctr"/>
            <a:r>
              <a:rPr lang="es-DO" sz="4000" dirty="0">
                <a:latin typeface="High Tower Text" panose="02040502050506030303" pitchFamily="18" charset="0"/>
              </a:rPr>
              <a:t>Estructura de Datos Simple</a:t>
            </a:r>
            <a:endParaRPr lang="es-DO" sz="3200" dirty="0">
              <a:latin typeface="High Tower Text" panose="02040502050506030303" pitchFamily="18" charset="0"/>
            </a:endParaRPr>
          </a:p>
        </p:txBody>
      </p:sp>
      <p:sp>
        <p:nvSpPr>
          <p:cNvPr id="3" name="TextBox 2">
            <a:extLst>
              <a:ext uri="{FF2B5EF4-FFF2-40B4-BE49-F238E27FC236}">
                <a16:creationId xmlns:a16="http://schemas.microsoft.com/office/drawing/2014/main" id="{3FBA4C4B-7B54-ED19-876F-20A65829B76B}"/>
              </a:ext>
            </a:extLst>
          </p:cNvPr>
          <p:cNvSpPr txBox="1"/>
          <p:nvPr/>
        </p:nvSpPr>
        <p:spPr>
          <a:xfrm>
            <a:off x="188858" y="2393483"/>
            <a:ext cx="11814283" cy="2554545"/>
          </a:xfrm>
          <a:prstGeom prst="rect">
            <a:avLst/>
          </a:prstGeom>
          <a:noFill/>
        </p:spPr>
        <p:txBody>
          <a:bodyPr wrap="square" rtlCol="0">
            <a:spAutoFit/>
          </a:bodyPr>
          <a:lstStyle/>
          <a:p>
            <a:pPr algn="just"/>
            <a:r>
              <a:rPr lang="es-DO" sz="3200" dirty="0">
                <a:latin typeface="High Tower Text" panose="02040502050506030303" pitchFamily="18" charset="0"/>
              </a:rPr>
              <a:t>A diferencia de lo anterior, las EDS siendo previamente defino, tanto vacío o con un solo valor, posee la capacidad de aumentar los elementos sin tocar el espacio en Memoria pero si expandiéndolo de dicha variable creada, poseyendo la característica de que los valores puede ser de diferentes tipos.</a:t>
            </a:r>
          </a:p>
        </p:txBody>
      </p:sp>
    </p:spTree>
    <p:extLst>
      <p:ext uri="{BB962C8B-B14F-4D97-AF65-F5344CB8AC3E}">
        <p14:creationId xmlns:p14="http://schemas.microsoft.com/office/powerpoint/2010/main" val="60768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p:cNvSpPr/>
          <p:nvPr/>
        </p:nvSpPr>
        <p:spPr>
          <a:xfrm>
            <a:off x="0" y="5818909"/>
            <a:ext cx="12192000" cy="1039091"/>
          </a:xfrm>
          <a:prstGeom prst="rect">
            <a:avLst/>
          </a:prstGeom>
          <a:solidFill>
            <a:srgbClr val="0037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p:cNvSpPr/>
          <p:nvPr/>
        </p:nvSpPr>
        <p:spPr>
          <a:xfrm>
            <a:off x="7722524" y="5769031"/>
            <a:ext cx="4469476" cy="133004"/>
          </a:xfrm>
          <a:prstGeom prst="rect">
            <a:avLst/>
          </a:prstGeom>
          <a:solidFill>
            <a:srgbClr val="E92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uadroTexto 8"/>
          <p:cNvSpPr txBox="1"/>
          <p:nvPr/>
        </p:nvSpPr>
        <p:spPr>
          <a:xfrm>
            <a:off x="3532004" y="6030715"/>
            <a:ext cx="5421713" cy="1200329"/>
          </a:xfrm>
          <a:prstGeom prst="rect">
            <a:avLst/>
          </a:prstGeom>
          <a:noFill/>
        </p:spPr>
        <p:txBody>
          <a:bodyPr wrap="square" rtlCol="0">
            <a:spAutoFit/>
          </a:bodyPr>
          <a:lstStyle/>
          <a:p>
            <a:br>
              <a:rPr lang="es-ES" sz="3600" dirty="0"/>
            </a:br>
            <a:endParaRPr lang="es-ES" sz="3600" dirty="0"/>
          </a:p>
        </p:txBody>
      </p:sp>
      <p:pic>
        <p:nvPicPr>
          <p:cNvPr id="2" name="Imagen 1"/>
          <p:cNvPicPr>
            <a:picLocks noChangeAspect="1"/>
          </p:cNvPicPr>
          <p:nvPr/>
        </p:nvPicPr>
        <p:blipFill rotWithShape="1">
          <a:blip r:embed="rId3" cstate="print">
            <a:extLst>
              <a:ext uri="{28A0092B-C50C-407E-A947-70E740481C1C}">
                <a14:useLocalDpi xmlns:a14="http://schemas.microsoft.com/office/drawing/2010/main" val="0"/>
              </a:ext>
            </a:extLst>
          </a:blip>
          <a:srcRect b="16178"/>
          <a:stretch/>
        </p:blipFill>
        <p:spPr>
          <a:xfrm>
            <a:off x="636459" y="179614"/>
            <a:ext cx="1522763" cy="1276409"/>
          </a:xfrm>
          <a:prstGeom prst="rect">
            <a:avLst/>
          </a:prstGeom>
        </p:spPr>
      </p:pic>
      <p:sp>
        <p:nvSpPr>
          <p:cNvPr id="8" name="CuadroTexto 7"/>
          <p:cNvSpPr txBox="1"/>
          <p:nvPr/>
        </p:nvSpPr>
        <p:spPr>
          <a:xfrm>
            <a:off x="500911" y="5998605"/>
            <a:ext cx="5156940" cy="1323439"/>
          </a:xfrm>
          <a:prstGeom prst="rect">
            <a:avLst/>
          </a:prstGeom>
          <a:noFill/>
        </p:spPr>
        <p:txBody>
          <a:bodyPr wrap="square" rtlCol="0">
            <a:spAutoFit/>
          </a:bodyPr>
          <a:lstStyle/>
          <a:p>
            <a:r>
              <a:rPr lang="en-US" sz="3600" dirty="0">
                <a:solidFill>
                  <a:schemeClr val="bg1"/>
                </a:solidFill>
              </a:rPr>
              <a:t>#</a:t>
            </a:r>
            <a:r>
              <a:rPr lang="en-US" sz="2800" b="1" dirty="0">
                <a:solidFill>
                  <a:schemeClr val="bg1"/>
                </a:solidFill>
              </a:rPr>
              <a:t>ENITLAESTAMOSCAMBIANDO</a:t>
            </a:r>
          </a:p>
          <a:p>
            <a:endParaRPr lang="en-US" sz="4400" dirty="0">
              <a:solidFill>
                <a:schemeClr val="bg1"/>
              </a:solidFill>
            </a:endParaRPr>
          </a:p>
        </p:txBody>
      </p:sp>
      <p:graphicFrame>
        <p:nvGraphicFramePr>
          <p:cNvPr id="4" name="Diagram 3">
            <a:extLst>
              <a:ext uri="{FF2B5EF4-FFF2-40B4-BE49-F238E27FC236}">
                <a16:creationId xmlns:a16="http://schemas.microsoft.com/office/drawing/2014/main" id="{E32A5948-D173-9851-F580-0E2DAFCBEC0A}"/>
              </a:ext>
            </a:extLst>
          </p:cNvPr>
          <p:cNvGraphicFramePr/>
          <p:nvPr>
            <p:extLst>
              <p:ext uri="{D42A27DB-BD31-4B8C-83A1-F6EECF244321}">
                <p14:modId xmlns:p14="http://schemas.microsoft.com/office/powerpoint/2010/main" val="1459615526"/>
              </p:ext>
            </p:extLst>
          </p:nvPr>
        </p:nvGraphicFramePr>
        <p:xfrm>
          <a:off x="636459" y="179615"/>
          <a:ext cx="10919082" cy="600750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7684483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18563</TotalTime>
  <Words>551</Words>
  <Application>Microsoft Office PowerPoint</Application>
  <PresentationFormat>Widescreen</PresentationFormat>
  <Paragraphs>114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High Tower Text</vt:lpstr>
      <vt:lpstr>Times New Roman</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Johanna P. Espinal - Redes Sociales</dc:creator>
  <cp:lastModifiedBy>Jean Charly Joseph Saint</cp:lastModifiedBy>
  <cp:revision>83</cp:revision>
  <dcterms:created xsi:type="dcterms:W3CDTF">2020-08-18T15:02:07Z</dcterms:created>
  <dcterms:modified xsi:type="dcterms:W3CDTF">2023-01-13T22:08:19Z</dcterms:modified>
</cp:coreProperties>
</file>