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C6664-4988-4CF8-A88D-821E146E53A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131BBA4-8343-459B-8CDA-1656BDB908A7}">
      <dgm:prSet phldrT="[Texto]"/>
      <dgm:spPr/>
      <dgm:t>
        <a:bodyPr/>
        <a:lstStyle/>
        <a:p>
          <a:r>
            <a:rPr lang="pt-BR" dirty="0"/>
            <a:t>Ouvi Falar</a:t>
          </a:r>
        </a:p>
      </dgm:t>
    </dgm:pt>
    <dgm:pt modelId="{9721C55C-B90C-48E1-9F17-BB76AEA7C0F6}" type="parTrans" cxnId="{C8F0AACB-057A-47BB-A762-064216990319}">
      <dgm:prSet/>
      <dgm:spPr/>
      <dgm:t>
        <a:bodyPr/>
        <a:lstStyle/>
        <a:p>
          <a:endParaRPr lang="pt-BR"/>
        </a:p>
      </dgm:t>
    </dgm:pt>
    <dgm:pt modelId="{6100841B-1F98-4622-9D9F-2B41ABE597AB}" type="sibTrans" cxnId="{C8F0AACB-057A-47BB-A762-064216990319}">
      <dgm:prSet/>
      <dgm:spPr/>
      <dgm:t>
        <a:bodyPr/>
        <a:lstStyle/>
        <a:p>
          <a:endParaRPr lang="pt-BR"/>
        </a:p>
      </dgm:t>
    </dgm:pt>
    <dgm:pt modelId="{8D315E70-BA89-42FE-A38C-EE4D395389F2}">
      <dgm:prSet phldrT="[Texto]"/>
      <dgm:spPr/>
      <dgm:t>
        <a:bodyPr/>
        <a:lstStyle/>
        <a:p>
          <a:r>
            <a:rPr lang="pt-BR" dirty="0"/>
            <a:t>Entendi</a:t>
          </a:r>
        </a:p>
      </dgm:t>
    </dgm:pt>
    <dgm:pt modelId="{4F830DE8-0664-4493-8170-F030B9096BC6}" type="parTrans" cxnId="{F4A7083F-C34F-4534-83AE-8D2A7885F656}">
      <dgm:prSet/>
      <dgm:spPr/>
      <dgm:t>
        <a:bodyPr/>
        <a:lstStyle/>
        <a:p>
          <a:endParaRPr lang="pt-BR"/>
        </a:p>
      </dgm:t>
    </dgm:pt>
    <dgm:pt modelId="{AF447FCE-39B2-441D-9BC5-83CBF1850EAA}" type="sibTrans" cxnId="{F4A7083F-C34F-4534-83AE-8D2A7885F656}">
      <dgm:prSet/>
      <dgm:spPr/>
      <dgm:t>
        <a:bodyPr/>
        <a:lstStyle/>
        <a:p>
          <a:endParaRPr lang="pt-BR"/>
        </a:p>
      </dgm:t>
    </dgm:pt>
    <dgm:pt modelId="{8A1C257A-6BAD-474A-9269-E5E9CBE5FA14}">
      <dgm:prSet phldrT="[Texto]"/>
      <dgm:spPr/>
      <dgm:t>
        <a:bodyPr/>
        <a:lstStyle/>
        <a:p>
          <a:r>
            <a:rPr lang="pt-BR" dirty="0"/>
            <a:t>Sei Fazer com Ajuda</a:t>
          </a:r>
        </a:p>
      </dgm:t>
    </dgm:pt>
    <dgm:pt modelId="{60941592-B18A-46B5-B565-F771D6D369D2}" type="parTrans" cxnId="{CB518DE6-CE0F-45F4-BFD6-EA40B16669E4}">
      <dgm:prSet/>
      <dgm:spPr/>
      <dgm:t>
        <a:bodyPr/>
        <a:lstStyle/>
        <a:p>
          <a:endParaRPr lang="pt-BR"/>
        </a:p>
      </dgm:t>
    </dgm:pt>
    <dgm:pt modelId="{EFEDFEF4-CB57-4A77-9E8D-EE5E5FC5928A}" type="sibTrans" cxnId="{CB518DE6-CE0F-45F4-BFD6-EA40B16669E4}">
      <dgm:prSet/>
      <dgm:spPr/>
      <dgm:t>
        <a:bodyPr/>
        <a:lstStyle/>
        <a:p>
          <a:endParaRPr lang="pt-BR"/>
        </a:p>
      </dgm:t>
    </dgm:pt>
    <dgm:pt modelId="{FA5282D0-E0D3-4B97-A318-17F213A862ED}">
      <dgm:prSet phldrT="[Texto]"/>
      <dgm:spPr/>
      <dgm:t>
        <a:bodyPr/>
        <a:lstStyle/>
        <a:p>
          <a:r>
            <a:rPr lang="pt-BR" dirty="0"/>
            <a:t>Sei Fazer com Autonomia</a:t>
          </a:r>
        </a:p>
      </dgm:t>
    </dgm:pt>
    <dgm:pt modelId="{60FECAFD-643E-4D45-AB24-D736203B7F3C}" type="parTrans" cxnId="{7DFB01E3-DF04-49FD-BD85-44306CE3D830}">
      <dgm:prSet/>
      <dgm:spPr/>
      <dgm:t>
        <a:bodyPr/>
        <a:lstStyle/>
        <a:p>
          <a:endParaRPr lang="pt-BR"/>
        </a:p>
      </dgm:t>
    </dgm:pt>
    <dgm:pt modelId="{B08DBCEF-2CC3-4A01-A162-8C58F81BDD7F}" type="sibTrans" cxnId="{7DFB01E3-DF04-49FD-BD85-44306CE3D830}">
      <dgm:prSet/>
      <dgm:spPr/>
      <dgm:t>
        <a:bodyPr/>
        <a:lstStyle/>
        <a:p>
          <a:endParaRPr lang="pt-BR"/>
        </a:p>
      </dgm:t>
    </dgm:pt>
    <dgm:pt modelId="{04C618C1-FB2A-45AD-AD98-5422216FB3E5}">
      <dgm:prSet phldrT="[Texto]"/>
      <dgm:spPr/>
      <dgm:t>
        <a:bodyPr/>
        <a:lstStyle/>
        <a:p>
          <a:r>
            <a:rPr lang="pt-BR" dirty="0"/>
            <a:t>Sei Ensinar</a:t>
          </a:r>
        </a:p>
      </dgm:t>
    </dgm:pt>
    <dgm:pt modelId="{85F2C384-39BA-4A58-BA5D-348D9ACBCCDC}" type="parTrans" cxnId="{A7E414CA-7FB2-45A4-AD43-4BC4AC9179A6}">
      <dgm:prSet/>
      <dgm:spPr/>
      <dgm:t>
        <a:bodyPr/>
        <a:lstStyle/>
        <a:p>
          <a:endParaRPr lang="pt-BR"/>
        </a:p>
      </dgm:t>
    </dgm:pt>
    <dgm:pt modelId="{51CA1916-5C51-4767-A345-02AA4BD4728D}" type="sibTrans" cxnId="{A7E414CA-7FB2-45A4-AD43-4BC4AC9179A6}">
      <dgm:prSet/>
      <dgm:spPr/>
      <dgm:t>
        <a:bodyPr/>
        <a:lstStyle/>
        <a:p>
          <a:endParaRPr lang="pt-BR"/>
        </a:p>
      </dgm:t>
    </dgm:pt>
    <dgm:pt modelId="{DBC36F1E-552B-484C-9002-307BDE81E6C5}">
      <dgm:prSet/>
      <dgm:spPr/>
      <dgm:t>
        <a:bodyPr/>
        <a:lstStyle/>
        <a:p>
          <a:r>
            <a:rPr lang="pt-BR" dirty="0"/>
            <a:t>Sei Criar</a:t>
          </a:r>
        </a:p>
      </dgm:t>
    </dgm:pt>
    <dgm:pt modelId="{19643744-3B00-4BAE-A465-9A10595A5126}" type="parTrans" cxnId="{E882AE5B-136A-4FE0-A90E-25EE824ED680}">
      <dgm:prSet/>
      <dgm:spPr/>
      <dgm:t>
        <a:bodyPr/>
        <a:lstStyle/>
        <a:p>
          <a:endParaRPr lang="pt-BR"/>
        </a:p>
      </dgm:t>
    </dgm:pt>
    <dgm:pt modelId="{AB80256A-AA91-4910-AD64-AAFC8886D429}" type="sibTrans" cxnId="{E882AE5B-136A-4FE0-A90E-25EE824ED680}">
      <dgm:prSet/>
      <dgm:spPr/>
      <dgm:t>
        <a:bodyPr/>
        <a:lstStyle/>
        <a:p>
          <a:endParaRPr lang="pt-BR"/>
        </a:p>
      </dgm:t>
    </dgm:pt>
    <dgm:pt modelId="{4AA29605-65C0-409B-B085-E0CA6C24CB68}" type="pres">
      <dgm:prSet presAssocID="{AD9C6664-4988-4CF8-A88D-821E146E53AE}" presName="Name0" presStyleCnt="0">
        <dgm:presLayoutVars>
          <dgm:dir/>
          <dgm:resizeHandles val="exact"/>
        </dgm:presLayoutVars>
      </dgm:prSet>
      <dgm:spPr/>
    </dgm:pt>
    <dgm:pt modelId="{12F2302E-3BF4-49C9-9087-101EEBBE60B1}" type="pres">
      <dgm:prSet presAssocID="{AD9C6664-4988-4CF8-A88D-821E146E53AE}" presName="cycle" presStyleCnt="0"/>
      <dgm:spPr/>
    </dgm:pt>
    <dgm:pt modelId="{AA669264-3FBA-46C3-9C3A-21C3DE3E2F4D}" type="pres">
      <dgm:prSet presAssocID="{E131BBA4-8343-459B-8CDA-1656BDB908A7}" presName="nodeFirstNode" presStyleLbl="node1" presStyleIdx="0" presStyleCnt="6">
        <dgm:presLayoutVars>
          <dgm:bulletEnabled val="1"/>
        </dgm:presLayoutVars>
      </dgm:prSet>
      <dgm:spPr/>
    </dgm:pt>
    <dgm:pt modelId="{74288516-4926-478C-BE32-C94824BFEA93}" type="pres">
      <dgm:prSet presAssocID="{6100841B-1F98-4622-9D9F-2B41ABE597AB}" presName="sibTransFirstNode" presStyleLbl="bgShp" presStyleIdx="0" presStyleCnt="1"/>
      <dgm:spPr/>
    </dgm:pt>
    <dgm:pt modelId="{A2A13CD1-47BA-48F1-825C-D017A7548924}" type="pres">
      <dgm:prSet presAssocID="{8D315E70-BA89-42FE-A38C-EE4D395389F2}" presName="nodeFollowingNodes" presStyleLbl="node1" presStyleIdx="1" presStyleCnt="6">
        <dgm:presLayoutVars>
          <dgm:bulletEnabled val="1"/>
        </dgm:presLayoutVars>
      </dgm:prSet>
      <dgm:spPr/>
    </dgm:pt>
    <dgm:pt modelId="{6AB82945-672D-45D9-BEF3-9DF92F935C3B}" type="pres">
      <dgm:prSet presAssocID="{8A1C257A-6BAD-474A-9269-E5E9CBE5FA14}" presName="nodeFollowingNodes" presStyleLbl="node1" presStyleIdx="2" presStyleCnt="6">
        <dgm:presLayoutVars>
          <dgm:bulletEnabled val="1"/>
        </dgm:presLayoutVars>
      </dgm:prSet>
      <dgm:spPr/>
    </dgm:pt>
    <dgm:pt modelId="{13A369B3-2E69-4049-9EA8-5774C10B800A}" type="pres">
      <dgm:prSet presAssocID="{FA5282D0-E0D3-4B97-A318-17F213A862ED}" presName="nodeFollowingNodes" presStyleLbl="node1" presStyleIdx="3" presStyleCnt="6">
        <dgm:presLayoutVars>
          <dgm:bulletEnabled val="1"/>
        </dgm:presLayoutVars>
      </dgm:prSet>
      <dgm:spPr/>
    </dgm:pt>
    <dgm:pt modelId="{FB0E12B3-12FF-4C2D-A0D6-B00771C9C463}" type="pres">
      <dgm:prSet presAssocID="{04C618C1-FB2A-45AD-AD98-5422216FB3E5}" presName="nodeFollowingNodes" presStyleLbl="node1" presStyleIdx="4" presStyleCnt="6">
        <dgm:presLayoutVars>
          <dgm:bulletEnabled val="1"/>
        </dgm:presLayoutVars>
      </dgm:prSet>
      <dgm:spPr/>
    </dgm:pt>
    <dgm:pt modelId="{71E7DFE1-36DB-48C0-8DF5-51F6ED5E4773}" type="pres">
      <dgm:prSet presAssocID="{DBC36F1E-552B-484C-9002-307BDE81E6C5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5B7B0500-8A13-4A32-AE9A-53627EA046B9}" type="presOf" srcId="{8A1C257A-6BAD-474A-9269-E5E9CBE5FA14}" destId="{6AB82945-672D-45D9-BEF3-9DF92F935C3B}" srcOrd="0" destOrd="0" presId="urn:microsoft.com/office/officeart/2005/8/layout/cycle3"/>
    <dgm:cxn modelId="{9298D636-7CA2-483A-9FB0-A92F6AE25FCA}" type="presOf" srcId="{6100841B-1F98-4622-9D9F-2B41ABE597AB}" destId="{74288516-4926-478C-BE32-C94824BFEA93}" srcOrd="0" destOrd="0" presId="urn:microsoft.com/office/officeart/2005/8/layout/cycle3"/>
    <dgm:cxn modelId="{3304363A-018A-4CC4-8E2F-0EE51647583A}" type="presOf" srcId="{8D315E70-BA89-42FE-A38C-EE4D395389F2}" destId="{A2A13CD1-47BA-48F1-825C-D017A7548924}" srcOrd="0" destOrd="0" presId="urn:microsoft.com/office/officeart/2005/8/layout/cycle3"/>
    <dgm:cxn modelId="{F4A7083F-C34F-4534-83AE-8D2A7885F656}" srcId="{AD9C6664-4988-4CF8-A88D-821E146E53AE}" destId="{8D315E70-BA89-42FE-A38C-EE4D395389F2}" srcOrd="1" destOrd="0" parTransId="{4F830DE8-0664-4493-8170-F030B9096BC6}" sibTransId="{AF447FCE-39B2-441D-9BC5-83CBF1850EAA}"/>
    <dgm:cxn modelId="{E882AE5B-136A-4FE0-A90E-25EE824ED680}" srcId="{AD9C6664-4988-4CF8-A88D-821E146E53AE}" destId="{DBC36F1E-552B-484C-9002-307BDE81E6C5}" srcOrd="5" destOrd="0" parTransId="{19643744-3B00-4BAE-A465-9A10595A5126}" sibTransId="{AB80256A-AA91-4910-AD64-AAFC8886D429}"/>
    <dgm:cxn modelId="{D2206E79-A997-4763-9B09-4B4F4071CFE7}" type="presOf" srcId="{FA5282D0-E0D3-4B97-A318-17F213A862ED}" destId="{13A369B3-2E69-4049-9EA8-5774C10B800A}" srcOrd="0" destOrd="0" presId="urn:microsoft.com/office/officeart/2005/8/layout/cycle3"/>
    <dgm:cxn modelId="{9842B29D-2FEE-4CEE-AFFD-CE5461E2A437}" type="presOf" srcId="{DBC36F1E-552B-484C-9002-307BDE81E6C5}" destId="{71E7DFE1-36DB-48C0-8DF5-51F6ED5E4773}" srcOrd="0" destOrd="0" presId="urn:microsoft.com/office/officeart/2005/8/layout/cycle3"/>
    <dgm:cxn modelId="{0D4872A2-DCD1-46BE-9A09-2AFEDCBEA4F9}" type="presOf" srcId="{04C618C1-FB2A-45AD-AD98-5422216FB3E5}" destId="{FB0E12B3-12FF-4C2D-A0D6-B00771C9C463}" srcOrd="0" destOrd="0" presId="urn:microsoft.com/office/officeart/2005/8/layout/cycle3"/>
    <dgm:cxn modelId="{C8EA68A4-2864-43B9-8982-2F9A8B1DCA38}" type="presOf" srcId="{E131BBA4-8343-459B-8CDA-1656BDB908A7}" destId="{AA669264-3FBA-46C3-9C3A-21C3DE3E2F4D}" srcOrd="0" destOrd="0" presId="urn:microsoft.com/office/officeart/2005/8/layout/cycle3"/>
    <dgm:cxn modelId="{A7E414CA-7FB2-45A4-AD43-4BC4AC9179A6}" srcId="{AD9C6664-4988-4CF8-A88D-821E146E53AE}" destId="{04C618C1-FB2A-45AD-AD98-5422216FB3E5}" srcOrd="4" destOrd="0" parTransId="{85F2C384-39BA-4A58-BA5D-348D9ACBCCDC}" sibTransId="{51CA1916-5C51-4767-A345-02AA4BD4728D}"/>
    <dgm:cxn modelId="{C8F0AACB-057A-47BB-A762-064216990319}" srcId="{AD9C6664-4988-4CF8-A88D-821E146E53AE}" destId="{E131BBA4-8343-459B-8CDA-1656BDB908A7}" srcOrd="0" destOrd="0" parTransId="{9721C55C-B90C-48E1-9F17-BB76AEA7C0F6}" sibTransId="{6100841B-1F98-4622-9D9F-2B41ABE597AB}"/>
    <dgm:cxn modelId="{7DFB01E3-DF04-49FD-BD85-44306CE3D830}" srcId="{AD9C6664-4988-4CF8-A88D-821E146E53AE}" destId="{FA5282D0-E0D3-4B97-A318-17F213A862ED}" srcOrd="3" destOrd="0" parTransId="{60FECAFD-643E-4D45-AB24-D736203B7F3C}" sibTransId="{B08DBCEF-2CC3-4A01-A162-8C58F81BDD7F}"/>
    <dgm:cxn modelId="{CB518DE6-CE0F-45F4-BFD6-EA40B16669E4}" srcId="{AD9C6664-4988-4CF8-A88D-821E146E53AE}" destId="{8A1C257A-6BAD-474A-9269-E5E9CBE5FA14}" srcOrd="2" destOrd="0" parTransId="{60941592-B18A-46B5-B565-F771D6D369D2}" sibTransId="{EFEDFEF4-CB57-4A77-9E8D-EE5E5FC5928A}"/>
    <dgm:cxn modelId="{F61E76EF-2B8E-49AD-B755-17753C8E9471}" type="presOf" srcId="{AD9C6664-4988-4CF8-A88D-821E146E53AE}" destId="{4AA29605-65C0-409B-B085-E0CA6C24CB68}" srcOrd="0" destOrd="0" presId="urn:microsoft.com/office/officeart/2005/8/layout/cycle3"/>
    <dgm:cxn modelId="{E577C6B1-BAE2-4B56-A627-0E95AAC7C115}" type="presParOf" srcId="{4AA29605-65C0-409B-B085-E0CA6C24CB68}" destId="{12F2302E-3BF4-49C9-9087-101EEBBE60B1}" srcOrd="0" destOrd="0" presId="urn:microsoft.com/office/officeart/2005/8/layout/cycle3"/>
    <dgm:cxn modelId="{ACD031F6-FEF3-42F4-9EE8-BF7C58F5E396}" type="presParOf" srcId="{12F2302E-3BF4-49C9-9087-101EEBBE60B1}" destId="{AA669264-3FBA-46C3-9C3A-21C3DE3E2F4D}" srcOrd="0" destOrd="0" presId="urn:microsoft.com/office/officeart/2005/8/layout/cycle3"/>
    <dgm:cxn modelId="{311D8FD1-CB3B-4E22-BC96-8067AD952722}" type="presParOf" srcId="{12F2302E-3BF4-49C9-9087-101EEBBE60B1}" destId="{74288516-4926-478C-BE32-C94824BFEA93}" srcOrd="1" destOrd="0" presId="urn:microsoft.com/office/officeart/2005/8/layout/cycle3"/>
    <dgm:cxn modelId="{185C6EC3-C835-4BFF-AC2F-BC222AD30085}" type="presParOf" srcId="{12F2302E-3BF4-49C9-9087-101EEBBE60B1}" destId="{A2A13CD1-47BA-48F1-825C-D017A7548924}" srcOrd="2" destOrd="0" presId="urn:microsoft.com/office/officeart/2005/8/layout/cycle3"/>
    <dgm:cxn modelId="{4CADA182-FA68-4162-BF5C-4294619C9FEF}" type="presParOf" srcId="{12F2302E-3BF4-49C9-9087-101EEBBE60B1}" destId="{6AB82945-672D-45D9-BEF3-9DF92F935C3B}" srcOrd="3" destOrd="0" presId="urn:microsoft.com/office/officeart/2005/8/layout/cycle3"/>
    <dgm:cxn modelId="{18871FB2-31C4-4148-B8FD-BADF3586F81E}" type="presParOf" srcId="{12F2302E-3BF4-49C9-9087-101EEBBE60B1}" destId="{13A369B3-2E69-4049-9EA8-5774C10B800A}" srcOrd="4" destOrd="0" presId="urn:microsoft.com/office/officeart/2005/8/layout/cycle3"/>
    <dgm:cxn modelId="{06C9EDC3-AB38-4B71-A074-2696DB0D8BA7}" type="presParOf" srcId="{12F2302E-3BF4-49C9-9087-101EEBBE60B1}" destId="{FB0E12B3-12FF-4C2D-A0D6-B00771C9C463}" srcOrd="5" destOrd="0" presId="urn:microsoft.com/office/officeart/2005/8/layout/cycle3"/>
    <dgm:cxn modelId="{2A2B06E9-6F0E-48E3-AF30-0A2D682B830C}" type="presParOf" srcId="{12F2302E-3BF4-49C9-9087-101EEBBE60B1}" destId="{71E7DFE1-36DB-48C0-8DF5-51F6ED5E4773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88516-4926-478C-BE32-C94824BFEA93}">
      <dsp:nvSpPr>
        <dsp:cNvPr id="0" name=""/>
        <dsp:cNvSpPr/>
      </dsp:nvSpPr>
      <dsp:spPr>
        <a:xfrm>
          <a:off x="3092889" y="-3028"/>
          <a:ext cx="4329820" cy="4329820"/>
        </a:xfrm>
        <a:prstGeom prst="circularArrow">
          <a:avLst>
            <a:gd name="adj1" fmla="val 5274"/>
            <a:gd name="adj2" fmla="val 312630"/>
            <a:gd name="adj3" fmla="val 14203897"/>
            <a:gd name="adj4" fmla="val 1714121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69264-3FBA-46C3-9C3A-21C3DE3E2F4D}">
      <dsp:nvSpPr>
        <dsp:cNvPr id="0" name=""/>
        <dsp:cNvSpPr/>
      </dsp:nvSpPr>
      <dsp:spPr>
        <a:xfrm>
          <a:off x="4423432" y="1965"/>
          <a:ext cx="1668735" cy="834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Ouvi Falar</a:t>
          </a:r>
        </a:p>
      </dsp:txBody>
      <dsp:txXfrm>
        <a:off x="4464162" y="42695"/>
        <a:ext cx="1587275" cy="752907"/>
      </dsp:txXfrm>
    </dsp:sp>
    <dsp:sp modelId="{A2A13CD1-47BA-48F1-825C-D017A7548924}">
      <dsp:nvSpPr>
        <dsp:cNvPr id="0" name=""/>
        <dsp:cNvSpPr/>
      </dsp:nvSpPr>
      <dsp:spPr>
        <a:xfrm>
          <a:off x="5944622" y="880225"/>
          <a:ext cx="1668735" cy="834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Entendi</a:t>
          </a:r>
        </a:p>
      </dsp:txBody>
      <dsp:txXfrm>
        <a:off x="5985352" y="920955"/>
        <a:ext cx="1587275" cy="752907"/>
      </dsp:txXfrm>
    </dsp:sp>
    <dsp:sp modelId="{6AB82945-672D-45D9-BEF3-9DF92F935C3B}">
      <dsp:nvSpPr>
        <dsp:cNvPr id="0" name=""/>
        <dsp:cNvSpPr/>
      </dsp:nvSpPr>
      <dsp:spPr>
        <a:xfrm>
          <a:off x="5944622" y="2636744"/>
          <a:ext cx="1668735" cy="834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Sei Fazer com Ajuda</a:t>
          </a:r>
        </a:p>
      </dsp:txBody>
      <dsp:txXfrm>
        <a:off x="5985352" y="2677474"/>
        <a:ext cx="1587275" cy="752907"/>
      </dsp:txXfrm>
    </dsp:sp>
    <dsp:sp modelId="{13A369B3-2E69-4049-9EA8-5774C10B800A}">
      <dsp:nvSpPr>
        <dsp:cNvPr id="0" name=""/>
        <dsp:cNvSpPr/>
      </dsp:nvSpPr>
      <dsp:spPr>
        <a:xfrm>
          <a:off x="4423432" y="3515004"/>
          <a:ext cx="1668735" cy="834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Sei Fazer com Autonomia</a:t>
          </a:r>
        </a:p>
      </dsp:txBody>
      <dsp:txXfrm>
        <a:off x="4464162" y="3555734"/>
        <a:ext cx="1587275" cy="752907"/>
      </dsp:txXfrm>
    </dsp:sp>
    <dsp:sp modelId="{FB0E12B3-12FF-4C2D-A0D6-B00771C9C463}">
      <dsp:nvSpPr>
        <dsp:cNvPr id="0" name=""/>
        <dsp:cNvSpPr/>
      </dsp:nvSpPr>
      <dsp:spPr>
        <a:xfrm>
          <a:off x="2902241" y="2636744"/>
          <a:ext cx="1668735" cy="834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Sei Ensinar</a:t>
          </a:r>
        </a:p>
      </dsp:txBody>
      <dsp:txXfrm>
        <a:off x="2942971" y="2677474"/>
        <a:ext cx="1587275" cy="752907"/>
      </dsp:txXfrm>
    </dsp:sp>
    <dsp:sp modelId="{71E7DFE1-36DB-48C0-8DF5-51F6ED5E4773}">
      <dsp:nvSpPr>
        <dsp:cNvPr id="0" name=""/>
        <dsp:cNvSpPr/>
      </dsp:nvSpPr>
      <dsp:spPr>
        <a:xfrm>
          <a:off x="2902241" y="880225"/>
          <a:ext cx="1668735" cy="834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Sei Criar</a:t>
          </a:r>
        </a:p>
      </dsp:txBody>
      <dsp:txXfrm>
        <a:off x="2942971" y="920955"/>
        <a:ext cx="1587275" cy="752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821D4-CC16-46B2-B8BB-AE781F345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8E9E8-C7BB-4992-AE08-F2B45BDC0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53F215-0D1E-43BB-96A0-EF2F742B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FB4-5ADD-4E9D-A931-2CEF620FB36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FE4B7-F764-4636-86A8-E8C6C2AC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74FA59-6279-4DFC-A9D2-FC032654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12C5-7476-4748-AA00-A91F111F7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95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110F1-AFF4-45FE-9582-4C95F33E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D52CA6-1A8C-4974-8EF2-2FB5710F8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53BC8-EF08-4403-8972-EE47EBB9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FB4-5ADD-4E9D-A931-2CEF620FB36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6E521-D7A8-4C79-A44E-CB1B24B4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CDB616-7671-4BD9-9B1F-E125E586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12C5-7476-4748-AA00-A91F111F7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61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8B1FF2-97BA-48BF-A90C-1065A96AA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EF483C-88D6-4341-8633-BE9996264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3AC74F-65F1-4FC3-98EC-D55D6736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FB4-5ADD-4E9D-A931-2CEF620FB36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D9C5D-D7C5-4164-85B4-A31FE3A4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E1BBE-0B71-400D-837D-AD9D1908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12C5-7476-4748-AA00-A91F111F7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1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DAF58-47E5-409D-BB9C-E0373B94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24AE2-40FE-4D33-A06A-4CFE0C5B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0F710-3F8A-4579-82B4-E3C9371D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FB4-5ADD-4E9D-A931-2CEF620FB36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E76BE-8992-4AA6-8942-49FDD989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140A36-0BB0-4A25-A46A-50889BF0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12C5-7476-4748-AA00-A91F111F7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14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BB4BA-560E-4ABB-B394-67A40C8C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2F6DA5-BB83-4DF7-B7C2-C61B99EF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6E1D2-FE76-4A42-8C0E-743971B5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FB4-5ADD-4E9D-A931-2CEF620FB36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81112-4179-451D-8ED5-97895A59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042837-06EE-49E9-AC5D-5E7CCBB1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12C5-7476-4748-AA00-A91F111F7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57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2EE00-F51E-4E00-B48C-83FA46C9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9D0E5-9D4A-4DE5-95D1-75CC6E2C9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F90076-671A-4414-82A6-8293A7FD4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058A7C-861F-4345-8698-D3F646BE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FB4-5ADD-4E9D-A931-2CEF620FB36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13D439-760C-485F-8492-BB82D58A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6FA4A1-B492-47A2-9484-C487EF0E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12C5-7476-4748-AA00-A91F111F7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92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C3E79-E0D4-4C29-AE81-F460D559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1B29E-3A7C-4A8D-9DC1-71A942406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153BED-A916-4322-ABFC-8D9788528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DE2CB7-C6C0-4FBC-953F-E5F30C170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777A3C-0D01-4AAB-A2C3-6863DFBF0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464C2B-E68E-47FB-B520-8B9D19C2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FB4-5ADD-4E9D-A931-2CEF620FB36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22B6C9-F389-40CA-89F1-87145D4D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3C08CD-EF0F-4563-A02A-965B971B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12C5-7476-4748-AA00-A91F111F7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70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EC1FF-7027-42A5-B64D-BD4720FC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EF3E7D-4A8B-4B38-A552-99F272A0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FB4-5ADD-4E9D-A931-2CEF620FB36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E13E00-BE49-4080-B461-DB532A6C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E818F0-2DE7-453C-AB48-E2E395D8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12C5-7476-4748-AA00-A91F111F7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70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85C055-0848-42A8-9F02-100D9889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FB4-5ADD-4E9D-A931-2CEF620FB36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A0A4DF-5DB9-46F6-9B6E-EFE5A18C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354282-CE50-4F49-BBCC-312F5B05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12C5-7476-4748-AA00-A91F111F7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84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82FD8-1117-4782-B3D6-DF13CCE7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86D20-B941-47A5-B4A5-9BB27ABF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5CE746-60AD-4A70-B642-530BE15E4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EECB8-47C0-45DF-8CE0-1EF9F9C6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FB4-5ADD-4E9D-A931-2CEF620FB36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884BB8-4FC0-4CCA-8F90-91C6CD6F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801AE2-E8AB-4FF2-A741-606C8316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12C5-7476-4748-AA00-A91F111F7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11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A529F-F350-41C1-8DBD-3A484F0A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2BB08E-EDBB-4982-A15D-DB37ED4F4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8ADD92-9633-4DB2-BC60-CEF6915DD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D514C-9D0A-41AE-8754-9FE7E6A4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6FB4-5ADD-4E9D-A931-2CEF620FB36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5E2D98-2F26-4028-97FF-A449CAD3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B9B51B-D9FC-4D49-B75D-279CF6B0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12C5-7476-4748-AA00-A91F111F7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E38F20-B4E4-4DCA-BC66-E83D5313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D2DB8-8A76-4BD9-BE09-F8FD51A3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C015C-0F5A-4E4F-80E7-49A0C057A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6FB4-5ADD-4E9D-A931-2CEF620FB36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44785C-417E-40A4-A6F1-950107195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59C7E2-725F-4003-BBE9-9FCC65E6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12C5-7476-4748-AA00-A91F111F7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43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59B1-F14A-4CA9-98BC-7AE4D3E36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Dicas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2FD79-0770-4ADA-A5C2-C2EDE04D1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Jean Carlos Lourenço Costa</a:t>
            </a:r>
          </a:p>
        </p:txBody>
      </p:sp>
    </p:spTree>
    <p:extLst>
      <p:ext uri="{BB962C8B-B14F-4D97-AF65-F5344CB8AC3E}">
        <p14:creationId xmlns:p14="http://schemas.microsoft.com/office/powerpoint/2010/main" val="5726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C8538-9674-4313-B7BD-ED238C01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do Aprendizado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9C39DFD-AB20-4FDF-90D4-8E0F311CC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340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35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1EC43-3E6F-4ECC-B3C4-38B9CF1C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Pirâmide da retenção do aprendizado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4362BF-1A41-4E7F-AEF9-DF586182E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191" y="1334821"/>
            <a:ext cx="9727618" cy="5380303"/>
          </a:xfrm>
        </p:spPr>
      </p:pic>
    </p:spTree>
    <p:extLst>
      <p:ext uri="{BB962C8B-B14F-4D97-AF65-F5344CB8AC3E}">
        <p14:creationId xmlns:p14="http://schemas.microsoft.com/office/powerpoint/2010/main" val="331619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FA269-6BED-4E9D-9D03-310354E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Curva de Esquecimento e Retenção de </a:t>
            </a:r>
            <a:r>
              <a:rPr lang="pt-BR" dirty="0" err="1"/>
              <a:t>Ebbinghaus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0063A1-D093-45C1-AFD2-6ED4EB88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8" y="1825625"/>
            <a:ext cx="7900988" cy="489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98748-02CB-4765-ABCF-8EBCB6B4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Monitoramento das atividades cerebrais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E9C2E1B-6B1E-4B90-86C8-9812F5EFE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1539875"/>
            <a:ext cx="7829549" cy="5101296"/>
          </a:xfrm>
        </p:spPr>
      </p:pic>
    </p:spTree>
    <p:extLst>
      <p:ext uri="{BB962C8B-B14F-4D97-AF65-F5344CB8AC3E}">
        <p14:creationId xmlns:p14="http://schemas.microsoft.com/office/powerpoint/2010/main" val="245854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B220981-C3FA-4045-80BF-4DE7822FA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5910"/>
            <a:ext cx="12192000" cy="6837523"/>
          </a:xfrm>
        </p:spPr>
      </p:pic>
    </p:spTree>
    <p:extLst>
      <p:ext uri="{BB962C8B-B14F-4D97-AF65-F5344CB8AC3E}">
        <p14:creationId xmlns:p14="http://schemas.microsoft.com/office/powerpoint/2010/main" val="697692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Dicas</vt:lpstr>
      <vt:lpstr>Etapas do Aprendizado</vt:lpstr>
      <vt:lpstr>Pirâmide da retenção do aprendizado</vt:lpstr>
      <vt:lpstr>Curva de Esquecimento e Retenção de Ebbinghaus</vt:lpstr>
      <vt:lpstr>Monitoramento das atividades cerebrais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Diiiicas</dc:title>
  <dc:creator>jean</dc:creator>
  <cp:lastModifiedBy>jean costa</cp:lastModifiedBy>
  <cp:revision>7</cp:revision>
  <dcterms:created xsi:type="dcterms:W3CDTF">2021-02-03T18:25:34Z</dcterms:created>
  <dcterms:modified xsi:type="dcterms:W3CDTF">2021-02-11T10:11:02Z</dcterms:modified>
</cp:coreProperties>
</file>