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2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300" r:id="rId42"/>
    <p:sldId id="298" r:id="rId43"/>
    <p:sldId id="301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D4DA5-AE20-47D9-A9E2-58112594E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723E9-A58B-4B77-815E-B4C20BEB0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97B4-80C0-4F0F-902F-8F4DE87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Altamente escalável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74148-6E87-4A7F-9A83-740FD30D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escalabilidade para qualquer tecnologia é um grande fator ao se usar a tecnologia em projetos maiores. </a:t>
            </a:r>
          </a:p>
          <a:p>
            <a:r>
              <a:rPr lang="pt-BR" dirty="0"/>
              <a:t>Baseado em uma arquitetura de compartilhamento-nada. Banco de dados, servidores, servidores de cache.</a:t>
            </a:r>
          </a:p>
        </p:txBody>
      </p:sp>
    </p:spTree>
    <p:extLst>
      <p:ext uri="{BB962C8B-B14F-4D97-AF65-F5344CB8AC3E}">
        <p14:creationId xmlns:p14="http://schemas.microsoft.com/office/powerpoint/2010/main" val="290076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5C91-3165-4344-A9C8-CA3F06DE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6D53A-070D-48D1-A5AE-7A8DD5EC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o </a:t>
            </a:r>
            <a:r>
              <a:rPr lang="pt-BR" dirty="0" err="1"/>
              <a:t>Django</a:t>
            </a:r>
            <a:r>
              <a:rPr lang="pt-BR" dirty="0"/>
              <a:t> resolve muitos problemas de segurança existentes nas estruturas do PHP.</a:t>
            </a:r>
          </a:p>
          <a:p>
            <a:r>
              <a:rPr lang="pt-BR" dirty="0" err="1"/>
              <a:t>Django</a:t>
            </a:r>
            <a:r>
              <a:rPr lang="pt-BR" dirty="0"/>
              <a:t> gera paginas da web dinamicamente e usando estes modelos para enviar informações aos navegadores da web.</a:t>
            </a:r>
          </a:p>
        </p:txBody>
      </p:sp>
    </p:spTree>
    <p:extLst>
      <p:ext uri="{BB962C8B-B14F-4D97-AF65-F5344CB8AC3E}">
        <p14:creationId xmlns:p14="http://schemas.microsoft.com/office/powerpoint/2010/main" val="105770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1D6F-189A-4F34-A481-CF72BC35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0FF7D-68E6-4766-955C-D5DE8001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 (otimização de mecanismo de pesquisa)</a:t>
            </a:r>
          </a:p>
          <a:p>
            <a:r>
              <a:rPr lang="pt-BR" dirty="0"/>
              <a:t>um processo para aumentar a quantidade e a qualidade do tráfego do seu site por meio de resultados de mecanismos de pesquisa orgânicos.</a:t>
            </a:r>
          </a:p>
        </p:txBody>
      </p:sp>
    </p:spTree>
    <p:extLst>
      <p:ext uri="{BB962C8B-B14F-4D97-AF65-F5344CB8AC3E}">
        <p14:creationId xmlns:p14="http://schemas.microsoft.com/office/powerpoint/2010/main" val="209972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A94F-4623-4DFD-99C4-E52BE4BB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Enorme biblioteca de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CD079-F236-4681-9BCE-6CDE623B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comunidade do </a:t>
            </a:r>
            <a:r>
              <a:rPr lang="pt-BR" dirty="0" err="1"/>
              <a:t>Django</a:t>
            </a:r>
            <a:r>
              <a:rPr lang="pt-BR" dirty="0"/>
              <a:t> é muito grande e oferece suporte e fornece pacotes para quase tudo o que você precisa em um site</a:t>
            </a:r>
          </a:p>
        </p:txBody>
      </p:sp>
    </p:spTree>
    <p:extLst>
      <p:ext uri="{BB962C8B-B14F-4D97-AF65-F5344CB8AC3E}">
        <p14:creationId xmlns:p14="http://schemas.microsoft.com/office/powerpoint/2010/main" val="17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E845-AB88-43A9-B587-4FE5B8D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Permite design pragmático e robusto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53739-317E-4892-87B4-7B6004D9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Principal característica do </a:t>
            </a:r>
            <a:r>
              <a:rPr lang="pt-BR" dirty="0" err="1"/>
              <a:t>Django</a:t>
            </a:r>
            <a:r>
              <a:rPr lang="pt-BR" dirty="0"/>
              <a:t> é que ele permite aplicativos da Web em grande escala, que é possível criar projetos grandes com estruturas prontas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97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2B61-D1EE-440A-8F89-FAF69705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90808-2C26-4201-8423-3F6149204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2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0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42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44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46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xtBox 52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4" name="Rectangle 54">
            <a:extLst>
              <a:ext uri="{FF2B5EF4-FFF2-40B4-BE49-F238E27FC236}">
                <a16:creationId xmlns:a16="http://schemas.microsoft.com/office/drawing/2014/main" id="{9CC4AF46-A1F3-4DF9-8F71-44A6B10E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56">
            <a:extLst>
              <a:ext uri="{FF2B5EF4-FFF2-40B4-BE49-F238E27FC236}">
                <a16:creationId xmlns:a16="http://schemas.microsoft.com/office/drawing/2014/main" id="{0E798FC9-A14A-487D-88A2-A57F0029D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6" name="Picture 58">
            <a:extLst>
              <a:ext uri="{FF2B5EF4-FFF2-40B4-BE49-F238E27FC236}">
                <a16:creationId xmlns:a16="http://schemas.microsoft.com/office/drawing/2014/main" id="{C5065053-9EF0-4668-9CF6-DD9A49BE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60">
            <a:extLst>
              <a:ext uri="{FF2B5EF4-FFF2-40B4-BE49-F238E27FC236}">
                <a16:creationId xmlns:a16="http://schemas.microsoft.com/office/drawing/2014/main" id="{5CD8DEDF-3AC4-4735-B9FF-7BE084C2B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E106AA5C-5136-4C1B-8030-6FE6F0F5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410167-A5D0-4B9C-A90D-300AF6533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7ED6F4-0DBF-407F-937A-E92C77AA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MVC</a:t>
            </a:r>
            <a:endParaRPr lang="en-US" sz="3200" dirty="0"/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141F0475-A9D2-4045-BCFB-6F5CC311B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681217"/>
            <a:ext cx="5297322" cy="349623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4A2D297-946C-413D-8762-81BB0BB7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5012-A568-4025-9718-D5DBB0B8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43C41-513A-4E84-AAC5-4D204056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Modelo é a estrutura de dados lógica por trás do aplicativo completo e representa por um banco de dados (geralmente bancos de dados relacionais, como MySQL, </a:t>
            </a:r>
            <a:r>
              <a:rPr lang="pt-BR" dirty="0" err="1"/>
              <a:t>Postgres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691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1E839-C62B-4869-9D93-C57DF2BD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05799-D52A-4CD8-BD3E-E9889358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Visualização é a interface do usuário que você vê no navegador sempre que visita um site. Eles o representam através de arquivos HTML / CSS /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57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047C7-D732-4587-8A3E-AB5FED9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7EB45-3A5E-4B5C-A436-F41C2958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Controller</a:t>
            </a:r>
            <a:r>
              <a:rPr lang="pt-BR" dirty="0"/>
              <a:t> é o intermediário que conecta a vista e o modelo. Isso significa que o controlador é a passagem de dados do modelo para a visualização.</a:t>
            </a:r>
          </a:p>
        </p:txBody>
      </p:sp>
    </p:spTree>
    <p:extLst>
      <p:ext uri="{BB962C8B-B14F-4D97-AF65-F5344CB8AC3E}">
        <p14:creationId xmlns:p14="http://schemas.microsoft.com/office/powerpoint/2010/main" val="15219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92CDF-73BB-461C-9A03-98583C75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Django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C172AA-B310-48A3-BB92-E0C9E864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é uma estrutura de aplicativos web </a:t>
            </a:r>
            <a:r>
              <a:rPr lang="pt-BR" dirty="0" err="1"/>
              <a:t>python</a:t>
            </a:r>
            <a:r>
              <a:rPr lang="pt-BR" dirty="0"/>
              <a:t> de alto nível que permite o rápido desenvolvimento de aplicativos web.</a:t>
            </a:r>
          </a:p>
          <a:p>
            <a:r>
              <a:rPr lang="pt-BR" dirty="0"/>
              <a:t>É uma estrutura de </a:t>
            </a:r>
            <a:r>
              <a:rPr lang="pt-BR" dirty="0" err="1"/>
              <a:t>back-end</a:t>
            </a:r>
            <a:r>
              <a:rPr lang="pt-BR" dirty="0"/>
              <a:t> usada para resolver problemas de conectividade com bancos de dados e outros problemas de servidor.</a:t>
            </a:r>
          </a:p>
        </p:txBody>
      </p:sp>
    </p:spTree>
    <p:extLst>
      <p:ext uri="{BB962C8B-B14F-4D97-AF65-F5344CB8AC3E}">
        <p14:creationId xmlns:p14="http://schemas.microsoft.com/office/powerpoint/2010/main" val="389915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3330-A5D4-4CEC-A757-2BD61597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Empresas que utilizam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64E7B-DB78-47ED-8B21-165FF976C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Instagram</a:t>
            </a:r>
          </a:p>
          <a:p>
            <a:r>
              <a:rPr lang="pt-BR" dirty="0"/>
              <a:t>Youtube</a:t>
            </a:r>
          </a:p>
          <a:p>
            <a:r>
              <a:rPr lang="pt-BR" dirty="0" err="1"/>
              <a:t>Spotify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B7262-450D-4834-AB94-4D3AA3F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E3774E-6758-4048-BF89-73B439769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1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C3DE3-A198-4DDD-9AE0-237D1F28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dirty="0"/>
              <a:t>Acoplamento solto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26A2E-751B-4684-99E1-289C5BC9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do </a:t>
            </a:r>
            <a:r>
              <a:rPr lang="pt-BR" dirty="0" err="1"/>
              <a:t>Django</a:t>
            </a:r>
            <a:r>
              <a:rPr lang="pt-BR" dirty="0"/>
              <a:t> é fracamente acoplada e fortemente ligada, de modo que várias camadas da estrutura não precisem "conhecer" uma da outra, a menos que seja absolutamente necessário. Isso também dá ao </a:t>
            </a:r>
            <a:r>
              <a:rPr lang="pt-BR" dirty="0" err="1"/>
              <a:t>Django</a:t>
            </a:r>
            <a:r>
              <a:rPr lang="pt-BR" dirty="0"/>
              <a:t> uma vantagem de segurança sobre outras estruturas.</a:t>
            </a:r>
          </a:p>
        </p:txBody>
      </p:sp>
    </p:spTree>
    <p:extLst>
      <p:ext uri="{BB962C8B-B14F-4D97-AF65-F5344CB8AC3E}">
        <p14:creationId xmlns:p14="http://schemas.microsoft.com/office/powerpoint/2010/main" val="213505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AF811-FAC2-40FA-83E7-78184FE9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Menor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D9973-E614-4A48-A2DF-25D94422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Django</a:t>
            </a:r>
            <a:r>
              <a:rPr lang="pt-BR" dirty="0"/>
              <a:t> tira o máximo proveito dos aplicativos </a:t>
            </a:r>
            <a:r>
              <a:rPr lang="pt-BR" dirty="0" err="1"/>
              <a:t>pré</a:t>
            </a:r>
            <a:r>
              <a:rPr lang="pt-BR" dirty="0"/>
              <a:t>-escritos e, portanto, tem muito menos código para escrever você mesmo.</a:t>
            </a:r>
          </a:p>
        </p:txBody>
      </p:sp>
    </p:spTree>
    <p:extLst>
      <p:ext uri="{BB962C8B-B14F-4D97-AF65-F5344CB8AC3E}">
        <p14:creationId xmlns:p14="http://schemas.microsoft.com/office/powerpoint/2010/main" val="69032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5495-D838-4FFC-A2D6-65112783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Consistência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65ED3-C5BF-4F0B-8AB5-489574A5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trabalho das aplicações web é que elas são mediadoras entre diferentes tecnologias. A estrutura é consistente em todos os níveis e funciona com a mesma. Isso acontece mesmo que o modelo fique muito grande ou o projeto seja pequeno.</a:t>
            </a:r>
          </a:p>
        </p:txBody>
      </p:sp>
    </p:spTree>
    <p:extLst>
      <p:ext uri="{BB962C8B-B14F-4D97-AF65-F5344CB8AC3E}">
        <p14:creationId xmlns:p14="http://schemas.microsoft.com/office/powerpoint/2010/main" val="393633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7D1CE-9983-4669-B36E-F33ABCB0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Versátilidade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F1DF5-1193-4271-98A2-E2CC051B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Django</a:t>
            </a:r>
            <a:r>
              <a:rPr lang="pt-BR" dirty="0"/>
              <a:t> efetivamente completa todas as atividades como gerenciamento de conteúdo, plataformas de computação científica e até grandes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994239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932D1-C938-4CFB-904D-3E34103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/>
              <a:t>Instalação </a:t>
            </a:r>
          </a:p>
        </p:txBody>
      </p:sp>
    </p:spTree>
    <p:extLst>
      <p:ext uri="{BB962C8B-B14F-4D97-AF65-F5344CB8AC3E}">
        <p14:creationId xmlns:p14="http://schemas.microsoft.com/office/powerpoint/2010/main" val="185716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1E0DA-300D-4846-8B6D-E289B99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</a:t>
            </a:r>
            <a:r>
              <a:rPr lang="pt-BR" dirty="0" err="1"/>
              <a:t>python</a:t>
            </a:r>
            <a:r>
              <a:rPr lang="pt-BR" dirty="0"/>
              <a:t> 3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AD7AD75-871E-4063-B4E4-7D8CD943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807" y="2052638"/>
            <a:ext cx="7451323" cy="3997325"/>
          </a:xfrm>
        </p:spPr>
      </p:pic>
    </p:spTree>
    <p:extLst>
      <p:ext uri="{BB962C8B-B14F-4D97-AF65-F5344CB8AC3E}">
        <p14:creationId xmlns:p14="http://schemas.microsoft.com/office/powerpoint/2010/main" val="684226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22459-FBD6-49A7-B0E1-6F762DBE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pt-BR"/>
              <a:t>Windows</a:t>
            </a:r>
            <a:endParaRPr lang="pt-BR" dirty="0"/>
          </a:p>
        </p:txBody>
      </p:sp>
      <p:pic>
        <p:nvPicPr>
          <p:cNvPr id="5" name="Espaço Reservado para Conteúdo 4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64922DD6-2AC9-4FE2-A9D8-80AAB36D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01" y="2052638"/>
            <a:ext cx="7583336" cy="3997306"/>
          </a:xfrm>
        </p:spPr>
      </p:pic>
    </p:spTree>
    <p:extLst>
      <p:ext uri="{BB962C8B-B14F-4D97-AF65-F5344CB8AC3E}">
        <p14:creationId xmlns:p14="http://schemas.microsoft.com/office/powerpoint/2010/main" val="376323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7A5A7-94E1-4893-8191-40AA8266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 dirty="0"/>
              <a:t>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437CD-54F6-43D5-BB3C-17462D88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pPr fontAlgn="base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-y upgrade</a:t>
            </a:r>
          </a:p>
          <a:p>
            <a:pPr fontAlgn="base"/>
            <a:r>
              <a:rPr lang="pt-BR" sz="1800" dirty="0"/>
              <a:t>$ </a:t>
            </a:r>
            <a:r>
              <a:rPr lang="pt-BR" sz="1800" dirty="0" err="1"/>
              <a:t>sudo</a:t>
            </a:r>
            <a:r>
              <a:rPr lang="pt-BR" sz="1800" dirty="0"/>
              <a:t> </a:t>
            </a:r>
            <a:r>
              <a:rPr lang="pt-BR" sz="1800" dirty="0" err="1"/>
              <a:t>apt-get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python3</a:t>
            </a:r>
          </a:p>
          <a:p>
            <a:r>
              <a:rPr lang="pt-BR" sz="1800" dirty="0"/>
              <a:t>$ python3 –V</a:t>
            </a:r>
          </a:p>
          <a:p>
            <a:pPr fontAlgn="base"/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apt-get install -y python3 pip</a:t>
            </a:r>
          </a:p>
          <a:p>
            <a:pPr fontAlgn="base"/>
            <a:r>
              <a:rPr lang="pt-BR" sz="1800" dirty="0"/>
              <a:t>$ pip3 -V</a:t>
            </a:r>
            <a:br>
              <a:rPr lang="en-US" sz="1800" dirty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0020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E8FE9-C957-4CAA-85E8-4A66B7AC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para aprender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4FF81-158A-4028-919A-561224519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823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9B147-D257-4833-8299-E204372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512415"/>
            <a:ext cx="7958331" cy="1077229"/>
          </a:xfrm>
        </p:spPr>
        <p:txBody>
          <a:bodyPr/>
          <a:lstStyle/>
          <a:p>
            <a:r>
              <a:rPr lang="pt-BR" dirty="0"/>
              <a:t>Instalando a </a:t>
            </a:r>
            <a:r>
              <a:rPr lang="pt-BR" dirty="0" err="1"/>
              <a:t>Virtualenv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B2D10-BB55-493E-9080-9460431E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2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60F3F-3F0E-499D-95D8-ED7844D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</a:t>
            </a:r>
          </a:p>
        </p:txBody>
      </p:sp>
      <p:pic>
        <p:nvPicPr>
          <p:cNvPr id="7" name="Espaço Reservado para Conteúdo 6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B79B5B47-E2F1-4FB3-BE2A-FA8AB65CE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01" y="2052638"/>
            <a:ext cx="7583336" cy="3997325"/>
          </a:xfrm>
        </p:spPr>
      </p:pic>
    </p:spTree>
    <p:extLst>
      <p:ext uri="{BB962C8B-B14F-4D97-AF65-F5344CB8AC3E}">
        <p14:creationId xmlns:p14="http://schemas.microsoft.com/office/powerpoint/2010/main" val="331395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25612-F935-4FDB-B95C-C90E0C08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/>
              <a:t>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6A134-6A19-4901-96C5-B44E7CF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pPr fontAlgn="base"/>
            <a:r>
              <a:rPr lang="pt-BR" sz="1800" dirty="0"/>
              <a:t>$ pip3 </a:t>
            </a:r>
            <a:r>
              <a:rPr lang="pt-BR" sz="1800" dirty="0" err="1"/>
              <a:t>install</a:t>
            </a:r>
            <a:r>
              <a:rPr lang="pt-BR" sz="1800" dirty="0"/>
              <a:t> </a:t>
            </a:r>
            <a:r>
              <a:rPr lang="pt-BR" sz="1800" dirty="0" err="1"/>
              <a:t>virtualenv</a:t>
            </a:r>
            <a:endParaRPr lang="pt-BR" sz="1800" dirty="0"/>
          </a:p>
          <a:p>
            <a:pPr fontAlgn="base"/>
            <a:r>
              <a:rPr lang="pt-BR" sz="1800" dirty="0"/>
              <a:t>$ </a:t>
            </a:r>
            <a:r>
              <a:rPr lang="pt-BR" sz="1800" dirty="0" err="1"/>
              <a:t>virtualenv</a:t>
            </a:r>
            <a:r>
              <a:rPr lang="pt-BR" sz="1800" dirty="0"/>
              <a:t> –-</a:t>
            </a:r>
            <a:r>
              <a:rPr lang="pt-BR" sz="1800" dirty="0" err="1"/>
              <a:t>version</a:t>
            </a:r>
            <a:br>
              <a:rPr lang="pt-BR" sz="1800" dirty="0"/>
            </a:b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6012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5F619-14F4-4166-90EC-EB041BD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8272E-677A-4848-9BA4-DCEBF1025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57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97C1-3F31-4989-A289-07FD5113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9092AD4-4057-470E-BD0B-09958ECA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155" y="3049183"/>
            <a:ext cx="7460627" cy="2004234"/>
          </a:xfrm>
        </p:spPr>
      </p:pic>
    </p:spTree>
    <p:extLst>
      <p:ext uri="{BB962C8B-B14F-4D97-AF65-F5344CB8AC3E}">
        <p14:creationId xmlns:p14="http://schemas.microsoft.com/office/powerpoint/2010/main" val="56400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EFB7C-4F69-44A0-8C6B-2361BC70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/>
              <a:t>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1B959-BD74-4CB2-8217-33AAAB1B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pPr fontAlgn="base"/>
            <a:r>
              <a:rPr lang="pt-BR" sz="1800"/>
              <a:t>$ pip install -e django</a:t>
            </a:r>
          </a:p>
        </p:txBody>
      </p:sp>
    </p:spTree>
    <p:extLst>
      <p:ext uri="{BB962C8B-B14F-4D97-AF65-F5344CB8AC3E}">
        <p14:creationId xmlns:p14="http://schemas.microsoft.com/office/powerpoint/2010/main" val="120763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90583-6B76-41B2-B317-30E95994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89C4B-5920-471F-A495-B1CAC8125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802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0B630-E04A-4785-B98E-0EEB5BE3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</a:t>
            </a:r>
          </a:p>
        </p:txBody>
      </p:sp>
      <p:pic>
        <p:nvPicPr>
          <p:cNvPr id="5" name="Espaço Reservado para Conteúdo 4" descr="Uma imagem contendo pássaro, flor&#10;&#10;Descrição gerada automaticamente">
            <a:extLst>
              <a:ext uri="{FF2B5EF4-FFF2-40B4-BE49-F238E27FC236}">
                <a16:creationId xmlns:a16="http://schemas.microsoft.com/office/drawing/2014/main" id="{1CE91DE6-D28F-4E1F-8B70-A2E41548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801" y="2052638"/>
            <a:ext cx="7583336" cy="3997325"/>
          </a:xfrm>
        </p:spPr>
      </p:pic>
    </p:spTree>
    <p:extLst>
      <p:ext uri="{BB962C8B-B14F-4D97-AF65-F5344CB8AC3E}">
        <p14:creationId xmlns:p14="http://schemas.microsoft.com/office/powerpoint/2010/main" val="3497845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CFE2-1B51-4E7F-A6D0-3AC4E1A8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2148517"/>
            <a:ext cx="7958331" cy="1077229"/>
          </a:xfrm>
        </p:spPr>
        <p:txBody>
          <a:bodyPr/>
          <a:lstStyle/>
          <a:p>
            <a:r>
              <a:rPr lang="pt-BR" dirty="0"/>
              <a:t>Ativação do ambiente</a:t>
            </a:r>
          </a:p>
        </p:txBody>
      </p:sp>
      <p:pic>
        <p:nvPicPr>
          <p:cNvPr id="5" name="Espaço Reservado para Conteúdo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3736497-689D-4961-9DA2-49547607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3632254"/>
            <a:ext cx="7796212" cy="838092"/>
          </a:xfrm>
        </p:spPr>
      </p:pic>
    </p:spTree>
    <p:extLst>
      <p:ext uri="{BB962C8B-B14F-4D97-AF65-F5344CB8AC3E}">
        <p14:creationId xmlns:p14="http://schemas.microsoft.com/office/powerpoint/2010/main" val="2586939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CA0BD-09A5-44BE-9425-0FCCA722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r>
              <a:rPr lang="pt-BR" sz="3200"/>
              <a:t>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5BC35-AAC2-4024-B895-F34471E7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5" y="1201723"/>
            <a:ext cx="5595093" cy="4454554"/>
          </a:xfrm>
        </p:spPr>
        <p:txBody>
          <a:bodyPr anchor="ctr">
            <a:normAutofit/>
          </a:bodyPr>
          <a:lstStyle/>
          <a:p>
            <a:pPr fontAlgn="base"/>
            <a:r>
              <a:rPr lang="pt-BR" sz="1800"/>
              <a:t>$ pyvenv environment_name</a:t>
            </a:r>
          </a:p>
          <a:p>
            <a:pPr fontAlgn="base"/>
            <a:r>
              <a:rPr lang="pt-BR" sz="1800"/>
              <a:t>$ ls environment_name</a:t>
            </a:r>
          </a:p>
          <a:p>
            <a:pPr fontAlgn="base"/>
            <a:r>
              <a:rPr lang="pt-BR" sz="1800"/>
              <a:t>$ source environment_name / bin / enable</a:t>
            </a:r>
          </a:p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4345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8982B-2FD3-4FB8-BF38-3EC104A7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constante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3D81F-9679-49B9-9B39-5355B7F4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o lançamento do </a:t>
            </a:r>
            <a:r>
              <a:rPr lang="pt-BR" dirty="0" err="1"/>
              <a:t>Django</a:t>
            </a:r>
            <a:r>
              <a:rPr lang="pt-BR" dirty="0"/>
              <a:t>, ele tem muitos recursos e ainda assim, o </a:t>
            </a:r>
            <a:r>
              <a:rPr lang="pt-BR" dirty="0" err="1"/>
              <a:t>Django</a:t>
            </a:r>
            <a:r>
              <a:rPr lang="pt-BR" dirty="0"/>
              <a:t> continua sua jornada e está na indústria há mais de uma década. É um tempo bastante longo e tem vários lançamentos nesse curso.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6470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303D-1B75-4537-8E1A-7CA37066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03927-D38D-49A6-8CA9-FF1A59F9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-admin </a:t>
            </a:r>
            <a:r>
              <a:rPr lang="pt-BR" dirty="0" err="1"/>
              <a:t>startproject</a:t>
            </a:r>
            <a:r>
              <a:rPr lang="pt-BR" dirty="0"/>
              <a:t> </a:t>
            </a:r>
            <a:r>
              <a:rPr lang="pt-BR" dirty="0" err="1"/>
              <a:t>nome_do_projeto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385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04A5-694A-4E9D-8275-C4E3F201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04875-314E-4FF3-9E27-5CE775BD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manage.py </a:t>
            </a:r>
            <a:r>
              <a:rPr lang="pt-BR" dirty="0" err="1"/>
              <a:t>migrate</a:t>
            </a:r>
            <a:endParaRPr lang="pt-BR" dirty="0"/>
          </a:p>
          <a:p>
            <a:r>
              <a:rPr lang="pt-BR" dirty="0"/>
              <a:t>Python manage.py </a:t>
            </a:r>
            <a:r>
              <a:rPr lang="pt-BR" dirty="0" err="1"/>
              <a:t>createsuperuser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13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A486E-863C-451E-99D8-DE817674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C34C6-9BE4-4597-A4DB-195A0C21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Python manage.py </a:t>
            </a:r>
            <a:r>
              <a:rPr lang="pt-BR" dirty="0" err="1"/>
              <a:t>runserver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225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69834-AB15-436C-BEF9-36FE996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824" y="3691709"/>
            <a:ext cx="2134351" cy="1077229"/>
          </a:xfrm>
        </p:spPr>
        <p:txBody>
          <a:bodyPr/>
          <a:lstStyle/>
          <a:p>
            <a:r>
              <a:rPr lang="pt-BR" dirty="0" err="1"/>
              <a:t>Rest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B293E-9393-40FE-A4F8-6F1DA278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839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77B8A-DA2F-4A82-B324-3D346610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Apresentando 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DC86F-0AD5-4044-9708-649538A76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3E02-7D95-41A3-BE57-EC2944D0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aberto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9CCCC-0518-4B66-A3DC-F61E78B5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Django</a:t>
            </a:r>
            <a:r>
              <a:rPr lang="pt-BR" dirty="0"/>
              <a:t> é uma tecnologia de código aberto. O </a:t>
            </a:r>
            <a:r>
              <a:rPr lang="pt-BR" dirty="0" err="1"/>
              <a:t>Django</a:t>
            </a:r>
            <a:r>
              <a:rPr lang="pt-BR" dirty="0"/>
              <a:t> desde seu lançamento possui excelente documentação e ainda é bem mantido, o que significa que, no momento do lançamento, esse era o único framework com ótima documentação.</a:t>
            </a:r>
          </a:p>
        </p:txBody>
      </p:sp>
    </p:spTree>
    <p:extLst>
      <p:ext uri="{BB962C8B-B14F-4D97-AF65-F5344CB8AC3E}">
        <p14:creationId xmlns:p14="http://schemas.microsoft.com/office/powerpoint/2010/main" val="966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971D7-82FC-4EF1-B38A-AD2197F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Uma das melhores comunidades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4479B-E61D-44E2-9C05-165D5835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comunidade de estrutura do </a:t>
            </a:r>
            <a:r>
              <a:rPr lang="pt-BR" dirty="0" err="1"/>
              <a:t>Django</a:t>
            </a:r>
            <a:r>
              <a:rPr lang="pt-BR" dirty="0"/>
              <a:t> é uma das melhores comunidades existentes, pois elas suportam todos os projetos e resolvem todas as consultas. Essa é uma das razões pelas quais a comunidade do </a:t>
            </a:r>
            <a:r>
              <a:rPr lang="pt-BR" dirty="0" err="1"/>
              <a:t>Django</a:t>
            </a:r>
            <a:r>
              <a:rPr lang="pt-BR" dirty="0"/>
              <a:t> está crescendo em ritmo acelerado e, portanto, mais e mais pessoas estão mudando para o </a:t>
            </a:r>
            <a:r>
              <a:rPr lang="pt-BR" dirty="0" err="1"/>
              <a:t>Django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40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6949E-80E6-4C13-83EE-24350EAD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02" y="3775374"/>
            <a:ext cx="7958331" cy="1077229"/>
          </a:xfrm>
        </p:spPr>
        <p:txBody>
          <a:bodyPr/>
          <a:lstStyle/>
          <a:p>
            <a:r>
              <a:rPr lang="pt-BR" dirty="0"/>
              <a:t>Recursos do framework </a:t>
            </a:r>
            <a:r>
              <a:rPr lang="pt-BR" dirty="0" err="1"/>
              <a:t>Django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B78078-738A-4196-82F3-D4C1417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6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3EBE-8144-4215-A540-D030B505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C3295-F731-4F65-9DC2-5140B3E2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Django</a:t>
            </a:r>
            <a:r>
              <a:rPr lang="pt-BR" dirty="0"/>
              <a:t> está entre as primeiras estruturas a responder a uma nova vulnerabilidade. O que significa que o </a:t>
            </a:r>
            <a:r>
              <a:rPr lang="pt-BR" dirty="0" err="1"/>
              <a:t>Django</a:t>
            </a:r>
            <a:r>
              <a:rPr lang="pt-BR" dirty="0"/>
              <a:t> tem sua estrutura testada a todo momento e sendo melhorado para as atuas e futuras falhas.</a:t>
            </a:r>
          </a:p>
        </p:txBody>
      </p:sp>
    </p:spTree>
    <p:extLst>
      <p:ext uri="{BB962C8B-B14F-4D97-AF65-F5344CB8AC3E}">
        <p14:creationId xmlns:p14="http://schemas.microsoft.com/office/powerpoint/2010/main" val="371002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1975-0957-4455-BDFD-F72E5EF7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Exelente</a:t>
            </a:r>
            <a:r>
              <a:rPr lang="pt-BR" dirty="0"/>
              <a:t> documentação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111DF-9B4B-40ED-BD51-440908C8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Apesar de ser um projeto de código aberto ele fornece uma ótima documentação e sempre estão disponíveis para seus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2480815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807</Words>
  <Application>Microsoft Office PowerPoint</Application>
  <PresentationFormat>Widescreen</PresentationFormat>
  <Paragraphs>86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MS Shell Dlg 2</vt:lpstr>
      <vt:lpstr>Wingdings</vt:lpstr>
      <vt:lpstr>Wingdings 3</vt:lpstr>
      <vt:lpstr>Madison</vt:lpstr>
      <vt:lpstr>Django </vt:lpstr>
      <vt:lpstr>O que é Django?</vt:lpstr>
      <vt:lpstr>Pontos para aprender Django</vt:lpstr>
      <vt:lpstr>Evolução constante</vt:lpstr>
      <vt:lpstr>Código aberto</vt:lpstr>
      <vt:lpstr>Uma das melhores comunidades de software</vt:lpstr>
      <vt:lpstr>Recursos do framework Django</vt:lpstr>
      <vt:lpstr>Estabilidade</vt:lpstr>
      <vt:lpstr>Exelente documentação</vt:lpstr>
      <vt:lpstr>Altamente escalável</vt:lpstr>
      <vt:lpstr>Problemas de segurança</vt:lpstr>
      <vt:lpstr>SEO</vt:lpstr>
      <vt:lpstr>Enorme biblioteca de pacotes</vt:lpstr>
      <vt:lpstr>Permite design pragmático e robusto</vt:lpstr>
      <vt:lpstr>Arquitetura do Django</vt:lpstr>
      <vt:lpstr>MVC</vt:lpstr>
      <vt:lpstr>Model</vt:lpstr>
      <vt:lpstr>View</vt:lpstr>
      <vt:lpstr>Controller</vt:lpstr>
      <vt:lpstr>Empresas que utilizam Django</vt:lpstr>
      <vt:lpstr>Vantagens do Django</vt:lpstr>
      <vt:lpstr>Acoplamento solto</vt:lpstr>
      <vt:lpstr>Código Menor </vt:lpstr>
      <vt:lpstr>Consistência </vt:lpstr>
      <vt:lpstr>Versátilidade</vt:lpstr>
      <vt:lpstr>Instalação </vt:lpstr>
      <vt:lpstr>Instalando python 3</vt:lpstr>
      <vt:lpstr>Windows</vt:lpstr>
      <vt:lpstr>Linux</vt:lpstr>
      <vt:lpstr>Instalando a Virtualenv</vt:lpstr>
      <vt:lpstr>Windows</vt:lpstr>
      <vt:lpstr>Linux</vt:lpstr>
      <vt:lpstr>Instalando Django</vt:lpstr>
      <vt:lpstr>Windows</vt:lpstr>
      <vt:lpstr>Linux</vt:lpstr>
      <vt:lpstr>Configurando o ambiente</vt:lpstr>
      <vt:lpstr>Windows</vt:lpstr>
      <vt:lpstr>Ativação do ambiente</vt:lpstr>
      <vt:lpstr>Linux</vt:lpstr>
      <vt:lpstr>Iniciando projeto</vt:lpstr>
      <vt:lpstr>Criando o banco de dados</vt:lpstr>
      <vt:lpstr>Rodando o server</vt:lpstr>
      <vt:lpstr>Rest</vt:lpstr>
      <vt:lpstr>Apresentando 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</dc:title>
  <dc:creator>Jean da silva</dc:creator>
  <cp:lastModifiedBy>Jean da silva</cp:lastModifiedBy>
  <cp:revision>6</cp:revision>
  <dcterms:created xsi:type="dcterms:W3CDTF">2019-11-07T01:17:51Z</dcterms:created>
  <dcterms:modified xsi:type="dcterms:W3CDTF">2019-11-07T12:45:59Z</dcterms:modified>
</cp:coreProperties>
</file>