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3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0" r:id="rId6"/>
    <p:sldId id="281" r:id="rId7"/>
    <p:sldId id="339" r:id="rId8"/>
    <p:sldId id="271" r:id="rId9"/>
    <p:sldId id="272" r:id="rId10"/>
    <p:sldId id="267" r:id="rId11"/>
  </p:sldIdLst>
  <p:sldSz cx="12192000" cy="6858000"/>
  <p:notesSz cx="6858000" cy="9926638"/>
  <p:embeddedFontLst>
    <p:embeddedFont>
      <p:font typeface="AvantGarde Bk BT" panose="020B0402020202020204" pitchFamily="34" charset="0"/>
      <p:regular r:id="rId14"/>
      <p:italic r:id="rId15"/>
    </p:embeddedFont>
    <p:embeddedFont>
      <p:font typeface="ITC Avant Garde Gothic" panose="02000503000000000000" pitchFamily="2" charset="0"/>
      <p:regular r:id="rId16"/>
      <p:bold r:id="rId17"/>
      <p:italic r:id="rId18"/>
      <p:boldItalic r:id="rId1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A7C"/>
    <a:srgbClr val="D35DC5"/>
    <a:srgbClr val="FFFFFF"/>
    <a:srgbClr val="FA9F1C"/>
    <a:srgbClr val="707173"/>
    <a:srgbClr val="FDB613"/>
    <a:srgbClr val="F29400"/>
    <a:srgbClr val="F68B1F"/>
    <a:srgbClr val="F89A1D"/>
    <a:srgbClr val="F3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720B6-C0B0-4503-A43F-542F5DBF16AF}" v="7" dt="2024-05-07T08:40:48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720" y="102"/>
      </p:cViewPr>
      <p:guideLst>
        <p:guide orient="horz" pos="2160"/>
        <p:guide pos="3885"/>
        <p:guide orient="horz" pos="31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70" d="100"/>
          <a:sy n="70" d="100"/>
        </p:scale>
        <p:origin x="3256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clerc Christophe" userId="1f039c05-3536-4457-829c-2061943f8cdc" providerId="ADAL" clId="{598720B6-C0B0-4503-A43F-542F5DBF16AF}"/>
    <pc:docChg chg="custSel addSld delSld modSld">
      <pc:chgData name="Leclerc Christophe" userId="1f039c05-3536-4457-829c-2061943f8cdc" providerId="ADAL" clId="{598720B6-C0B0-4503-A43F-542F5DBF16AF}" dt="2024-05-13T10:23:23.167" v="346" actId="14100"/>
      <pc:docMkLst>
        <pc:docMk/>
      </pc:docMkLst>
      <pc:sldChg chg="modSp mod">
        <pc:chgData name="Leclerc Christophe" userId="1f039c05-3536-4457-829c-2061943f8cdc" providerId="ADAL" clId="{598720B6-C0B0-4503-A43F-542F5DBF16AF}" dt="2024-05-07T09:46:42.081" v="338" actId="20577"/>
        <pc:sldMkLst>
          <pc:docMk/>
          <pc:sldMk cId="3894888350" sldId="260"/>
        </pc:sldMkLst>
        <pc:spChg chg="mod">
          <ac:chgData name="Leclerc Christophe" userId="1f039c05-3536-4457-829c-2061943f8cdc" providerId="ADAL" clId="{598720B6-C0B0-4503-A43F-542F5DBF16AF}" dt="2024-05-07T09:46:42.081" v="338" actId="20577"/>
          <ac:spMkLst>
            <pc:docMk/>
            <pc:sldMk cId="3894888350" sldId="260"/>
            <ac:spMk id="4" creationId="{4452293B-D10D-44C2-9655-F7E8C0F8FE06}"/>
          </ac:spMkLst>
        </pc:spChg>
      </pc:sldChg>
      <pc:sldChg chg="addSp delSp modSp add mod">
        <pc:chgData name="Leclerc Christophe" userId="1f039c05-3536-4457-829c-2061943f8cdc" providerId="ADAL" clId="{598720B6-C0B0-4503-A43F-542F5DBF16AF}" dt="2024-05-07T08:43:16.083" v="140" actId="115"/>
        <pc:sldMkLst>
          <pc:docMk/>
          <pc:sldMk cId="2674753352" sldId="271"/>
        </pc:sldMkLst>
        <pc:spChg chg="mod">
          <ac:chgData name="Leclerc Christophe" userId="1f039c05-3536-4457-829c-2061943f8cdc" providerId="ADAL" clId="{598720B6-C0B0-4503-A43F-542F5DBF16AF}" dt="2024-05-07T08:43:16.083" v="140" actId="115"/>
          <ac:spMkLst>
            <pc:docMk/>
            <pc:sldMk cId="2674753352" sldId="271"/>
            <ac:spMk id="2" creationId="{468DF7CF-9AB2-42BF-A7E5-06FCF9D0EF1A}"/>
          </ac:spMkLst>
        </pc:spChg>
        <pc:spChg chg="mod">
          <ac:chgData name="Leclerc Christophe" userId="1f039c05-3536-4457-829c-2061943f8cdc" providerId="ADAL" clId="{598720B6-C0B0-4503-A43F-542F5DBF16AF}" dt="2024-05-07T08:42:18.937" v="123" actId="20577"/>
          <ac:spMkLst>
            <pc:docMk/>
            <pc:sldMk cId="2674753352" sldId="271"/>
            <ac:spMk id="10" creationId="{C61D6A16-0A6A-49A3-A4A9-51EC51AD45BB}"/>
          </ac:spMkLst>
        </pc:spChg>
        <pc:grpChg chg="del">
          <ac:chgData name="Leclerc Christophe" userId="1f039c05-3536-4457-829c-2061943f8cdc" providerId="ADAL" clId="{598720B6-C0B0-4503-A43F-542F5DBF16AF}" dt="2024-05-07T08:40:42.168" v="69" actId="478"/>
          <ac:grpSpMkLst>
            <pc:docMk/>
            <pc:sldMk cId="2674753352" sldId="271"/>
            <ac:grpSpMk id="9" creationId="{DCE9AED1-17B3-445B-B5BD-4E2D53BA9AB7}"/>
          </ac:grpSpMkLst>
        </pc:grpChg>
        <pc:picChg chg="add mod ord">
          <ac:chgData name="Leclerc Christophe" userId="1f039c05-3536-4457-829c-2061943f8cdc" providerId="ADAL" clId="{598720B6-C0B0-4503-A43F-542F5DBF16AF}" dt="2024-05-07T08:41:30.915" v="82" actId="1076"/>
          <ac:picMkLst>
            <pc:docMk/>
            <pc:sldMk cId="2674753352" sldId="271"/>
            <ac:picMk id="6" creationId="{822459A1-9E65-A662-7117-177A354B8D9C}"/>
          </ac:picMkLst>
        </pc:picChg>
        <pc:cxnChg chg="mod">
          <ac:chgData name="Leclerc Christophe" userId="1f039c05-3536-4457-829c-2061943f8cdc" providerId="ADAL" clId="{598720B6-C0B0-4503-A43F-542F5DBF16AF}" dt="2024-05-07T08:41:46.455" v="84" actId="14100"/>
          <ac:cxnSpMkLst>
            <pc:docMk/>
            <pc:sldMk cId="2674753352" sldId="271"/>
            <ac:cxnSpMk id="7" creationId="{6D25315C-AB1A-42FC-86CC-72523CDFE34B}"/>
          </ac:cxnSpMkLst>
        </pc:cxnChg>
      </pc:sldChg>
      <pc:sldChg chg="modSp add mod">
        <pc:chgData name="Leclerc Christophe" userId="1f039c05-3536-4457-829c-2061943f8cdc" providerId="ADAL" clId="{598720B6-C0B0-4503-A43F-542F5DBF16AF}" dt="2024-05-07T08:37:37.748" v="57" actId="20577"/>
        <pc:sldMkLst>
          <pc:docMk/>
          <pc:sldMk cId="3040088590" sldId="272"/>
        </pc:sldMkLst>
        <pc:spChg chg="mod">
          <ac:chgData name="Leclerc Christophe" userId="1f039c05-3536-4457-829c-2061943f8cdc" providerId="ADAL" clId="{598720B6-C0B0-4503-A43F-542F5DBF16AF}" dt="2024-05-07T08:37:37.748" v="57" actId="20577"/>
          <ac:spMkLst>
            <pc:docMk/>
            <pc:sldMk cId="3040088590" sldId="272"/>
            <ac:spMk id="2" creationId="{15BA9B0F-D4AD-43EA-AA58-15C32C885870}"/>
          </ac:spMkLst>
        </pc:spChg>
      </pc:sldChg>
      <pc:sldChg chg="addSp modSp add mod">
        <pc:chgData name="Leclerc Christophe" userId="1f039c05-3536-4457-829c-2061943f8cdc" providerId="ADAL" clId="{598720B6-C0B0-4503-A43F-542F5DBF16AF}" dt="2024-05-13T10:23:23.167" v="346" actId="14100"/>
        <pc:sldMkLst>
          <pc:docMk/>
          <pc:sldMk cId="4225317735" sldId="281"/>
        </pc:sldMkLst>
        <pc:spChg chg="mod">
          <ac:chgData name="Leclerc Christophe" userId="1f039c05-3536-4457-829c-2061943f8cdc" providerId="ADAL" clId="{598720B6-C0B0-4503-A43F-542F5DBF16AF}" dt="2024-05-07T08:36:43.687" v="20" actId="20577"/>
          <ac:spMkLst>
            <pc:docMk/>
            <pc:sldMk cId="4225317735" sldId="281"/>
            <ac:spMk id="2" creationId="{00000000-0000-0000-0000-000000000000}"/>
          </ac:spMkLst>
        </pc:spChg>
        <pc:spChg chg="mod">
          <ac:chgData name="Leclerc Christophe" userId="1f039c05-3536-4457-829c-2061943f8cdc" providerId="ADAL" clId="{598720B6-C0B0-4503-A43F-542F5DBF16AF}" dt="2024-05-13T10:23:23.167" v="346" actId="14100"/>
          <ac:spMkLst>
            <pc:docMk/>
            <pc:sldMk cId="4225317735" sldId="281"/>
            <ac:spMk id="3" creationId="{F2967709-36DC-4708-A635-F28CD24EDAD5}"/>
          </ac:spMkLst>
        </pc:spChg>
        <pc:spChg chg="mod">
          <ac:chgData name="Leclerc Christophe" userId="1f039c05-3536-4457-829c-2061943f8cdc" providerId="ADAL" clId="{598720B6-C0B0-4503-A43F-542F5DBF16AF}" dt="2024-05-07T09:46:33.360" v="336" actId="20577"/>
          <ac:spMkLst>
            <pc:docMk/>
            <pc:sldMk cId="4225317735" sldId="281"/>
            <ac:spMk id="5" creationId="{92DACDF7-9C95-4C8E-B0D0-EA4BB130B8A7}"/>
          </ac:spMkLst>
        </pc:spChg>
        <pc:spChg chg="add mod">
          <ac:chgData name="Leclerc Christophe" userId="1f039c05-3536-4457-829c-2061943f8cdc" providerId="ADAL" clId="{598720B6-C0B0-4503-A43F-542F5DBF16AF}" dt="2024-05-13T10:23:18.125" v="345" actId="1076"/>
          <ac:spMkLst>
            <pc:docMk/>
            <pc:sldMk cId="4225317735" sldId="281"/>
            <ac:spMk id="8" creationId="{FF7D130D-561E-6976-6B9C-A3E748F9B4E6}"/>
          </ac:spMkLst>
        </pc:spChg>
        <pc:picChg chg="mod">
          <ac:chgData name="Leclerc Christophe" userId="1f039c05-3536-4457-829c-2061943f8cdc" providerId="ADAL" clId="{598720B6-C0B0-4503-A43F-542F5DBF16AF}" dt="2024-05-13T10:23:08.906" v="342" actId="1076"/>
          <ac:picMkLst>
            <pc:docMk/>
            <pc:sldMk cId="4225317735" sldId="281"/>
            <ac:picMk id="4" creationId="{872E7A96-68B1-455A-8444-A2D45B56C8A2}"/>
          </ac:picMkLst>
        </pc:picChg>
        <pc:picChg chg="mod">
          <ac:chgData name="Leclerc Christophe" userId="1f039c05-3536-4457-829c-2061943f8cdc" providerId="ADAL" clId="{598720B6-C0B0-4503-A43F-542F5DBF16AF}" dt="2024-05-13T10:23:11.036" v="343" actId="1076"/>
          <ac:picMkLst>
            <pc:docMk/>
            <pc:sldMk cId="4225317735" sldId="281"/>
            <ac:picMk id="6" creationId="{9F5C17AC-61C2-46B7-BFCB-E862B116CEB4}"/>
          </ac:picMkLst>
        </pc:picChg>
      </pc:sldChg>
      <pc:sldChg chg="modSp mod">
        <pc:chgData name="Leclerc Christophe" userId="1f039c05-3536-4457-829c-2061943f8cdc" providerId="ADAL" clId="{598720B6-C0B0-4503-A43F-542F5DBF16AF}" dt="2024-05-07T09:46:12.289" v="334" actId="115"/>
        <pc:sldMkLst>
          <pc:docMk/>
          <pc:sldMk cId="2109421142" sldId="339"/>
        </pc:sldMkLst>
        <pc:spChg chg="mod">
          <ac:chgData name="Leclerc Christophe" userId="1f039c05-3536-4457-829c-2061943f8cdc" providerId="ADAL" clId="{598720B6-C0B0-4503-A43F-542F5DBF16AF}" dt="2024-05-07T09:46:12.289" v="334" actId="115"/>
          <ac:spMkLst>
            <pc:docMk/>
            <pc:sldMk cId="2109421142" sldId="339"/>
            <ac:spMk id="5" creationId="{60FF786F-F2CE-4205-A068-2B8E5A43EC82}"/>
          </ac:spMkLst>
        </pc:spChg>
        <pc:picChg chg="mod">
          <ac:chgData name="Leclerc Christophe" userId="1f039c05-3536-4457-829c-2061943f8cdc" providerId="ADAL" clId="{598720B6-C0B0-4503-A43F-542F5DBF16AF}" dt="2024-05-07T08:48:14.313" v="301" actId="1076"/>
          <ac:picMkLst>
            <pc:docMk/>
            <pc:sldMk cId="2109421142" sldId="339"/>
            <ac:picMk id="3" creationId="{408F7159-28E4-782B-4BBF-60B2C8DF3E77}"/>
          </ac:picMkLst>
        </pc:picChg>
      </pc:sldChg>
      <pc:sldChg chg="addSp delSp modSp new del mod">
        <pc:chgData name="Leclerc Christophe" userId="1f039c05-3536-4457-829c-2061943f8cdc" providerId="ADAL" clId="{598720B6-C0B0-4503-A43F-542F5DBF16AF}" dt="2024-05-07T08:43:27.793" v="141" actId="47"/>
        <pc:sldMkLst>
          <pc:docMk/>
          <pc:sldMk cId="2651667109" sldId="340"/>
        </pc:sldMkLst>
        <pc:picChg chg="add del mod">
          <ac:chgData name="Leclerc Christophe" userId="1f039c05-3536-4457-829c-2061943f8cdc" providerId="ADAL" clId="{598720B6-C0B0-4503-A43F-542F5DBF16AF}" dt="2024-05-07T08:40:45.929" v="70" actId="21"/>
          <ac:picMkLst>
            <pc:docMk/>
            <pc:sldMk cId="2651667109" sldId="340"/>
            <ac:picMk id="3" creationId="{822459A1-9E65-A662-7117-177A354B8D9C}"/>
          </ac:picMkLst>
        </pc:picChg>
      </pc:sldChg>
      <pc:sldChg chg="del">
        <pc:chgData name="Leclerc Christophe" userId="1f039c05-3536-4457-829c-2061943f8cdc" providerId="ADAL" clId="{598720B6-C0B0-4503-A43F-542F5DBF16AF}" dt="2024-05-07T08:27:25.276" v="8" actId="47"/>
        <pc:sldMkLst>
          <pc:docMk/>
          <pc:sldMk cId="2316962358" sldId="354"/>
        </pc:sldMkLst>
      </pc:sldChg>
      <pc:sldChg chg="del">
        <pc:chgData name="Leclerc Christophe" userId="1f039c05-3536-4457-829c-2061943f8cdc" providerId="ADAL" clId="{598720B6-C0B0-4503-A43F-542F5DBF16AF}" dt="2024-05-07T08:37:10.985" v="48" actId="47"/>
        <pc:sldMkLst>
          <pc:docMk/>
          <pc:sldMk cId="406454478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D469C20-C3F0-4EF3-BC7B-B3A1611B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18401C-F95F-43D8-943F-9664A1542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1B0E5-259F-49A8-A96D-BAD7CDE512DA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DF5A5B-1296-41F4-BE94-BFAF6327B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36A14-8114-4A51-A475-092FDDDECC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E808D-7A58-4224-830D-8F455687A1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48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B47B-D004-42BF-A373-95E6FAD011FE}" type="datetimeFigureOut">
              <a:rPr lang="fr-FR" smtClean="0"/>
              <a:t>13/05/2024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B758-ED1B-448A-8C7A-FA10709047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03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674045" y="5137509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39225" y="4376875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46" y="332656"/>
            <a:ext cx="1640176" cy="1626962"/>
          </a:xfrm>
          <a:prstGeom prst="rect">
            <a:avLst/>
          </a:prstGeom>
        </p:spPr>
      </p:pic>
      <p:sp>
        <p:nvSpPr>
          <p:cNvPr id="23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Modifier le style des sous-titres du masque</a:t>
            </a:r>
          </a:p>
        </p:txBody>
      </p:sp>
      <p:sp>
        <p:nvSpPr>
          <p:cNvPr id="25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  <a:solidFill>
            <a:srgbClr val="FFFFFF">
              <a:alpha val="60000"/>
            </a:srgbClr>
          </a:solidFill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754659" y="63617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13717" y="6471806"/>
            <a:ext cx="504056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 rose">
    <p:bg>
      <p:bgPr>
        <a:solidFill>
          <a:srgbClr val="F2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03" y="5949280"/>
            <a:ext cx="2252593" cy="6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76672"/>
            <a:ext cx="12072665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90" y="5949280"/>
            <a:ext cx="2252593" cy="6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rose">
    <p:bg>
      <p:bgPr>
        <a:gradFill>
          <a:gsLst>
            <a:gs pos="0">
              <a:srgbClr val="FDB613"/>
            </a:gs>
            <a:gs pos="41000">
              <a:srgbClr val="FA9F1C"/>
            </a:gs>
            <a:gs pos="76000">
              <a:srgbClr val="F29400"/>
            </a:gs>
            <a:gs pos="100000">
              <a:schemeClr val="accent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333170"/>
            <a:ext cx="1650671" cy="162160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Modifier le style des sous-titres du masque</a:t>
            </a:r>
          </a:p>
        </p:txBody>
      </p:sp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chemeClr val="bg1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7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518492" y="6070023"/>
            <a:ext cx="984660" cy="1319418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19936" y="-675455"/>
            <a:ext cx="1463835" cy="16193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>
            <a:off x="3680743" y="5679933"/>
            <a:ext cx="684780" cy="17095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2518492" y="4429124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9567170" y="4730556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2010" y="1601353"/>
            <a:ext cx="720423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1615175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91943" y="-580048"/>
            <a:ext cx="1391827" cy="152394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5440" y="1614751"/>
            <a:ext cx="720080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>
                <a:solidFill>
                  <a:srgbClr val="C00A7C"/>
                </a:solidFill>
              </a:defRPr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2548778" y="6361776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2318" y="6332741"/>
            <a:ext cx="501154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838200" y="1412776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1 zone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-1435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4792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0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12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8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2 zones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072665" cy="585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2390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 marL="685800" indent="-228600"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</a:pPr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16080" y="3428999"/>
            <a:ext cx="4769495" cy="2424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6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18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8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47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2978" y="220484"/>
            <a:ext cx="109728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Mon titre de slide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Texte </a:t>
            </a:r>
          </a:p>
          <a:p>
            <a:pPr lvl="1"/>
            <a:r>
              <a:rPr lang="fr-FR" dirty="0"/>
              <a:t>Explication </a:t>
            </a:r>
          </a:p>
          <a:p>
            <a:pPr lvl="2"/>
            <a:r>
              <a:rPr lang="fr-FR" dirty="0"/>
              <a:t>Commentaires 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35569" y="64800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4142" y="6474907"/>
            <a:ext cx="79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407-2CF7-43DF-9AC2-88A407153AF3}" type="slidenum">
              <a:rPr lang="fr-FR" smtClean="0"/>
              <a:pPr/>
              <a:t>‹N°›</a:t>
            </a:fld>
            <a:r>
              <a:rPr lang="fr-FR" dirty="0"/>
              <a:t> /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8" name="Rectangle avec coins arrondis en diagonale 7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0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697" r:id="rId3"/>
    <p:sldLayoutId id="2147483715" r:id="rId4"/>
    <p:sldLayoutId id="2147483709" r:id="rId5"/>
    <p:sldLayoutId id="2147483701" r:id="rId6"/>
    <p:sldLayoutId id="2147483700" r:id="rId7"/>
    <p:sldLayoutId id="2147483699" r:id="rId8"/>
    <p:sldLayoutId id="2147483714" r:id="rId9"/>
    <p:sldLayoutId id="2147483698" r:id="rId10"/>
    <p:sldLayoutId id="2147483702" r:id="rId11"/>
    <p:sldLayoutId id="21474837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C00A7C"/>
          </a:solidFill>
          <a:latin typeface="ITC Avant Garde Gothic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A7C"/>
          </a:solidFill>
          <a:latin typeface="ITC Avant Garde Gothic" panose="020005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vantGarde Bk BT" panose="020B0402020202020204" pitchFamily="34" charset="0"/>
        <a:buChar char="–"/>
        <a:defRPr sz="2400" kern="1200" baseline="0">
          <a:solidFill>
            <a:srgbClr val="70717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70717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V1 05/2024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Faire une facture export</a:t>
            </a:r>
          </a:p>
        </p:txBody>
      </p:sp>
    </p:spTree>
    <p:extLst>
      <p:ext uri="{BB962C8B-B14F-4D97-AF65-F5344CB8AC3E}">
        <p14:creationId xmlns:p14="http://schemas.microsoft.com/office/powerpoint/2010/main" val="134637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 :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de la commande.</a:t>
            </a:r>
          </a:p>
          <a:p>
            <a:r>
              <a:rPr lang="fr-FR" dirty="0"/>
              <a:t>Edition d’une facture pour l’export.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2293B-D10D-44C2-9655-F7E8C0F8F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8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de l’écran Facture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967709-36DC-4708-A635-F28CD24EDAD5}"/>
              </a:ext>
            </a:extLst>
          </p:cNvPr>
          <p:cNvSpPr/>
          <p:nvPr/>
        </p:nvSpPr>
        <p:spPr>
          <a:xfrm>
            <a:off x="335360" y="1363484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partir de l'écran d'accueil, faire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OIS180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2E7A96-68B1-455A-8444-A2D45B56C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99"/>
          <a:stretch/>
        </p:blipFill>
        <p:spPr>
          <a:xfrm>
            <a:off x="191344" y="1795696"/>
            <a:ext cx="6373419" cy="2160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F5C17AC-61C2-46B7-BFCB-E862B116C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98" y="3284984"/>
            <a:ext cx="4320480" cy="262912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DACDF7-9C95-4C8E-B0D0-EA4BB130B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7D130D-561E-6976-6B9C-A3E748F9B4E6}"/>
              </a:ext>
            </a:extLst>
          </p:cNvPr>
          <p:cNvSpPr txBox="1"/>
          <p:nvPr/>
        </p:nvSpPr>
        <p:spPr>
          <a:xfrm>
            <a:off x="6767246" y="2592486"/>
            <a:ext cx="5256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Ctrl + R 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 votre clavier à partir de cet écran pour pouvoir avoir accès à une fenêtre de lancement.</a:t>
            </a:r>
          </a:p>
        </p:txBody>
      </p:sp>
    </p:spTree>
    <p:extLst>
      <p:ext uri="{BB962C8B-B14F-4D97-AF65-F5344CB8AC3E}">
        <p14:creationId xmlns:p14="http://schemas.microsoft.com/office/powerpoint/2010/main" val="422531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0FF786F-F2CE-4205-A068-2B8E5A43EC82}"/>
              </a:ext>
            </a:extLst>
          </p:cNvPr>
          <p:cNvSpPr txBox="1"/>
          <p:nvPr/>
        </p:nvSpPr>
        <p:spPr>
          <a:xfrm>
            <a:off x="1559496" y="548680"/>
            <a:ext cx="7961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 cet écran indiquer dans le champ </a:t>
            </a:r>
            <a:r>
              <a:rPr lang="fr-FR" b="1" u="sng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Payeur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code client et le </a:t>
            </a:r>
            <a:r>
              <a:rPr lang="fr-FR" b="1" u="sng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CDV 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indiquer aussi le numéro de livraison de la commande dans le champ : </a:t>
            </a:r>
            <a:r>
              <a:rPr lang="fr-FR" b="1" u="sng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N° CDV</a:t>
            </a:r>
          </a:p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Faire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SUIVANT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5611FD-68FC-48F0-BE6D-24157E91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57FE-0B1F-45A8-98B1-1B2025136A00}" type="slidenum">
              <a:rPr lang="fr-FR" smtClean="0"/>
              <a:t>4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8F7159-28E4-782B-4BBF-60B2C8DF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79" y="1607232"/>
            <a:ext cx="8012877" cy="48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DF7CF-9AB2-42BF-A7E5-06FCF9D0EF1A}"/>
              </a:ext>
            </a:extLst>
          </p:cNvPr>
          <p:cNvSpPr/>
          <p:nvPr/>
        </p:nvSpPr>
        <p:spPr>
          <a:xfrm>
            <a:off x="441314" y="355987"/>
            <a:ext cx="9433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Faire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b="1" u="sng" dirty="0" err="1">
                <a:solidFill>
                  <a:srgbClr val="00B050"/>
                </a:solidFill>
                <a:latin typeface="Calibri" panose="020F0502020204030204" pitchFamily="34" charset="0"/>
              </a:rPr>
              <a:t>Confirm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</a:rPr>
              <a:t> sortie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, plusieurs fois jusqu'au message de </a:t>
            </a:r>
            <a:r>
              <a:rPr lang="fr-FR" b="1" u="sng" dirty="0">
                <a:solidFill>
                  <a:srgbClr val="C00A7C"/>
                </a:solidFill>
                <a:latin typeface="Calibri" panose="020F0502020204030204" pitchFamily="34" charset="0"/>
              </a:rPr>
              <a:t>TRAVAIL SOUSMIS</a:t>
            </a:r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 et faire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</a:rPr>
              <a:t>OK</a:t>
            </a:r>
            <a:endParaRPr lang="fr-FR" dirty="0">
              <a:solidFill>
                <a:srgbClr val="00B05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BEA5E7-3CAC-45BE-998D-D670A6B4C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5" t="24266" r="21212" b="38932"/>
          <a:stretch/>
        </p:blipFill>
        <p:spPr>
          <a:xfrm>
            <a:off x="9048328" y="1850756"/>
            <a:ext cx="2614497" cy="14869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D4281D-4224-4824-87DE-FA8F4268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437112"/>
            <a:ext cx="2806254" cy="2178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1D6A16-0A6A-49A3-A4A9-51EC51AD45BB}"/>
              </a:ext>
            </a:extLst>
          </p:cNvPr>
          <p:cNvSpPr/>
          <p:nvPr/>
        </p:nvSpPr>
        <p:spPr>
          <a:xfrm>
            <a:off x="6384032" y="5113915"/>
            <a:ext cx="31743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Si votre adresse mail n’apparait pas. Faire un double clic sur la ligne. </a:t>
            </a:r>
          </a:p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Indiquer votre adresse mail et faire </a:t>
            </a:r>
            <a:r>
              <a:rPr lang="fr-FR" b="1" u="sng" dirty="0">
                <a:solidFill>
                  <a:srgbClr val="00B050"/>
                </a:solidFill>
                <a:latin typeface="Calibri" panose="020F0502020204030204" pitchFamily="34" charset="0"/>
              </a:rPr>
              <a:t>Suivant</a:t>
            </a:r>
            <a:endParaRPr lang="fr-FR" dirty="0">
              <a:solidFill>
                <a:srgbClr val="C00A7C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2459A1-9E65-A662-7117-177A354B8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45" y="785758"/>
            <a:ext cx="6336704" cy="355890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25315C-AB1A-42FC-86CC-72523CDFE34B}"/>
              </a:ext>
            </a:extLst>
          </p:cNvPr>
          <p:cNvCxnSpPr>
            <a:cxnSpLocks/>
          </p:cNvCxnSpPr>
          <p:nvPr/>
        </p:nvCxnSpPr>
        <p:spPr>
          <a:xfrm>
            <a:off x="1991544" y="3242921"/>
            <a:ext cx="2016224" cy="22835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2B9E5129-E33A-4875-ABF9-BE1603C410C4}"/>
              </a:ext>
            </a:extLst>
          </p:cNvPr>
          <p:cNvSpPr/>
          <p:nvPr/>
        </p:nvSpPr>
        <p:spPr>
          <a:xfrm>
            <a:off x="7431974" y="2504302"/>
            <a:ext cx="1080120" cy="288032"/>
          </a:xfrm>
          <a:prstGeom prst="rightArrow">
            <a:avLst/>
          </a:prstGeom>
          <a:solidFill>
            <a:srgbClr val="C00A7C"/>
          </a:solidFill>
          <a:ln>
            <a:solidFill>
              <a:srgbClr val="C00A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1B87FE-4146-1814-5D46-BBEA04E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57FE-0B1F-45A8-98B1-1B2025136A0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75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te de remplacement généré par une machine :&#10;Oxypharm &#10;FACTURE NO 002000029 &#10;astera &#10;DATE : 12'12,2022 &#10;PAGE: 1(2) &#10;T CaplMl SGS &#10;ECHEANCE : 05/01/2023 &#10;32S ns OSO RCS Z TVA FR &#10;: -cs 51281 - &#10;NZ : 035088 &#10;TVA &#10;CREDIT LYONNAIS ROUEN &#10;FR 173000208322000006036403 &#10;CRLYFRPP &#10;ACTIVAZEN &#10;1 ROND POINT DU GOLFEUR &#10;&quot;260 SAVENAY &#10;votœ : • EURL GUILLEMET &#10;ACTIVAZEN &#10;1 ROND POINT DU GOLFEUR &#10;44260 SAVENAY &#10;TVA : FRS432•g87g0E0 &#10;Prix Unit HT &#10;BL NO du de 5SX - c.'e 1166 &#10;MATELAS COMBI OXYANAT Rcvwe &#10;HT &#10;14.00.26 &#10;TVA &#10;de Pai—t : &#10;WA »yée &#10;JOURS DE HUITAINE &#10;d.pte règl—t &#10;IntéTéts de au légal TILI 8. &#10;*ais &#10;Mopn Pai—t • &#10;HT &#10;1408226 &#10;2817.85 &#10;TOTAL Trc &#10;16907,11 € ">
            <a:extLst>
              <a:ext uri="{FF2B5EF4-FFF2-40B4-BE49-F238E27FC236}">
                <a16:creationId xmlns:a16="http://schemas.microsoft.com/office/drawing/2014/main" id="{6FBE6881-D45D-4029-ABD3-ADF79660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52736"/>
            <a:ext cx="3964855" cy="55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BA9B0F-D4AD-43EA-AA58-15C32C885870}"/>
              </a:ext>
            </a:extLst>
          </p:cNvPr>
          <p:cNvSpPr/>
          <p:nvPr/>
        </p:nvSpPr>
        <p:spPr>
          <a:xfrm>
            <a:off x="1812872" y="548680"/>
            <a:ext cx="774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A7C"/>
                </a:solidFill>
                <a:latin typeface="Calibri" panose="020F0502020204030204" pitchFamily="34" charset="0"/>
              </a:rPr>
              <a:t>Dans la boite mail que vous avez indiqué ci-avant, vous avez le mail de la facture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E055065-F0F6-3023-B8F1-4B9F3BEF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57FE-0B1F-45A8-98B1-1B2025136A0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0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7636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et contenu">
  <a:themeElements>
    <a:clrScheme name="Couleurs_Astera">
      <a:dk1>
        <a:sysClr val="windowText" lastClr="000000"/>
      </a:dk1>
      <a:lt1>
        <a:sysClr val="window" lastClr="FFFFFF"/>
      </a:lt1>
      <a:dk2>
        <a:srgbClr val="2D2E83"/>
      </a:dk2>
      <a:lt2>
        <a:srgbClr val="DEDEDE"/>
      </a:lt2>
      <a:accent1>
        <a:srgbClr val="707173"/>
      </a:accent1>
      <a:accent2>
        <a:srgbClr val="F29400"/>
      </a:accent2>
      <a:accent3>
        <a:srgbClr val="8ABD24"/>
      </a:accent3>
      <a:accent4>
        <a:srgbClr val="C00A7C"/>
      </a:accent4>
      <a:accent5>
        <a:srgbClr val="2D2E83"/>
      </a:accent5>
      <a:accent6>
        <a:srgbClr val="C00000"/>
      </a:accent6>
      <a:hlink>
        <a:srgbClr val="0000FF"/>
      </a:hlink>
      <a:folHlink>
        <a:srgbClr val="800080"/>
      </a:folHlink>
    </a:clrScheme>
    <a:fontScheme name="Polices_Astera">
      <a:majorFont>
        <a:latin typeface="CoconOT-Light"/>
        <a:ea typeface=""/>
        <a:cs typeface=""/>
      </a:majorFont>
      <a:minorFont>
        <a:latin typeface="AvantGarde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171A77C83FB40B9999CF5434458B2" ma:contentTypeVersion="4" ma:contentTypeDescription="Crée un document." ma:contentTypeScope="" ma:versionID="d4302cc18376649b736935e54128411c">
  <xsd:schema xmlns:xsd="http://www.w3.org/2001/XMLSchema" xmlns:xs="http://www.w3.org/2001/XMLSchema" xmlns:p="http://schemas.microsoft.com/office/2006/metadata/properties" xmlns:ns2="b8185210-2902-4983-8cd0-053510b93a95" targetNamespace="http://schemas.microsoft.com/office/2006/metadata/properties" ma:root="true" ma:fieldsID="d9cfdae5edd2089fb5017ec66c0cc2db" ns2:_="">
    <xsd:import namespace="b8185210-2902-4983-8cd0-053510b93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185210-2902-4983-8cd0-053510b93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A54F7-0F1C-44F3-8995-CF059C7622DE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964a059e-4776-464a-b7cc-823f31edf85c"/>
    <ds:schemaRef ds:uri="http://schemas.microsoft.com/office/infopath/2007/PartnerControls"/>
    <ds:schemaRef ds:uri="a7b036f1-fc92-417a-b6e6-fe8b8c3bbe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14C124-3526-4E2A-9FAB-189F0B97CE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C76D0-2E87-4A7F-9A11-18DEB9C5AB8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2787</TotalTime>
  <Words>148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ITC Avant Garde Gothic</vt:lpstr>
      <vt:lpstr>AvantGarde Bk BT</vt:lpstr>
      <vt:lpstr>Arial</vt:lpstr>
      <vt:lpstr>Titre et contenu</vt:lpstr>
      <vt:lpstr>Faire une facture export</vt:lpstr>
      <vt:lpstr>Objectif : </vt:lpstr>
      <vt:lpstr>Ouverture de l’écran Facture</vt:lpstr>
      <vt:lpstr>Présentation PowerPoint</vt:lpstr>
      <vt:lpstr>Présentation PowerPoint</vt:lpstr>
      <vt:lpstr>Présentation PowerPoint</vt:lpstr>
      <vt:lpstr>Présentation PowerPoint</vt:lpstr>
    </vt:vector>
  </TitlesOfParts>
  <Company>Astera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PO6121902 - Charlet Benoit</dc:creator>
  <cp:lastModifiedBy>Leclerc Christophe</cp:lastModifiedBy>
  <cp:revision>186</cp:revision>
  <cp:lastPrinted>2022-06-13T08:28:56Z</cp:lastPrinted>
  <dcterms:created xsi:type="dcterms:W3CDTF">2019-08-14T09:25:49Z</dcterms:created>
  <dcterms:modified xsi:type="dcterms:W3CDTF">2024-05-13T10:23:30Z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0x010100E00171A77C83FB40B9999CF5434458B2</vt:lpwstr>
  </property>
</Properties>
</file>