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72" r:id="rId4"/>
    <p:sldId id="273" r:id="rId5"/>
    <p:sldId id="274" r:id="rId6"/>
    <p:sldId id="27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82653"/>
  </p:normalViewPr>
  <p:slideViewPr>
    <p:cSldViewPr snapToGrid="0">
      <p:cViewPr varScale="1">
        <p:scale>
          <a:sx n="105" d="100"/>
          <a:sy n="105" d="100"/>
        </p:scale>
        <p:origin x="1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9A3D5-F290-6944-B387-84B67D9151D7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23B8-FCC4-A548-9E39-961ED1B5B4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05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9360A-CC4A-FF9E-547B-2ACAE34D5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1E0C1-4D2C-E6F3-D11D-AA347683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86BBB-CC3D-860A-8C76-1940A1CE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6161A-3C22-9CA0-41F5-74E0A6A8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3B318-4810-2A78-EAB6-B126C103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06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3231B-FB0C-58EE-9883-4854A5E0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80AD9-6B9E-964A-367B-6A9966F5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0CE12-D543-DA8F-7D19-D266A531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BE8F4-C7F1-EC4F-BC15-F07F0383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1370-4408-493F-9984-25270E90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25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E82E1-3916-47CF-46E0-E2567F71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0F44BD-0B2E-8DE8-AE5C-6C8AAE9FD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7CE54-C94C-BA3D-E4C4-BBDF2855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F1DBF-58FA-90F6-D3FD-76FFF8B1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22584-9BAE-32F5-6A91-F8732C5E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3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9F034-5C96-1025-AC91-7F7DC41C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0427B-9E99-C190-7134-6DBB8CA4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C597C-1EF9-56A3-8C07-6D38ECFC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15530-09E6-20F8-CAED-C91EC20E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BFD9A-0D85-4AB8-F024-5637F47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5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BFC43-B43C-B4AA-1B69-A0507416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811C-6522-A348-02AA-E7DCF596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8C1C5-940D-3B24-67B4-BC199CDB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9534B-4365-A9B0-4D40-09FE786C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3B9AA-268A-B28F-182A-66310EFF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16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1EA55-B6B4-A07F-A515-8E391311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3953D-99F2-0C29-9A74-34A5F906A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3D877-1312-9E60-65B3-7CA6CEEF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D684C-C3B7-15ED-B5CF-C9E9235D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2F953-329C-2738-575E-CBA0B05F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A7D2D-B4DE-0DF1-4691-19C8CC9A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84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29C3A-6030-60E5-2301-B2301EDB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CBBBE-BA04-7189-31FA-BE654B84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518FF-FF26-1A17-D4EF-977BB10C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8D152-B3E3-1E2B-A8BB-191365DDA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D73CA1-124B-B0E8-4461-CCFFBDC3C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4DA84D-2A44-8F8E-4FFF-17CAA991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89759-2AC7-5D0B-5B11-B751DA3C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42E128-EE9D-EF29-7DEF-7C0DCF18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03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ED7A9-5A74-559F-85D2-57326E7D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E91BE-893E-1817-F73E-61671C87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37F2AB-5C43-F465-7F2A-75E7B883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01FD4-05BA-FCD5-312B-8F2C43A4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8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DC62AA-62E1-2A47-E17C-05D090DF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A190E-3CB7-A7B0-119C-00A2F512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4DD15-D56A-3EB8-1711-B8560213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1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75A43-DF8D-936B-B7DD-490B053A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41040-D918-C77F-9385-E331E747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4BD51-12A3-485A-EDF8-F5F44463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52AE4-320A-9061-33C7-F00AFCD5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64DFB-437C-E0F3-1462-C3FF0218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505AF-9B5F-3D16-1741-FCFD28E7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45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160CE-303B-5AF9-E966-906BE662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90CAC2-5C2D-BAE1-6954-91B67DF54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EC76F-9E88-31DE-4A89-C3EF0FB16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7AE3F-535D-5464-C195-AD34F8E3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55150-F31C-C987-B19E-775EECF1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9989A-3B10-41BB-608A-4FD7F46F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80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13FEEA-44AF-CC96-665B-CC4F4091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F2608-653F-C6C3-5354-441E98C2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F79BE-1E40-DA3C-07CD-2C092F94A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E795-3276-4D4F-8A17-5B45B0C91768}" type="datetimeFigureOut">
              <a:rPr kumimoji="1" lang="zh-CN" altLang="en-US" smtClean="0"/>
              <a:t>2025/9/18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4A662-42BB-EA73-1174-D486E7A77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7F7AF-60FD-A6A5-D8C0-8EFEF9B6B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0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DB7BB-9386-4A84-CE7D-4B676B27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13" y="1266884"/>
            <a:ext cx="7312572" cy="19149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2E938B-B177-CB61-2445-AB90DED914B6}"/>
              </a:ext>
            </a:extLst>
          </p:cNvPr>
          <p:cNvSpPr txBox="1"/>
          <p:nvPr/>
        </p:nvSpPr>
        <p:spPr>
          <a:xfrm>
            <a:off x="4193875" y="3676205"/>
            <a:ext cx="380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Community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Meeting</a:t>
            </a:r>
            <a:endParaRPr kumimoji="1" lang="zh-CN" altLang="en-US" sz="3200" dirty="0"/>
          </a:p>
        </p:txBody>
      </p:sp>
      <p:sp>
        <p:nvSpPr>
          <p:cNvPr id="8" name="文本框 7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D9305F-55AB-C8E9-6D01-38D293071915}"/>
              </a:ext>
            </a:extLst>
          </p:cNvPr>
          <p:cNvSpPr txBox="1"/>
          <p:nvPr/>
        </p:nvSpPr>
        <p:spPr>
          <a:xfrm>
            <a:off x="8766048" y="5023104"/>
            <a:ext cx="1887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/>
              <a:t>Sep </a:t>
            </a:r>
            <a:r>
              <a:rPr lang="en-US" altLang="zh-CN" sz="2400" dirty="0"/>
              <a:t>18</a:t>
            </a:r>
            <a:r>
              <a:rPr lang="en" altLang="zh-CN" sz="2400" dirty="0"/>
              <a:t>, 2025</a:t>
            </a:r>
          </a:p>
        </p:txBody>
      </p:sp>
      <p:sp>
        <p:nvSpPr>
          <p:cNvPr id="9" name="文本框 8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</p:spTree>
    <p:extLst>
      <p:ext uri="{BB962C8B-B14F-4D97-AF65-F5344CB8AC3E}">
        <p14:creationId xmlns:p14="http://schemas.microsoft.com/office/powerpoint/2010/main" val="17501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D355E-0164-FF8B-CD2D-ACD2AE8B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64A536-4D11-D6CD-DF3E-BE811EF1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68" y="6376415"/>
            <a:ext cx="1359928" cy="356119"/>
          </a:xfrm>
          <a:prstGeom prst="rect">
            <a:avLst/>
          </a:prstGeom>
        </p:spPr>
      </p:pic>
      <p:sp>
        <p:nvSpPr>
          <p:cNvPr id="20" name="文本框 12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639F3E-39BB-E44D-C81D-1FE0CBAAA353}"/>
              </a:ext>
            </a:extLst>
          </p:cNvPr>
          <p:cNvSpPr txBox="1"/>
          <p:nvPr/>
        </p:nvSpPr>
        <p:spPr>
          <a:xfrm>
            <a:off x="573024" y="414528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Project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Progress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6EE3DD-C129-48D9-357A-2E2E502EF2CF}"/>
              </a:ext>
            </a:extLst>
          </p:cNvPr>
          <p:cNvSpPr txBox="1"/>
          <p:nvPr/>
        </p:nvSpPr>
        <p:spPr>
          <a:xfrm>
            <a:off x="926592" y="1577655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Main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Progress:</a:t>
            </a:r>
            <a:endParaRPr kumimoji="1"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80CB7B-277F-EA67-AF83-2785499A8D57}"/>
              </a:ext>
            </a:extLst>
          </p:cNvPr>
          <p:cNvSpPr txBox="1"/>
          <p:nvPr/>
        </p:nvSpPr>
        <p:spPr>
          <a:xfrm>
            <a:off x="1475233" y="2039320"/>
            <a:ext cx="10277856" cy="4200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safepoint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poll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thread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field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determine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whether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enter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safepoint</a:t>
            </a:r>
            <a:endParaRPr kumimoji="1" lang="en-US" altLang="zh-CN" sz="2000" dirty="0"/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safepoint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needed,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safepoint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handler,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which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routine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objects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enumeration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GC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conversion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from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LLVM’s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stackmap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Hotspot’s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oopmap</a:t>
            </a:r>
            <a:endParaRPr kumimoji="1" lang="en-US" altLang="zh-CN" sz="20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throw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exception</a:t>
            </a:r>
          </a:p>
          <a:p>
            <a:pPr lvl="1">
              <a:lnSpc>
                <a:spcPct val="150000"/>
              </a:lnSpc>
            </a:pP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throwing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exception,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return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address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current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function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exceptional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blob.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Exceptional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exit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blob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will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exception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handler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jump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into.</a:t>
            </a:r>
            <a:endParaRPr kumimoji="1" lang="zh-CN" altLang="en-US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2CB247-E682-5D5E-4D2E-B4F06EBD7A35}"/>
              </a:ext>
            </a:extLst>
          </p:cNvPr>
          <p:cNvSpPr txBox="1"/>
          <p:nvPr/>
        </p:nvSpPr>
        <p:spPr>
          <a:xfrm>
            <a:off x="926592" y="1073035"/>
            <a:ext cx="987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issues:</a:t>
            </a:r>
            <a:r>
              <a:rPr kumimoji="1" lang="zh-CN" altLang="en-US" dirty="0"/>
              <a:t> 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github.com</a:t>
            </a:r>
            <a:r>
              <a:rPr kumimoji="1" lang="en" altLang="zh-CN" dirty="0"/>
              <a:t>/</a:t>
            </a:r>
            <a:r>
              <a:rPr kumimoji="1" lang="en" altLang="zh-CN" dirty="0" err="1"/>
              <a:t>jeandle</a:t>
            </a:r>
            <a:r>
              <a:rPr kumimoji="1" lang="en" altLang="zh-CN" dirty="0"/>
              <a:t>/community/issues/8#issuecomment-3296655405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12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79DFF-3266-A30D-20D0-6A0295296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1" hidden="1">
            <a:extLst>
              <a:ext uri="{FF2B5EF4-FFF2-40B4-BE49-F238E27FC236}">
                <a16:creationId xmlns:a16="http://schemas.microsoft.com/office/drawing/2014/main" id="{90419B5A-5690-C4FB-00B7-E16DA6532632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C6B3B9-F8CC-C623-FF60-7AC7648B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68" y="6376415"/>
            <a:ext cx="1359928" cy="356119"/>
          </a:xfrm>
          <a:prstGeom prst="rect">
            <a:avLst/>
          </a:prstGeom>
        </p:spPr>
      </p:pic>
      <p:sp>
        <p:nvSpPr>
          <p:cNvPr id="20" name="文本框 12" hidden="1">
            <a:extLst>
              <a:ext uri="{FF2B5EF4-FFF2-40B4-BE49-F238E27FC236}">
                <a16:creationId xmlns:a16="http://schemas.microsoft.com/office/drawing/2014/main" id="{A10C1494-43AC-870F-157E-CCFBEBB0F8AA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3072B-3135-10A2-A408-897553EC2169}"/>
              </a:ext>
            </a:extLst>
          </p:cNvPr>
          <p:cNvSpPr txBox="1"/>
          <p:nvPr/>
        </p:nvSpPr>
        <p:spPr>
          <a:xfrm>
            <a:off x="573024" y="414528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Project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Progress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19D27C-4AF6-F032-F0A6-C0EE65B791AC}"/>
              </a:ext>
            </a:extLst>
          </p:cNvPr>
          <p:cNvSpPr txBox="1"/>
          <p:nvPr/>
        </p:nvSpPr>
        <p:spPr>
          <a:xfrm>
            <a:off x="987399" y="1114961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Other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Features:</a:t>
            </a:r>
            <a:endParaRPr kumimoji="1"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26FDD3-086E-E279-AFDC-21F059EFBB8A}"/>
              </a:ext>
            </a:extLst>
          </p:cNvPr>
          <p:cNvSpPr txBox="1"/>
          <p:nvPr/>
        </p:nvSpPr>
        <p:spPr>
          <a:xfrm>
            <a:off x="1780032" y="1618377"/>
            <a:ext cx="61253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Reference/double/float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Type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conversion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primitive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Math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bytecodes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 err="1"/>
              <a:t>Tableswitch</a:t>
            </a: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Verified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Volatile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field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read/write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Add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tool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check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LLVM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jeandle-jdk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Inline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cache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refactor</a:t>
            </a:r>
            <a:endParaRPr kumimoji="1"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BF50CF-9B30-27C9-0130-37AF0C5C079B}"/>
              </a:ext>
            </a:extLst>
          </p:cNvPr>
          <p:cNvSpPr txBox="1"/>
          <p:nvPr/>
        </p:nvSpPr>
        <p:spPr>
          <a:xfrm>
            <a:off x="987399" y="4261528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Bug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Tracking:</a:t>
            </a:r>
            <a:endParaRPr kumimoji="1"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9AC871-0367-1582-7591-90D16B4B4ADA}"/>
              </a:ext>
            </a:extLst>
          </p:cNvPr>
          <p:cNvSpPr txBox="1"/>
          <p:nvPr/>
        </p:nvSpPr>
        <p:spPr>
          <a:xfrm>
            <a:off x="1780032" y="4811800"/>
            <a:ext cx="168770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Incorrect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alignment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inline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cache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incorrect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alignment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VM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routine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Wrong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offset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Load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instruction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safepoint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poll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should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volatile</a:t>
            </a:r>
            <a:endParaRPr kumimoji="1"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EC9FA5-881F-BFCF-5FB3-667A9CE0EE49}"/>
              </a:ext>
            </a:extLst>
          </p:cNvPr>
          <p:cNvSpPr txBox="1"/>
          <p:nvPr/>
        </p:nvSpPr>
        <p:spPr>
          <a:xfrm>
            <a:off x="648027" y="7291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6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C973-9D30-F2BF-4F11-B5185231E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1" hidden="1">
            <a:extLst>
              <a:ext uri="{FF2B5EF4-FFF2-40B4-BE49-F238E27FC236}">
                <a16:creationId xmlns:a16="http://schemas.microsoft.com/office/drawing/2014/main" id="{652D82FA-9C4E-5B37-29A0-5340BED271FE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140B6A-B963-498E-7249-65AE4F99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68" y="6376415"/>
            <a:ext cx="1359928" cy="356119"/>
          </a:xfrm>
          <a:prstGeom prst="rect">
            <a:avLst/>
          </a:prstGeom>
        </p:spPr>
      </p:pic>
      <p:sp>
        <p:nvSpPr>
          <p:cNvPr id="20" name="文本框 12" hidden="1">
            <a:extLst>
              <a:ext uri="{FF2B5EF4-FFF2-40B4-BE49-F238E27FC236}">
                <a16:creationId xmlns:a16="http://schemas.microsoft.com/office/drawing/2014/main" id="{D4077615-9078-FF7B-E709-D14A910CECEF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F5A326-D6CC-9661-FF0E-5429C62EB01D}"/>
              </a:ext>
            </a:extLst>
          </p:cNvPr>
          <p:cNvSpPr txBox="1"/>
          <p:nvPr/>
        </p:nvSpPr>
        <p:spPr>
          <a:xfrm>
            <a:off x="573024" y="414528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2.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Next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Phase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54D47F-9E07-BE0C-CE0E-671C4085FAAB}"/>
              </a:ext>
            </a:extLst>
          </p:cNvPr>
          <p:cNvSpPr txBox="1"/>
          <p:nvPr/>
        </p:nvSpPr>
        <p:spPr>
          <a:xfrm>
            <a:off x="975360" y="1365504"/>
            <a:ext cx="440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Main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issues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next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weeks: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0BEA6A-25A1-8FA0-7ADD-A3FF611D353E}"/>
              </a:ext>
            </a:extLst>
          </p:cNvPr>
          <p:cNvSpPr txBox="1"/>
          <p:nvPr/>
        </p:nvSpPr>
        <p:spPr>
          <a:xfrm>
            <a:off x="1574259" y="2023872"/>
            <a:ext cx="4047903" cy="2815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try/catch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functionality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/>
              <a:t>SerialGC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barrier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instance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bytecodes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array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related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Basic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instrinsic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Implement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instanceof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714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88A83-A6C9-D6B4-971B-9304F394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1" hidden="1">
            <a:extLst>
              <a:ext uri="{FF2B5EF4-FFF2-40B4-BE49-F238E27FC236}">
                <a16:creationId xmlns:a16="http://schemas.microsoft.com/office/drawing/2014/main" id="{CE2ABA19-8B49-C15F-4440-F06F66EC0204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FBB1F4-5109-35E7-A10E-FC7C820A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68" y="6376415"/>
            <a:ext cx="1359928" cy="356119"/>
          </a:xfrm>
          <a:prstGeom prst="rect">
            <a:avLst/>
          </a:prstGeom>
        </p:spPr>
      </p:pic>
      <p:sp>
        <p:nvSpPr>
          <p:cNvPr id="20" name="文本框 12" hidden="1">
            <a:extLst>
              <a:ext uri="{FF2B5EF4-FFF2-40B4-BE49-F238E27FC236}">
                <a16:creationId xmlns:a16="http://schemas.microsoft.com/office/drawing/2014/main" id="{C96D3525-C515-9592-C97B-AD0F327BE815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87CD5-10A5-CD07-7F99-8E280FFC11E7}"/>
              </a:ext>
            </a:extLst>
          </p:cNvPr>
          <p:cNvSpPr txBox="1"/>
          <p:nvPr/>
        </p:nvSpPr>
        <p:spPr>
          <a:xfrm>
            <a:off x="573024" y="414528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3.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Member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2FC5BA-072C-CE1F-F11E-EC9C44BEF22B}"/>
              </a:ext>
            </a:extLst>
          </p:cNvPr>
          <p:cNvSpPr txBox="1"/>
          <p:nvPr/>
        </p:nvSpPr>
        <p:spPr>
          <a:xfrm>
            <a:off x="1045095" y="1014603"/>
            <a:ext cx="3265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Jiang</a:t>
            </a:r>
            <a:r>
              <a:rPr kumimoji="1" lang="zh-CN" altLang="en-US" sz="2400" dirty="0"/>
              <a:t> </a:t>
            </a:r>
            <a:r>
              <a:rPr kumimoji="1" lang="en-US" altLang="zh-CN" sz="2400" dirty="0" err="1"/>
              <a:t>Feilong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@Huawei</a:t>
            </a:r>
            <a:endParaRPr kumimoji="1"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8C14FF-1469-CEE2-14B4-2A004CC0CE94}"/>
              </a:ext>
            </a:extLst>
          </p:cNvPr>
          <p:cNvSpPr txBox="1"/>
          <p:nvPr/>
        </p:nvSpPr>
        <p:spPr>
          <a:xfrm>
            <a:off x="1499617" y="1972065"/>
            <a:ext cx="8290560" cy="2292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86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</a:t>
            </a:r>
            <a:r>
              <a:rPr lang="en" altLang="zh-CN" sz="2000" dirty="0" err="1"/>
              <a:t>ompleted</a:t>
            </a:r>
            <a:r>
              <a:rPr lang="en" altLang="zh-CN" sz="2000" dirty="0"/>
              <a:t> the initial adaptation of the </a:t>
            </a:r>
            <a:r>
              <a:rPr lang="en" altLang="zh-CN" sz="2000" dirty="0" err="1"/>
              <a:t>Jeandle</a:t>
            </a:r>
            <a:r>
              <a:rPr lang="en" altLang="zh-CN" sz="2000" dirty="0"/>
              <a:t> project for the aarch64 backend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w</a:t>
            </a:r>
            <a:r>
              <a:rPr lang="en" altLang="zh-CN" sz="2000" dirty="0" err="1"/>
              <a:t>ith</a:t>
            </a:r>
            <a:r>
              <a:rPr lang="en" altLang="zh-CN" sz="2000" dirty="0"/>
              <a:t> his extensive JDK maintenance experience, he provided valuable suggestions during the review of multiple Pull Requests.</a:t>
            </a:r>
          </a:p>
          <a:p>
            <a:pPr marL="342900" indent="-342900">
              <a:lnSpc>
                <a:spcPts val="2860"/>
              </a:lnSpc>
              <a:buFont typeface="Arial" panose="020B0604020202020204" pitchFamily="34" charset="0"/>
              <a:buChar char="•"/>
            </a:pPr>
            <a:r>
              <a:rPr lang="en" altLang="zh-CN" sz="2000" dirty="0"/>
              <a:t>As a committer of OpenJDK, he possesses extensive JVM development experience and is well-versed in various core modules of the JVM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BFDE63-43B5-E0B5-CA42-D28AC4ABF4F5}"/>
              </a:ext>
            </a:extLst>
          </p:cNvPr>
          <p:cNvSpPr txBox="1"/>
          <p:nvPr/>
        </p:nvSpPr>
        <p:spPr>
          <a:xfrm>
            <a:off x="1045095" y="1571955"/>
            <a:ext cx="241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Nomination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Reason: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EF82754-8B97-2D06-05B4-D03AFBE37791}"/>
              </a:ext>
            </a:extLst>
          </p:cNvPr>
          <p:cNvSpPr txBox="1"/>
          <p:nvPr/>
        </p:nvSpPr>
        <p:spPr>
          <a:xfrm>
            <a:off x="1045095" y="4389274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Future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Plan: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251CAA-3B5E-7B2C-CAFE-79DE79AA5A31}"/>
              </a:ext>
            </a:extLst>
          </p:cNvPr>
          <p:cNvSpPr txBox="1"/>
          <p:nvPr/>
        </p:nvSpPr>
        <p:spPr>
          <a:xfrm>
            <a:off x="1402080" y="4914362"/>
            <a:ext cx="9765792" cy="1077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en" altLang="zh-CN" sz="2000" dirty="0"/>
              <a:t>He will continue to support the development of the </a:t>
            </a:r>
            <a:r>
              <a:rPr lang="en" altLang="zh-CN" sz="2000" dirty="0" err="1"/>
              <a:t>Jeandle</a:t>
            </a:r>
            <a:r>
              <a:rPr lang="en" altLang="zh-CN" sz="2000" dirty="0"/>
              <a:t> project, including the implementation of various core features, performance optimization, and especially helping </a:t>
            </a:r>
            <a:r>
              <a:rPr lang="en" altLang="zh-CN" sz="2000" dirty="0" err="1"/>
              <a:t>Jeandle</a:t>
            </a:r>
            <a:r>
              <a:rPr lang="en" altLang="zh-CN" sz="2000" dirty="0"/>
              <a:t> achieve complete aarch64 backend support. 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677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E6546-FC2B-31C0-A13C-07F5AEC8C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B14F6A-FAF7-381D-22CF-8300D223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14" y="1626562"/>
            <a:ext cx="7312572" cy="19149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997027-EC57-F3F4-BB07-D8AA4EEFF477}"/>
              </a:ext>
            </a:extLst>
          </p:cNvPr>
          <p:cNvSpPr txBox="1"/>
          <p:nvPr/>
        </p:nvSpPr>
        <p:spPr>
          <a:xfrm>
            <a:off x="4458372" y="3832372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Thanks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listening!</a:t>
            </a:r>
            <a:endParaRPr kumimoji="1" lang="zh-CN" altLang="en-US" sz="2800" dirty="0"/>
          </a:p>
        </p:txBody>
      </p:sp>
      <p:sp>
        <p:nvSpPr>
          <p:cNvPr id="6" name="文本框 3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sp>
        <p:nvSpPr>
          <p:cNvPr id="8" name="文本框 4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</p:spTree>
    <p:extLst>
      <p:ext uri="{BB962C8B-B14F-4D97-AF65-F5344CB8AC3E}">
        <p14:creationId xmlns:p14="http://schemas.microsoft.com/office/powerpoint/2010/main" val="229695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8560</TotalTime>
  <Words>340</Words>
  <Application>Microsoft Macintosh PowerPoint</Application>
  <PresentationFormat>宽屏</PresentationFormat>
  <Paragraphs>67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taofengliu</dc:creator>
  <cp:lastModifiedBy>taofengliu</cp:lastModifiedBy>
  <cp:revision>29</cp:revision>
  <dcterms:created xsi:type="dcterms:W3CDTF">2025-06-30T08:06:34Z</dcterms:created>
  <dcterms:modified xsi:type="dcterms:W3CDTF">2025-09-18T04:42:12Z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BBAAD9C20180234D78A0072836F0BA4062B9B2021ACADBB0A3D98934B1662BE90B44B338016CFB0A22C929089846A8EBDCE9215AC1D02B711BBFC2E5787E3FD724FD34AD372499F754CF2487686243B26F4CE8C973B2C21308BB119F2EE60CD8DFE6229BCE3</vt:lpwstr>
  </property>
  <property fmtid="{D5CDD505-2E9C-101B-9397-08002B2CF9AE}" pid="3" name="property2">
    <vt:lpwstr>BBAAD9C20180234D78A0072836F0B110F2B9B20719072BE0A6D98A36B1092B295B4DBF3851685B062209200898466AEB4AE921AAA1D02B511BBFC2177DAE35D524FC95AD502769A7E4082DB765A24C5F2CCDE1CE7D98127F58192190FC915CD8DC162A972E3</vt:lpwstr>
  </property>
</Properties>
</file>