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2" r:id="rId4"/>
    <p:sldId id="273" r:id="rId5"/>
    <p:sldId id="275" r:id="rId6"/>
    <p:sldId id="276" r:id="rId7"/>
    <p:sldId id="27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85"/>
    <p:restoredTop sz="82754"/>
  </p:normalViewPr>
  <p:slideViewPr>
    <p:cSldViewPr snapToGrid="0">
      <p:cViewPr varScale="1">
        <p:scale>
          <a:sx n="102" d="100"/>
          <a:sy n="102" d="100"/>
        </p:scale>
        <p:origin x="1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C9A3D5-F290-6944-B387-84B67D9151D7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0923B8-FCC4-A548-9E39-961ED1B5B4C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305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0923B8-FCC4-A548-9E39-961ED1B5B4C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6487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9360A-CC4A-FF9E-547B-2ACAE34D5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A1E0C1-4D2C-E6F3-D11D-AA3476833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86BBB-CC3D-860A-8C76-1940A1CE8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6161A-3C22-9CA0-41F5-74E0A6A84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23B318-4810-2A78-EAB6-B126C103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506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3231B-FB0C-58EE-9883-4854A5E0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80AD9-6B9E-964A-367B-6A9966F5A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00CE12-D543-DA8F-7D19-D266A5316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0BE8F4-C7F1-EC4F-BC15-F07F0383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1E1370-4408-493F-9984-25270E90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257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DE82E1-3916-47CF-46E0-E2567F714F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0F44BD-0B2E-8DE8-AE5C-6C8AAE9FD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7CE54-C94C-BA3D-E4C4-BBDF2855E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EF1DBF-58FA-90F6-D3FD-76FFF8B13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D22584-9BAE-32F5-6A91-F8732C5E7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2361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19F034-5C96-1025-AC91-7F7DC41C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0427B-9E99-C190-7134-6DBB8CA48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CC597C-1EF9-56A3-8C07-6D38ECFC8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B15530-09E6-20F8-CAED-C91EC20EF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BFD9A-0D85-4AB8-F024-5637F4700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1587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ABFC43-B43C-B4AA-1B69-A0507416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44811C-6522-A348-02AA-E7DCF596F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A8C1C5-940D-3B24-67B4-BC199CDBB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49534B-4365-A9B0-4D40-09FE786C7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B3B9AA-268A-B28F-182A-66310EFF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23161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1EA55-B6B4-A07F-A515-8E391311F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03953D-99F2-0C29-9A74-34A5F906A3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8A3D877-1312-9E60-65B3-7CA6CEEF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32D684C-C3B7-15ED-B5CF-C9E9235D1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2F953-329C-2738-575E-CBA0B05F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4A7D2D-B4DE-0DF1-4691-19C8CC9AB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0846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829C3A-6030-60E5-2301-B2301EDB4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5CBBBE-BA04-7189-31FA-BE654B842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9518FF-FF26-1A17-D4EF-977BB10CE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A8D152-B3E3-1E2B-A8BB-191365DD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8D73CA1-124B-B0E8-4461-CCFFBDC3C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54DA84D-2A44-8F8E-4FFF-17CAA9913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089759-2AC7-5D0B-5B11-B751DA3CC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42E128-EE9D-EF29-7DEF-7C0DCF182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0036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ED7A9-5A74-559F-85D2-57326E7D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3E91BE-893E-1817-F73E-61671C870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D37F2AB-5C43-F465-7F2A-75E7B8831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901FD4-05BA-FCD5-312B-8F2C43A46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2815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7DC62AA-62E1-2A47-E17C-05D090DF1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BA190E-3CB7-A7B0-119C-00A2F512E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4DD15-D56A-3EB8-1711-B8560213F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8124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975A43-DF8D-936B-B7DD-490B053A9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741040-D918-C77F-9385-E331E7475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D4BD51-12A3-485A-EDF8-F5F444632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D52AE4-320A-9061-33C7-F00AFCD5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964DFB-437C-E0F3-1462-C3FF0218C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F505AF-9B5F-3D16-1741-FCFD28E74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9452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0160CE-303B-5AF9-E966-906BE6628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90CAC2-5C2D-BAE1-6954-91B67DF54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AEC76F-9E88-31DE-4A89-C3EF0FB16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E7AE3F-535D-5464-C195-AD34F8E32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155150-F31C-C987-B19E-775EECF1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79989A-3B10-41BB-608A-4FD7F46F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180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13FEEA-44AF-CC96-665B-CC4F40918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DF2608-653F-C6C3-5354-441E98C28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DF79BE-1E40-DA3C-07CD-2C092F94AA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0E795-3276-4D4F-8A17-5B45B0C91768}" type="datetimeFigureOut">
              <a:rPr kumimoji="1" lang="zh-CN" altLang="en-US" smtClean="0"/>
              <a:t>2025/10/16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4A662-42BB-EA73-1174-D486E7A775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67F7AF-60FD-A6A5-D8C0-8EFEF9B6B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B326D-FD99-8345-9AF7-721BE38D9B5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98075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dle/community/issues/11#issuecomment-339400712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andle/jeandle-jdk/pull/119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eandle/jeandle-jdk/pull/131" TargetMode="External"/><Relationship Id="rId5" Type="http://schemas.openxmlformats.org/officeDocument/2006/relationships/hyperlink" Target="https://github.com/jeandle/jeandle-jdk/pull/97" TargetMode="External"/><Relationship Id="rId4" Type="http://schemas.openxmlformats.org/officeDocument/2006/relationships/hyperlink" Target="https://github.com/jeandle/jeandle-jdk/pull/12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E5DB7BB-9386-4A84-CE7D-4B676B277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3" y="1266884"/>
            <a:ext cx="7312572" cy="191491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E2E938B-B177-CB61-2445-AB90DED914B6}"/>
              </a:ext>
            </a:extLst>
          </p:cNvPr>
          <p:cNvSpPr txBox="1"/>
          <p:nvPr/>
        </p:nvSpPr>
        <p:spPr>
          <a:xfrm>
            <a:off x="4193875" y="3676205"/>
            <a:ext cx="3804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200" dirty="0"/>
              <a:t>Community</a:t>
            </a:r>
            <a:r>
              <a:rPr kumimoji="1" lang="zh-CN" altLang="en-US" sz="3200" dirty="0"/>
              <a:t> </a:t>
            </a:r>
            <a:r>
              <a:rPr kumimoji="1" lang="en-US" altLang="zh-CN" sz="3200" dirty="0"/>
              <a:t>Meeting</a:t>
            </a:r>
            <a:endParaRPr kumimoji="1" lang="zh-CN" altLang="en-US" sz="3200" dirty="0"/>
          </a:p>
        </p:txBody>
      </p:sp>
      <p:sp>
        <p:nvSpPr>
          <p:cNvPr id="8" name="文本框 7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CD9305F-55AB-C8E9-6D01-38D293071915}"/>
              </a:ext>
            </a:extLst>
          </p:cNvPr>
          <p:cNvSpPr txBox="1"/>
          <p:nvPr/>
        </p:nvSpPr>
        <p:spPr>
          <a:xfrm>
            <a:off x="8766048" y="5023104"/>
            <a:ext cx="1863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zh-CN" sz="2400" dirty="0" err="1"/>
              <a:t>Oc</a:t>
            </a:r>
            <a:r>
              <a:rPr lang="en-US" altLang="zh-CN" sz="2400" dirty="0"/>
              <a:t>t</a:t>
            </a:r>
            <a:r>
              <a:rPr lang="en" altLang="zh-CN" sz="2400" dirty="0"/>
              <a:t> </a:t>
            </a:r>
            <a:r>
              <a:rPr lang="en-US" altLang="zh-CN" sz="2400" dirty="0"/>
              <a:t>16</a:t>
            </a:r>
            <a:r>
              <a:rPr lang="en" altLang="zh-CN" sz="2400" dirty="0"/>
              <a:t>, 2025</a:t>
            </a:r>
          </a:p>
        </p:txBody>
      </p:sp>
      <p:sp>
        <p:nvSpPr>
          <p:cNvPr id="9" name="文本框 8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</p:spTree>
    <p:extLst>
      <p:ext uri="{BB962C8B-B14F-4D97-AF65-F5344CB8AC3E}">
        <p14:creationId xmlns:p14="http://schemas.microsoft.com/office/powerpoint/2010/main" val="1750191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D355E-0164-FF8B-CD2D-ACD2AE8B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064A536-4D11-D6CD-DF3E-BE811EF13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8639F3E-39BB-E44D-C81D-1FE0CBAAA353}"/>
              </a:ext>
            </a:extLst>
          </p:cNvPr>
          <p:cNvSpPr txBox="1"/>
          <p:nvPr/>
        </p:nvSpPr>
        <p:spPr>
          <a:xfrm>
            <a:off x="573024" y="414528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Progress</a:t>
            </a:r>
            <a:endParaRPr kumimoji="1"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16EE3DD-C129-48D9-357A-2E2E502EF2CF}"/>
              </a:ext>
            </a:extLst>
          </p:cNvPr>
          <p:cNvSpPr txBox="1"/>
          <p:nvPr/>
        </p:nvSpPr>
        <p:spPr>
          <a:xfrm>
            <a:off x="926592" y="1577655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Progress:</a:t>
            </a:r>
            <a:endParaRPr kumimoji="1"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E80CB7B-277F-EA67-AF83-2785499A8D57}"/>
              </a:ext>
            </a:extLst>
          </p:cNvPr>
          <p:cNvSpPr txBox="1"/>
          <p:nvPr/>
        </p:nvSpPr>
        <p:spPr>
          <a:xfrm>
            <a:off x="1475233" y="2039320"/>
            <a:ext cx="10277856" cy="4569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try-catch</a:t>
            </a:r>
            <a:r>
              <a:rPr kumimoji="1" lang="zh-CN" altLang="en-US" sz="1600" dirty="0"/>
              <a:t> </a:t>
            </a:r>
            <a:r>
              <a:rPr lang="en" altLang="zh-CN" sz="1400" dirty="0"/>
              <a:t>functionality</a:t>
            </a:r>
            <a:endParaRPr kumimoji="1" lang="en-US" altLang="zh-CN" sz="1600" dirty="0"/>
          </a:p>
          <a:p>
            <a:pPr lvl="1">
              <a:lnSpc>
                <a:spcPct val="150000"/>
              </a:lnSpc>
            </a:pP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</a:t>
            </a:r>
            <a:r>
              <a:rPr kumimoji="1" lang="en" altLang="zh-CN" sz="1600" dirty="0" err="1"/>
              <a:t>andingpad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</a:t>
            </a:r>
            <a:r>
              <a:rPr kumimoji="1" lang="en" altLang="zh-CN" sz="1600" dirty="0" err="1"/>
              <a:t>xception</a:t>
            </a:r>
            <a:r>
              <a:rPr kumimoji="1" lang="en" altLang="zh-CN" sz="1600" dirty="0"/>
              <a:t> handler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e</a:t>
            </a:r>
            <a:r>
              <a:rPr kumimoji="1" lang="en" altLang="zh-CN" sz="1600" dirty="0" err="1"/>
              <a:t>xception</a:t>
            </a:r>
            <a:r>
              <a:rPr kumimoji="1" lang="en" altLang="zh-CN" sz="1600" dirty="0"/>
              <a:t> handler table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for</a:t>
            </a:r>
            <a:r>
              <a:rPr kumimoji="1" lang="zh-CN" altLang="en-US" sz="1600" dirty="0"/>
              <a:t> </a:t>
            </a:r>
            <a:r>
              <a:rPr kumimoji="1" lang="en" altLang="zh-CN" sz="1600" dirty="0" err="1"/>
              <a:t>Jeandle</a:t>
            </a:r>
            <a:r>
              <a:rPr kumimoji="1" lang="en" altLang="zh-CN" sz="1600" dirty="0"/>
              <a:t> compiled </a:t>
            </a:r>
            <a:r>
              <a:rPr kumimoji="1" lang="en" altLang="zh-CN" sz="1600" dirty="0" err="1"/>
              <a:t>nmethod</a:t>
            </a:r>
            <a:r>
              <a:rPr kumimoji="1" lang="en-US" altLang="zh-CN" sz="1600" dirty="0"/>
              <a:t>.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kumimoji="1" lang="en-US" altLang="zh-CN" sz="1600" dirty="0"/>
              <a:t>TODO:</a:t>
            </a:r>
            <a:r>
              <a:rPr kumimoji="1" lang="zh-CN" altLang="en-US" sz="1600" dirty="0"/>
              <a:t> </a:t>
            </a:r>
            <a:r>
              <a:rPr kumimoji="1" lang="en" altLang="zh-CN" sz="1600" dirty="0"/>
              <a:t>Dispatching exception to the right catch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will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implemented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future.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(https://</a:t>
            </a:r>
            <a:r>
              <a:rPr kumimoji="1" lang="en-US" altLang="zh-CN" sz="1600" dirty="0" err="1"/>
              <a:t>github.com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jeandle</a:t>
            </a:r>
            <a:r>
              <a:rPr kumimoji="1" lang="en-US" altLang="zh-CN" sz="1600" dirty="0"/>
              <a:t>/</a:t>
            </a:r>
            <a:r>
              <a:rPr kumimoji="1" lang="en-US" altLang="zh-CN" sz="1600" dirty="0" err="1"/>
              <a:t>jeandle-jdk</a:t>
            </a:r>
            <a:r>
              <a:rPr kumimoji="1" lang="en-US" altLang="zh-CN" sz="1600" dirty="0"/>
              <a:t>/issues/144)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instanceof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JavaOp</a:t>
            </a:r>
            <a:endParaRPr kumimoji="1" lang="en-US" altLang="zh-CN" sz="1600" dirty="0"/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       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Implement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Java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instanceof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operation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through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LLVM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Resolve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some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intrinsic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issues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       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inline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intrinsic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intrinsic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implemented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native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function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or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assembly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routine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       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dcos</a:t>
            </a:r>
            <a:r>
              <a:rPr kumimoji="1" lang="en-US" altLang="zh-CN" sz="1600" dirty="0"/>
              <a:t>,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dtan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intrinsics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600" dirty="0"/>
              <a:t>Support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array-related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bytecodes</a:t>
            </a:r>
          </a:p>
          <a:p>
            <a:pPr>
              <a:lnSpc>
                <a:spcPct val="150000"/>
              </a:lnSpc>
            </a:pPr>
            <a:r>
              <a:rPr kumimoji="1" lang="zh-CN" altLang="en-US" sz="1600" dirty="0"/>
              <a:t>       </a:t>
            </a:r>
            <a:r>
              <a:rPr kumimoji="1" lang="en-US" altLang="zh-CN" sz="1600" dirty="0"/>
              <a:t>-</a:t>
            </a:r>
            <a:r>
              <a:rPr kumimoji="1" lang="zh-CN" altLang="en-US" sz="1600" dirty="0"/>
              <a:t> </a:t>
            </a:r>
            <a:r>
              <a:rPr kumimoji="1" lang="en-US" altLang="zh-CN" sz="1600" dirty="0" err="1"/>
              <a:t>arraylength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array-related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stores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and</a:t>
            </a:r>
            <a:r>
              <a:rPr kumimoji="1" lang="zh-CN" altLang="en-US" sz="1600" dirty="0"/>
              <a:t> </a:t>
            </a:r>
            <a:r>
              <a:rPr kumimoji="1" lang="en-US" altLang="zh-CN" sz="1600" dirty="0"/>
              <a:t>loads</a:t>
            </a:r>
          </a:p>
          <a:p>
            <a:pPr>
              <a:lnSpc>
                <a:spcPct val="150000"/>
              </a:lnSpc>
            </a:pPr>
            <a:endParaRPr kumimoji="1" lang="en-US" altLang="zh-CN" sz="20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32CB247-E682-5D5E-4D2E-B4F06EBD7A35}"/>
              </a:ext>
            </a:extLst>
          </p:cNvPr>
          <p:cNvSpPr txBox="1"/>
          <p:nvPr/>
        </p:nvSpPr>
        <p:spPr>
          <a:xfrm>
            <a:off x="926592" y="1073035"/>
            <a:ext cx="1000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All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issues:</a:t>
            </a:r>
            <a:r>
              <a:rPr kumimoji="1" lang="zh-CN" altLang="en-US" dirty="0"/>
              <a:t> </a:t>
            </a:r>
            <a:r>
              <a:rPr kumimoji="1" lang="en-US" altLang="zh-CN" dirty="0">
                <a:hlinkClick r:id="rId3"/>
              </a:rPr>
              <a:t>https://github.com/jeandle/community/issues/11#issuecomment-3394007127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0127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79DFF-3266-A30D-20D0-6A0295296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90419B5A-5690-C4FB-00B7-E16DA6532632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3C6B3B9-F8CC-C623-FF60-7AC7648BD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A10C1494-43AC-870F-157E-CCFBEBB0F8AA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23072B-3135-10A2-A408-897553EC2169}"/>
              </a:ext>
            </a:extLst>
          </p:cNvPr>
          <p:cNvSpPr txBox="1"/>
          <p:nvPr/>
        </p:nvSpPr>
        <p:spPr>
          <a:xfrm>
            <a:off x="573024" y="414528"/>
            <a:ext cx="3044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1.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Project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Progress</a:t>
            </a:r>
            <a:endParaRPr kumimoji="1"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19D27C-4AF6-F032-F0A6-C0EE65B791AC}"/>
              </a:ext>
            </a:extLst>
          </p:cNvPr>
          <p:cNvSpPr txBox="1"/>
          <p:nvPr/>
        </p:nvSpPr>
        <p:spPr>
          <a:xfrm>
            <a:off x="987399" y="1114961"/>
            <a:ext cx="22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Other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Features:</a:t>
            </a:r>
            <a:endParaRPr kumimoji="1" lang="zh-CN" altLang="en-US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26FDD3-086E-E279-AFDC-21F059EFBB8A}"/>
              </a:ext>
            </a:extLst>
          </p:cNvPr>
          <p:cNvSpPr txBox="1"/>
          <p:nvPr/>
        </p:nvSpPr>
        <p:spPr>
          <a:xfrm>
            <a:off x="1780032" y="1618377"/>
            <a:ext cx="855234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Reference/double/float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comparisons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Refactor include headers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Report source code line number and stack status when </a:t>
            </a:r>
            <a:r>
              <a:rPr kumimoji="1" lang="en" altLang="zh-CN" sz="2000" dirty="0" err="1"/>
              <a:t>Jeandle</a:t>
            </a:r>
            <a:r>
              <a:rPr kumimoji="1" lang="en" altLang="zh-CN" sz="2000" dirty="0"/>
              <a:t> is crashed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CN" sz="2000" dirty="0"/>
              <a:t>Reimplement </a:t>
            </a:r>
            <a:r>
              <a:rPr kumimoji="1" lang="en" altLang="zh-CN" sz="2000" dirty="0" err="1"/>
              <a:t>JavaOperationLower</a:t>
            </a:r>
            <a:endParaRPr kumimoji="1" lang="en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Documentation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update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6BF50CF-9B30-27C9-0130-37AF0C5C079B}"/>
              </a:ext>
            </a:extLst>
          </p:cNvPr>
          <p:cNvSpPr txBox="1"/>
          <p:nvPr/>
        </p:nvSpPr>
        <p:spPr>
          <a:xfrm>
            <a:off x="987399" y="426152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Bug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Tracking:</a:t>
            </a:r>
            <a:endParaRPr kumimoji="1"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9AC871-0367-1582-7591-90D16B4B4ADA}"/>
              </a:ext>
            </a:extLst>
          </p:cNvPr>
          <p:cNvSpPr txBox="1"/>
          <p:nvPr/>
        </p:nvSpPr>
        <p:spPr>
          <a:xfrm>
            <a:off x="1780032" y="4811800"/>
            <a:ext cx="91234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Incorrect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result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‘make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compile-commands’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Fix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the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loss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of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s</a:t>
            </a:r>
            <a:r>
              <a:rPr kumimoji="1" lang="en" altLang="zh-CN" sz="2000" dirty="0"/>
              <a:t>afepoint poll in certain </a:t>
            </a:r>
            <a:r>
              <a:rPr kumimoji="1" lang="en" altLang="zh-CN" sz="2000" dirty="0" err="1"/>
              <a:t>backedge</a:t>
            </a:r>
            <a:r>
              <a:rPr kumimoji="1" lang="en" altLang="zh-CN" sz="2000" dirty="0"/>
              <a:t> case</a:t>
            </a:r>
            <a:endParaRPr kumimoji="1"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zh-CN" altLang="en-US" sz="2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2EC9FA5-881F-BFCF-5FB3-667A9CE0EE49}"/>
              </a:ext>
            </a:extLst>
          </p:cNvPr>
          <p:cNvSpPr txBox="1"/>
          <p:nvPr/>
        </p:nvSpPr>
        <p:spPr>
          <a:xfrm>
            <a:off x="648027" y="72910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168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C973-9D30-F2BF-4F11-B5185231E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652D82FA-9C4E-5B37-29A0-5340BED271FE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5140B6A-B963-498E-7249-65AE4F992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D4077615-9078-FF7B-E709-D14A910CECEF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F5A326-D6CC-9661-FF0E-5429C62EB01D}"/>
              </a:ext>
            </a:extLst>
          </p:cNvPr>
          <p:cNvSpPr txBox="1"/>
          <p:nvPr/>
        </p:nvSpPr>
        <p:spPr>
          <a:xfrm>
            <a:off x="573024" y="414528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Next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54D47F-9E07-BE0C-CE0E-671C4085FAAB}"/>
              </a:ext>
            </a:extLst>
          </p:cNvPr>
          <p:cNvSpPr txBox="1"/>
          <p:nvPr/>
        </p:nvSpPr>
        <p:spPr>
          <a:xfrm>
            <a:off x="975360" y="1365504"/>
            <a:ext cx="4408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dirty="0"/>
              <a:t>Main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issues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two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weeks:</a:t>
            </a:r>
            <a:endParaRPr kumimoji="1" lang="zh-CN" altLang="en-US" sz="24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C0BEA6A-25A1-8FA0-7ADD-A3FF611D353E}"/>
              </a:ext>
            </a:extLst>
          </p:cNvPr>
          <p:cNvSpPr txBox="1"/>
          <p:nvPr/>
        </p:nvSpPr>
        <p:spPr>
          <a:xfrm>
            <a:off x="1574259" y="2023872"/>
            <a:ext cx="4697120" cy="2815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Uncommon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trap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SerialGC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barrier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Synchronization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mechanism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new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instance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bytecodes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array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related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process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 err="1"/>
              <a:t>InvokeSpecial</a:t>
            </a:r>
            <a:r>
              <a:rPr kumimoji="1" lang="en-US" altLang="zh-CN" sz="2000" dirty="0"/>
              <a:t>/</a:t>
            </a:r>
            <a:r>
              <a:rPr kumimoji="1" lang="en-US" altLang="zh-CN" sz="2000" dirty="0" err="1"/>
              <a:t>InvokeDynamic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6714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AF8E6-B17A-3AE0-AE74-9515F40E0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5AC59AD1-0680-071D-3C1E-696EB5F988CC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2D4CD69-1724-9F5C-6514-935A00D7C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4C4D7A2D-65BE-6776-7DB6-AC9E57D7668B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1C7505C-1B1F-9627-5459-249099C475AB}"/>
              </a:ext>
            </a:extLst>
          </p:cNvPr>
          <p:cNvSpPr txBox="1"/>
          <p:nvPr/>
        </p:nvSpPr>
        <p:spPr>
          <a:xfrm>
            <a:off x="573024" y="414528"/>
            <a:ext cx="3025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2.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Next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Plan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F3A0910-83E3-82B7-85D4-B61E703213F7}"/>
              </a:ext>
            </a:extLst>
          </p:cNvPr>
          <p:cNvSpPr txBox="1"/>
          <p:nvPr/>
        </p:nvSpPr>
        <p:spPr>
          <a:xfrm>
            <a:off x="1173426" y="1096946"/>
            <a:ext cx="8185254" cy="968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Support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RISC-V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backend</a:t>
            </a:r>
          </a:p>
          <a:p>
            <a:pPr marL="800100" lvl="1" indent="-342900">
              <a:lnSpc>
                <a:spcPct val="150000"/>
              </a:lnSpc>
              <a:buSzPct val="50000"/>
              <a:buFont typeface="Wingdings" pitchFamily="2" charset="2"/>
              <a:buChar char="p"/>
            </a:pPr>
            <a:r>
              <a:rPr kumimoji="1" lang="en-US" altLang="zh-CN" sz="2000" dirty="0"/>
              <a:t>Everyone is welcome to participate in the development of RISC-V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B7E6D0-94CE-1532-9834-C19917083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426" y="2224871"/>
            <a:ext cx="9036771" cy="327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05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E732-4D5A-6234-1E0E-4A9B1081B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1" hidden="1">
            <a:extLst>
              <a:ext uri="{FF2B5EF4-FFF2-40B4-BE49-F238E27FC236}">
                <a16:creationId xmlns:a16="http://schemas.microsoft.com/office/drawing/2014/main" id="{2CFFA709-DECD-F850-F3B1-F2CD6C9A5F74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0E0B36E-F94F-57AA-65B8-9431C97F4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5768" y="6376415"/>
            <a:ext cx="1359928" cy="356119"/>
          </a:xfrm>
          <a:prstGeom prst="rect">
            <a:avLst/>
          </a:prstGeom>
        </p:spPr>
      </p:pic>
      <p:sp>
        <p:nvSpPr>
          <p:cNvPr id="20" name="文本框 12" hidden="1">
            <a:extLst>
              <a:ext uri="{FF2B5EF4-FFF2-40B4-BE49-F238E27FC236}">
                <a16:creationId xmlns:a16="http://schemas.microsoft.com/office/drawing/2014/main" id="{0154E69D-A25C-0EDC-85A8-EEFBF374B4F9}"/>
              </a:ext>
            </a:extLst>
          </p:cNvPr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04A86B-CFED-4DC8-BB87-9B491E6B6396}"/>
              </a:ext>
            </a:extLst>
          </p:cNvPr>
          <p:cNvSpPr txBox="1"/>
          <p:nvPr/>
        </p:nvSpPr>
        <p:spPr>
          <a:xfrm>
            <a:off x="573024" y="414528"/>
            <a:ext cx="3130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3.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New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Contributor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AEC21FA-7E07-2760-4833-22C3D9B116C6}"/>
              </a:ext>
            </a:extLst>
          </p:cNvPr>
          <p:cNvSpPr txBox="1"/>
          <p:nvPr/>
        </p:nvSpPr>
        <p:spPr>
          <a:xfrm>
            <a:off x="1135848" y="1075279"/>
            <a:ext cx="7970452" cy="4662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 err="1"/>
              <a:t>Guoxiong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Li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Support array related stores and load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</a:t>
            </a:r>
            <a:r>
              <a:rPr kumimoji="1" lang="en" altLang="zh-CN" sz="2000" dirty="0">
                <a:hlinkClick r:id="rId3"/>
              </a:rPr>
              <a:t>https://github.com/jeandle/jeandle-jdk/pull/119</a:t>
            </a:r>
            <a:endParaRPr kumimoji="1" lang="en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Fix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incorrect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field access of the byte, short, char and </a:t>
            </a:r>
            <a:r>
              <a:rPr kumimoji="1" lang="en" altLang="zh-CN" sz="2000" dirty="0" err="1"/>
              <a:t>boolean</a:t>
            </a:r>
            <a:r>
              <a:rPr kumimoji="1" lang="en" altLang="zh-CN" sz="2000" dirty="0"/>
              <a:t> types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</a:t>
            </a:r>
            <a:r>
              <a:rPr kumimoji="1" lang="en" altLang="zh-CN" sz="2000" dirty="0">
                <a:hlinkClick r:id="rId4"/>
              </a:rPr>
              <a:t>https://github.com/jeandle/jeandle-jdk/pull/122</a:t>
            </a:r>
            <a:endParaRPr kumimoji="1" lang="en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Fix: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A</a:t>
            </a:r>
            <a:r>
              <a:rPr kumimoji="1" lang="en" altLang="zh-CN" sz="2000" dirty="0"/>
              <a:t>dd </a:t>
            </a:r>
            <a:r>
              <a:rPr kumimoji="1" lang="en" altLang="zh-CN" sz="2000" dirty="0" err="1"/>
              <a:t>safepoint</a:t>
            </a:r>
            <a:r>
              <a:rPr kumimoji="1" lang="en" altLang="zh-CN" sz="2000" dirty="0"/>
              <a:t> poll at back edge 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</a:t>
            </a:r>
            <a:r>
              <a:rPr kumimoji="1" lang="en-US" altLang="zh-CN" sz="2000" dirty="0">
                <a:hlinkClick r:id="rId5"/>
              </a:rPr>
              <a:t>https://github.com/jeandle/jeandle-jdk/pull/97</a:t>
            </a:r>
            <a:endParaRPr kumimoji="1" lang="en-US" altLang="zh-CN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2000" dirty="0"/>
              <a:t>Fei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Yang</a:t>
            </a:r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</a:t>
            </a:r>
            <a:r>
              <a:rPr kumimoji="1" lang="en-US" altLang="zh-CN" sz="2000" dirty="0"/>
              <a:t>-</a:t>
            </a:r>
            <a:r>
              <a:rPr kumimoji="1" lang="zh-CN" altLang="en-US" sz="2000" dirty="0"/>
              <a:t> </a:t>
            </a:r>
            <a:r>
              <a:rPr kumimoji="1" lang="en" altLang="zh-CN" sz="2000" dirty="0"/>
              <a:t>Implement intrinsics: </a:t>
            </a:r>
            <a:r>
              <a:rPr kumimoji="1" lang="en" altLang="zh-CN" sz="2000" dirty="0" err="1"/>
              <a:t>dcos</a:t>
            </a:r>
            <a:r>
              <a:rPr kumimoji="1" lang="en" altLang="zh-CN" sz="2000" dirty="0"/>
              <a:t>, </a:t>
            </a:r>
            <a:r>
              <a:rPr kumimoji="1" lang="en" altLang="zh-CN" sz="2000" dirty="0" err="1"/>
              <a:t>dtan</a:t>
            </a:r>
            <a:endParaRPr kumimoji="1" lang="en-US" altLang="zh-CN" sz="2000" dirty="0"/>
          </a:p>
          <a:p>
            <a:pPr>
              <a:lnSpc>
                <a:spcPct val="150000"/>
              </a:lnSpc>
            </a:pPr>
            <a:r>
              <a:rPr kumimoji="1" lang="zh-CN" altLang="en-US" sz="2000" dirty="0"/>
              <a:t>       </a:t>
            </a:r>
            <a:r>
              <a:rPr kumimoji="1" lang="en" altLang="zh-CN" sz="2000" dirty="0">
                <a:hlinkClick r:id="rId6"/>
              </a:rPr>
              <a:t>https://github.com/jeandle/jeandle-jdk/pull/131</a:t>
            </a:r>
            <a:endParaRPr kumimoji="1" lang="e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45476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E6546-FC2B-31C0-A13C-07F5AEC8C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EB14F6A-FAF7-381D-22CF-8300D223B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714" y="1626562"/>
            <a:ext cx="7312572" cy="191491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E997027-EC57-F3F4-BB07-D8AA4EEFF477}"/>
              </a:ext>
            </a:extLst>
          </p:cNvPr>
          <p:cNvSpPr txBox="1"/>
          <p:nvPr/>
        </p:nvSpPr>
        <p:spPr>
          <a:xfrm>
            <a:off x="4458372" y="3832372"/>
            <a:ext cx="3275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/>
              <a:t>Thanks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for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listening!</a:t>
            </a:r>
            <a:endParaRPr kumimoji="1" lang="zh-CN" altLang="en-US" sz="2800" dirty="0"/>
          </a:p>
        </p:txBody>
      </p:sp>
      <p:sp>
        <p:nvSpPr>
          <p:cNvPr id="6" name="文本框 3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BBAAD9C20180234D78A0072836F0BA4062B9B2021ACADBB0A3D98934B1662BE90B44B338016CFB0A22C929089846A8EBDCE9215AC1D02B711BBFC2E5787E3FD724FD34AD372499F754CF2487686243B26F4CE8C973B2C21308BB119F2EE60CD8DFE6229BCE3</a:t>
            </a:r>
          </a:p>
        </p:txBody>
      </p:sp>
      <p:sp>
        <p:nvSpPr>
          <p:cNvPr id="8" name="文本框 4" hidden="1"/>
          <p:cNvSpPr txBox="1"/>
          <p:nvPr/>
        </p:nvSpPr>
        <p:spPr>
          <a:xfrm>
            <a:off x="-300000" y="0"/>
            <a:ext cx="0" cy="0"/>
          </a:xfrm>
          <a:prstGeom prst="rect">
            <a:avLst/>
          </a:prstGeom>
          <a:solidFill>
            <a:srgbClr val="FFFFFF"/>
          </a:solidFill>
        </p:spPr>
        <p:txBody>
          <a:bodyPr rtlCol="0" anchor="t"/>
          <a:lstStyle/>
          <a:p>
            <a:pPr algn="l"/>
            <a:endParaRPr lang="en-US" sz="1100"/>
          </a:p>
          <a:p>
            <a:pPr>
              <a:buClr>
                <a:srgbClr val="FFFFFF"/>
              </a:buClr>
            </a:pPr>
            <a:r>
              <a:rPr lang="en-US">
                <a:solidFill>
                  <a:srgbClr val="FFFFFF"/>
                </a:solidFill>
              </a:rPr>
              <a:t>BBAAD9C20180234D78A0072836F0B110F2B9B20719072BE0A6D98A36B1092B295B4DBF3851685B062209200898466AEB4AE921AAA1D02B511BBFC2177DAE35D524FC95AD502769A7E4082DB765A24C5F2CCDE1CE7D98127F58192190FC915CD8DC162A972E3</a:t>
            </a:r>
          </a:p>
        </p:txBody>
      </p:sp>
    </p:spTree>
    <p:extLst>
      <p:ext uri="{BB962C8B-B14F-4D97-AF65-F5344CB8AC3E}">
        <p14:creationId xmlns:p14="http://schemas.microsoft.com/office/powerpoint/2010/main" val="2296959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8686</TotalTime>
  <Words>360</Words>
  <Application>Microsoft Macintosh PowerPoint</Application>
  <PresentationFormat>宽屏</PresentationFormat>
  <Paragraphs>77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taofengliu</dc:creator>
  <cp:lastModifiedBy>石乾</cp:lastModifiedBy>
  <cp:revision>48</cp:revision>
  <dcterms:created xsi:type="dcterms:W3CDTF">2025-06-30T08:06:34Z</dcterms:created>
  <dcterms:modified xsi:type="dcterms:W3CDTF">2025-10-16T09:25:49Z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operty1">
    <vt:lpwstr>BBAAD9C20180234D78A0072836F0BA4062B9B2021ACADBB0A3D98934B1662BE90B44B338016CFB0A22C929089846A8EBDCE9215AC1D02B711BBFC2E5787E3FD724FD34AD372499F754CF2487686243B26F4CE8C973B2C21308BB119F2EE60CD8DFE6229BCE3</vt:lpwstr>
  </property>
  <property fmtid="{D5CDD505-2E9C-101B-9397-08002B2CF9AE}" pid="3" name="property2">
    <vt:lpwstr>BBAAD9C20180234D78A0072836F0B110F2B9B20719072BE0A6D98A36B1092B295B4DBF3851685B062209200898466AEB4AE921AAA1D02B511BBFC2177DAE35D524FC95AD502769A7E4082DB765A24C5F2CCDE1CE7D98127F58192190FC915CD8DC162A972E3</vt:lpwstr>
  </property>
</Properties>
</file>