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2" r:id="rId22"/>
    <p:sldId id="283" r:id="rId23"/>
    <p:sldId id="284" r:id="rId24"/>
    <p:sldId id="281" r:id="rId25"/>
    <p:sldId id="280" r:id="rId26"/>
    <p:sldId id="285" r:id="rId27"/>
    <p:sldId id="260" r:id="rId28"/>
    <p:sldId id="277" r:id="rId29"/>
    <p:sldId id="276" r:id="rId30"/>
    <p:sldId id="274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61" autoAdjust="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/>
              <a:t>Mel </a:t>
            </a:r>
            <a:r>
              <a:rPr lang="fr-FR" dirty="0" err="1"/>
              <a:t>scale</a:t>
            </a:r>
            <a:endParaRPr lang="fr-F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275.63444261342937</c:v>
                </c:pt>
                <c:pt idx="1">
                  <c:v>506.95998871988297</c:v>
                </c:pt>
                <c:pt idx="2">
                  <c:v>706.26879694329182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1178.3372412585077</c:v>
                </c:pt>
                <c:pt idx="6">
                  <c:v>1306.6613382340431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1729.3524100563227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2055.8532347335317</c:v>
                </c:pt>
                <c:pt idx="15">
                  <c:v>2127.111917903354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1473.684210526307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2947.3684210526217</c:v>
                </c:pt>
                <c:pt idx="14">
                  <c:v>3157.8947368421213</c:v>
                </c:pt>
                <c:pt idx="15">
                  <c:v>3368.4210526315969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275.63444261342937</c:v>
                </c:pt>
                <c:pt idx="1">
                  <c:v>506.95998871988297</c:v>
                </c:pt>
                <c:pt idx="2">
                  <c:v>706.26879694329182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1473.684210526307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2947.3684210526217</c:v>
                </c:pt>
                <c:pt idx="14">
                  <c:v>3157.8947368421213</c:v>
                </c:pt>
                <c:pt idx="15">
                  <c:v>3368.4210526315969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73860608"/>
        <c:axId val="73862528"/>
      </c:scatterChart>
      <c:valAx>
        <c:axId val="73860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73862528"/>
        <c:crosses val="autoZero"/>
        <c:crossBetween val="midCat"/>
      </c:valAx>
      <c:valAx>
        <c:axId val="73862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7386060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22/01/2013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Infographie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C++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 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22/01/2013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4749281" cy="324036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DTW parameters modifications</a:t>
            </a:r>
          </a:p>
          <a:p>
            <a:r>
              <a:rPr lang="en-US" dirty="0" smtClean="0"/>
              <a:t>Word beginning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924944"/>
            <a:ext cx="2952328" cy="2857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ihm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4176464" cy="247631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6" name="Picture 2" descr="G:\ihm\4.png"/>
          <p:cNvPicPr>
            <a:picLocks noChangeAspect="1" noChangeArrowheads="1"/>
          </p:cNvPicPr>
          <p:nvPr/>
        </p:nvPicPr>
        <p:blipFill>
          <a:blip r:embed="rId4" cstate="print"/>
          <a:srcRect l="28409" t="27019" r="24341" b="25942"/>
          <a:stretch>
            <a:fillRect/>
          </a:stretch>
        </p:blipFill>
        <p:spPr bwMode="auto">
          <a:xfrm>
            <a:off x="4499992" y="3670946"/>
            <a:ext cx="4320480" cy="2419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8" name="Picture 2" descr="G:\ihm\4.png"/>
          <p:cNvPicPr>
            <a:picLocks noChangeAspect="1" noChangeArrowheads="1"/>
          </p:cNvPicPr>
          <p:nvPr/>
        </p:nvPicPr>
        <p:blipFill>
          <a:blip r:embed="rId2" cstate="print"/>
          <a:srcRect l="28409" t="27019" r="24341" b="25942"/>
          <a:stretch>
            <a:fillRect/>
          </a:stretch>
        </p:blipFill>
        <p:spPr bwMode="auto">
          <a:xfrm>
            <a:off x="2987824" y="2204864"/>
            <a:ext cx="578635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G:\ih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844824"/>
            <a:ext cx="564512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1" name="Picture 3" descr="G:\ihm\Cap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12776"/>
            <a:ext cx="5300999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7" name="Picture 2" descr="G:\Capture du 2013-01-18 11_44_55.png"/>
          <p:cNvPicPr>
            <a:picLocks noChangeAspect="1" noChangeArrowheads="1"/>
          </p:cNvPicPr>
          <p:nvPr/>
        </p:nvPicPr>
        <p:blipFill>
          <a:blip r:embed="rId3" cstate="print"/>
          <a:srcRect l="4326" t="13601" r="5113"/>
          <a:stretch>
            <a:fillRect/>
          </a:stretch>
        </p:blipFill>
        <p:spPr bwMode="auto">
          <a:xfrm>
            <a:off x="2699792" y="2276872"/>
            <a:ext cx="6306483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Beginning: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End: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ihm\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32856"/>
            <a:ext cx="1080120" cy="1080120"/>
          </a:xfrm>
          <a:prstGeom prst="rect">
            <a:avLst/>
          </a:prstGeom>
          <a:noFill/>
        </p:spPr>
      </p:pic>
      <p:pic>
        <p:nvPicPr>
          <p:cNvPr id="3075" name="Picture 3" descr="G:\ihm\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42900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Moving: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Waiting: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Wall: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4098" name="Picture 2" descr="G:\ihm\Capture2.PNG"/>
          <p:cNvPicPr>
            <a:picLocks noChangeAspect="1" noChangeArrowheads="1"/>
          </p:cNvPicPr>
          <p:nvPr/>
        </p:nvPicPr>
        <p:blipFill>
          <a:blip r:embed="rId2" cstate="print"/>
          <a:srcRect l="31635" t="35059" r="43181" b="22467"/>
          <a:stretch>
            <a:fillRect/>
          </a:stretch>
        </p:blipFill>
        <p:spPr bwMode="auto">
          <a:xfrm>
            <a:off x="5004048" y="3212976"/>
            <a:ext cx="1224136" cy="1224136"/>
          </a:xfrm>
          <a:prstGeom prst="rect">
            <a:avLst/>
          </a:prstGeom>
          <a:noFill/>
        </p:spPr>
      </p:pic>
      <p:pic>
        <p:nvPicPr>
          <p:cNvPr id="4099" name="Picture 3" descr="G:\ihm\Capture.PNG"/>
          <p:cNvPicPr>
            <a:picLocks noChangeAspect="1" noChangeArrowheads="1"/>
          </p:cNvPicPr>
          <p:nvPr/>
        </p:nvPicPr>
        <p:blipFill>
          <a:blip r:embed="rId3" cstate="print"/>
          <a:srcRect l="36084" t="22915" r="41290" b="33820"/>
          <a:stretch>
            <a:fillRect/>
          </a:stretch>
        </p:blipFill>
        <p:spPr bwMode="auto">
          <a:xfrm>
            <a:off x="5004048" y="4653136"/>
            <a:ext cx="1224136" cy="1368152"/>
          </a:xfrm>
          <a:prstGeom prst="rect">
            <a:avLst/>
          </a:prstGeom>
          <a:noFill/>
        </p:spPr>
      </p:pic>
      <p:pic>
        <p:nvPicPr>
          <p:cNvPr id="20" name="Picture 2" descr="G:\Capture du 2013-01-18 11_44_55.png"/>
          <p:cNvPicPr>
            <a:picLocks noChangeAspect="1" noChangeArrowheads="1"/>
          </p:cNvPicPr>
          <p:nvPr/>
        </p:nvPicPr>
        <p:blipFill>
          <a:blip r:embed="rId4" cstate="print"/>
          <a:srcRect l="38263" t="53289" r="57229" b="38227"/>
          <a:stretch>
            <a:fillRect/>
          </a:stretch>
        </p:blipFill>
        <p:spPr bwMode="auto">
          <a:xfrm>
            <a:off x="5004048" y="1844824"/>
            <a:ext cx="1224136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J. 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390</TotalTime>
  <Words>1181</Words>
  <Application>Microsoft Office PowerPoint</Application>
  <PresentationFormat>On-screen Show (4:3)</PresentationFormat>
  <Paragraphs>421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Menu</vt:lpstr>
      <vt:lpstr>Menu</vt:lpstr>
      <vt:lpstr>Menu</vt:lpstr>
      <vt:lpstr>Human Machine Interface</vt:lpstr>
      <vt:lpstr>Human Machine Interface</vt:lpstr>
      <vt:lpstr>Human Machine Interface</vt:lpstr>
      <vt:lpstr>Conclusion</vt:lpstr>
      <vt:lpstr>Sources</vt:lpstr>
      <vt:lpstr>Practice !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81</cp:revision>
  <dcterms:created xsi:type="dcterms:W3CDTF">2013-01-10T07:59:10Z</dcterms:created>
  <dcterms:modified xsi:type="dcterms:W3CDTF">2013-01-22T10:28:57Z</dcterms:modified>
</cp:coreProperties>
</file>