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85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28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30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3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9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8FBC-ED25-4076-8376-F9A8D581DFBE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452E-2C45-4E53-BE6D-1DEECE8C7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95" y="5320506"/>
            <a:ext cx="1171575" cy="958215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25" y="5188338"/>
            <a:ext cx="1020445" cy="1036955"/>
          </a:xfrm>
          <a:prstGeom prst="rect">
            <a:avLst/>
          </a:prstGeom>
        </p:spPr>
      </p:pic>
      <p:sp>
        <p:nvSpPr>
          <p:cNvPr id="7" name="Caixa de texto 7"/>
          <p:cNvSpPr txBox="1"/>
          <p:nvPr/>
        </p:nvSpPr>
        <p:spPr>
          <a:xfrm>
            <a:off x="5222986" y="5985255"/>
            <a:ext cx="2905125" cy="6572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2E74B5"/>
                </a:solidFill>
                <a:effectLst/>
                <a:latin typeface="Klavika Md"/>
                <a:ea typeface="Calibri" panose="020F0502020204030204" pitchFamily="34" charset="0"/>
                <a:cs typeface="Mongolian Baiti" panose="03000500000000000000" pitchFamily="66" charset="0"/>
              </a:rPr>
              <a:t>________________________________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2E74B5"/>
                </a:solidFill>
                <a:effectLst/>
                <a:latin typeface="Klavika Md"/>
                <a:ea typeface="Calibri" panose="020F0502020204030204" pitchFamily="34" charset="0"/>
                <a:cs typeface="Mongolian Baiti" panose="03000500000000000000" pitchFamily="66" charset="0"/>
              </a:rPr>
              <a:t>Maria Juraci Alexandrino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>
                <a:solidFill>
                  <a:srgbClr val="2E74B5"/>
                </a:solidFill>
                <a:effectLst/>
                <a:latin typeface="Klavika 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Lt</vt:lpstr>
      <vt:lpstr>Klavika Md</vt:lpstr>
      <vt:lpstr>Mongolian Baiti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MANUTENCAO</dc:creator>
  <cp:lastModifiedBy>MANUTENCAO</cp:lastModifiedBy>
  <cp:revision>2</cp:revision>
  <dcterms:created xsi:type="dcterms:W3CDTF">2022-10-26T18:39:25Z</dcterms:created>
  <dcterms:modified xsi:type="dcterms:W3CDTF">2022-10-26T19:01:52Z</dcterms:modified>
</cp:coreProperties>
</file>