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0" r:id="rId4"/>
    <p:sldId id="262" r:id="rId5"/>
    <p:sldId id="263" r:id="rId6"/>
    <p:sldId id="261" r:id="rId7"/>
    <p:sldId id="264" r:id="rId8"/>
    <p:sldId id="265" r:id="rId9"/>
    <p:sldId id="258" r:id="rId10"/>
    <p:sldId id="257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D3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6D6F-9E56-5A4E-8F15-113B567AB512}" type="datetimeFigureOut">
              <a:rPr lang="en-US" smtClean="0"/>
              <a:t>5/20/13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94E3-1CE4-E044-B9F6-ED9DE5D3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2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6D6F-9E56-5A4E-8F15-113B567AB512}" type="datetimeFigureOut">
              <a:rPr lang="en-US" smtClean="0"/>
              <a:t>5/20/13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94E3-1CE4-E044-B9F6-ED9DE5D3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2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6D6F-9E56-5A4E-8F15-113B567AB512}" type="datetimeFigureOut">
              <a:rPr lang="en-US" smtClean="0"/>
              <a:t>5/20/13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94E3-1CE4-E044-B9F6-ED9DE5D3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5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6D6F-9E56-5A4E-8F15-113B567AB512}" type="datetimeFigureOut">
              <a:rPr lang="en-US" smtClean="0"/>
              <a:t>5/20/13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94E3-1CE4-E044-B9F6-ED9DE5D3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4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6D6F-9E56-5A4E-8F15-113B567AB512}" type="datetimeFigureOut">
              <a:rPr lang="en-US" smtClean="0"/>
              <a:t>5/20/13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94E3-1CE4-E044-B9F6-ED9DE5D3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0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6D6F-9E56-5A4E-8F15-113B567AB512}" type="datetimeFigureOut">
              <a:rPr lang="en-US" smtClean="0"/>
              <a:t>5/20/13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94E3-1CE4-E044-B9F6-ED9DE5D3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6D6F-9E56-5A4E-8F15-113B567AB512}" type="datetimeFigureOut">
              <a:rPr lang="en-US" smtClean="0"/>
              <a:t>5/20/13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94E3-1CE4-E044-B9F6-ED9DE5D3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6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6D6F-9E56-5A4E-8F15-113B567AB512}" type="datetimeFigureOut">
              <a:rPr lang="en-US" smtClean="0"/>
              <a:t>5/20/13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94E3-1CE4-E044-B9F6-ED9DE5D3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4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6D6F-9E56-5A4E-8F15-113B567AB512}" type="datetimeFigureOut">
              <a:rPr lang="en-US" smtClean="0"/>
              <a:t>5/20/13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94E3-1CE4-E044-B9F6-ED9DE5D3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9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6D6F-9E56-5A4E-8F15-113B567AB512}" type="datetimeFigureOut">
              <a:rPr lang="en-US" smtClean="0"/>
              <a:t>5/20/13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94E3-1CE4-E044-B9F6-ED9DE5D3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2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6D6F-9E56-5A4E-8F15-113B567AB512}" type="datetimeFigureOut">
              <a:rPr lang="en-US" smtClean="0"/>
              <a:t>5/20/13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94E3-1CE4-E044-B9F6-ED9DE5D3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5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B6D6F-9E56-5A4E-8F15-113B567AB512}" type="datetimeFigureOut">
              <a:rPr lang="en-US" smtClean="0"/>
              <a:t>5/20/13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994E3-1CE4-E044-B9F6-ED9DE5D3C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2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520825"/>
            <a:ext cx="81026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Halo, Hyperbole, and the </a:t>
            </a:r>
            <a:br>
              <a:rPr lang="en-US" dirty="0" smtClean="0"/>
            </a:br>
            <a:r>
              <a:rPr lang="en-US" dirty="0" smtClean="0"/>
              <a:t>Pragmatic Interpretation of Numbers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Justine Kao</a:t>
            </a:r>
          </a:p>
          <a:p>
            <a:r>
              <a:rPr lang="en-US" sz="2800" dirty="0" smtClean="0"/>
              <a:t>Jean Wu, Leon Bergen, Noah Goodman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1153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odel_lap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"/>
            <a:ext cx="9144000" cy="35169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-39077"/>
            <a:ext cx="1024114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Laptops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24114" y="-39077"/>
            <a:ext cx="876462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Model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46488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odel_lap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"/>
            <a:ext cx="9144000" cy="3516923"/>
          </a:xfrm>
          <a:prstGeom prst="rect">
            <a:avLst/>
          </a:prstGeom>
        </p:spPr>
      </p:pic>
      <p:pic>
        <p:nvPicPr>
          <p:cNvPr id="9" name="Picture 8" descr="human_lapt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6977"/>
            <a:ext cx="9144000" cy="35169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-39077"/>
            <a:ext cx="1024114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Laptops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24114" y="-39077"/>
            <a:ext cx="876462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Model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405768"/>
            <a:ext cx="1024114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Laptops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24114" y="3405768"/>
            <a:ext cx="105930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Humans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37033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in the real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87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1000 + 3 = 1003</a:t>
            </a:r>
          </a:p>
          <a:p>
            <a:r>
              <a:rPr lang="en-US" dirty="0" smtClean="0"/>
              <a:t>1003 &gt; 1000</a:t>
            </a:r>
          </a:p>
          <a:p>
            <a:r>
              <a:rPr lang="en-US" dirty="0" smtClean="0"/>
              <a:t>“She has 1000 dollars in her account.”</a:t>
            </a:r>
          </a:p>
          <a:p>
            <a:r>
              <a:rPr lang="en-US" dirty="0" smtClean="0"/>
              <a:t>“She has 1003 dollars in her account.”</a:t>
            </a:r>
          </a:p>
          <a:p>
            <a:r>
              <a:rPr lang="en-US" dirty="0" smtClean="0"/>
              <a:t>“He has 1000 friends on Facebook.”</a:t>
            </a:r>
          </a:p>
          <a:p>
            <a:r>
              <a:rPr lang="en-US" dirty="0" smtClean="0"/>
              <a:t>“He has 1003 friends on Facebook.” </a:t>
            </a:r>
          </a:p>
          <a:p>
            <a:r>
              <a:rPr lang="en-US" dirty="0" smtClean="0"/>
              <a:t>“It’s 1000 degrees outside.”</a:t>
            </a:r>
          </a:p>
          <a:p>
            <a:r>
              <a:rPr lang="en-US" dirty="0" smtClean="0"/>
              <a:t>“It’s 1003 degrees outside.”</a:t>
            </a:r>
          </a:p>
          <a:p>
            <a:r>
              <a:rPr lang="en-US" dirty="0" smtClean="0"/>
              <a:t>“That bag costs 1000 dollars.”</a:t>
            </a:r>
          </a:p>
          <a:p>
            <a:r>
              <a:rPr lang="en-US" dirty="0" smtClean="0"/>
              <a:t>“That bag costs 1003 dollars.”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230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ricePriors_kett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9144000" cy="3314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-39077"/>
            <a:ext cx="916787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Kettles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84414" y="-39077"/>
            <a:ext cx="1289486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Price Prior</a:t>
            </a:r>
            <a:endParaRPr lang="en-US" sz="2000" b="1" dirty="0"/>
          </a:p>
        </p:txBody>
      </p:sp>
      <p:pic>
        <p:nvPicPr>
          <p:cNvPr id="8" name="Picture 7" descr="affectPriors_kett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0900"/>
            <a:ext cx="91440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4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el_kett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9144000" cy="35169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-39077"/>
            <a:ext cx="916787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Kettles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84414" y="-39077"/>
            <a:ext cx="876462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Model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2681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el_kett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9144000" cy="35169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-39077"/>
            <a:ext cx="916787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Kettles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84414" y="-39077"/>
            <a:ext cx="876462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Model</a:t>
            </a:r>
            <a:endParaRPr lang="en-US" sz="2000" b="1" dirty="0"/>
          </a:p>
        </p:txBody>
      </p:sp>
      <p:pic>
        <p:nvPicPr>
          <p:cNvPr id="3" name="Picture 2" descr="human_kett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3300"/>
            <a:ext cx="9144000" cy="35169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3405768"/>
            <a:ext cx="916787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Kettles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84414" y="3405768"/>
            <a:ext cx="105930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Humans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8050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ricePriors_wa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9144000" cy="342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-39077"/>
            <a:ext cx="1109023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Watches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36814" y="-39077"/>
            <a:ext cx="1289486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Price Prior</a:t>
            </a:r>
            <a:endParaRPr lang="en-US" sz="2000" b="1" dirty="0"/>
          </a:p>
        </p:txBody>
      </p:sp>
      <p:pic>
        <p:nvPicPr>
          <p:cNvPr id="8" name="Picture 7" descr="affectPriors_wat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6000"/>
            <a:ext cx="9144000" cy="3302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3294613"/>
            <a:ext cx="1109023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Watches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36814" y="3294613"/>
            <a:ext cx="1410011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Affect Prior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30668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el_wa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0" y="114300"/>
            <a:ext cx="9144000" cy="35169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-39077"/>
            <a:ext cx="1109023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Watches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36814" y="-39077"/>
            <a:ext cx="876462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Model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447013"/>
            <a:ext cx="1109023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Watches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36814" y="3447013"/>
            <a:ext cx="105930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Humans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3168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uman_wa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3644900"/>
            <a:ext cx="9144000" cy="3516923"/>
          </a:xfrm>
          <a:prstGeom prst="rect">
            <a:avLst/>
          </a:prstGeom>
        </p:spPr>
      </p:pic>
      <p:pic>
        <p:nvPicPr>
          <p:cNvPr id="2" name="Picture 1" descr="model_wat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0" y="114300"/>
            <a:ext cx="9144000" cy="35169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-39077"/>
            <a:ext cx="1109023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Watches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36814" y="-39077"/>
            <a:ext cx="876462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Model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447013"/>
            <a:ext cx="1109023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Watches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36814" y="3447013"/>
            <a:ext cx="105930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Humans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15415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pricePriors_lap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6449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-39077"/>
            <a:ext cx="1024114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Laptops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86014" y="-39077"/>
            <a:ext cx="1289486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Price Prior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3409890"/>
            <a:ext cx="1024114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Laptops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86014" y="3409890"/>
            <a:ext cx="1612591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Opinion Prior</a:t>
            </a:r>
            <a:endParaRPr lang="en-US" sz="2000" b="1" dirty="0"/>
          </a:p>
        </p:txBody>
      </p:sp>
      <p:pic>
        <p:nvPicPr>
          <p:cNvPr id="21" name="Picture 20" descr="affectPriors_lapt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0"/>
            <a:ext cx="9144000" cy="307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19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132</Words>
  <Application>Microsoft Macintosh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Halo, Hyperbole, and the  Pragmatic Interpretation of Numbers</vt:lpstr>
      <vt:lpstr>Numbers in the real world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Justine Kao</dc:creator>
  <cp:lastModifiedBy>Justine Kao</cp:lastModifiedBy>
  <cp:revision>14</cp:revision>
  <dcterms:created xsi:type="dcterms:W3CDTF">2013-05-20T18:46:00Z</dcterms:created>
  <dcterms:modified xsi:type="dcterms:W3CDTF">2013-05-20T21:15:12Z</dcterms:modified>
</cp:coreProperties>
</file>