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2" r:id="rId3"/>
    <p:sldId id="270" r:id="rId4"/>
    <p:sldId id="258" r:id="rId5"/>
    <p:sldId id="278" r:id="rId6"/>
    <p:sldId id="271" r:id="rId7"/>
    <p:sldId id="279" r:id="rId8"/>
    <p:sldId id="280" r:id="rId9"/>
    <p:sldId id="272" r:id="rId10"/>
    <p:sldId id="273" r:id="rId11"/>
    <p:sldId id="281" r:id="rId12"/>
    <p:sldId id="276" r:id="rId13"/>
    <p:sldId id="27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419"/>
    <a:srgbClr val="52414C"/>
    <a:srgbClr val="F85A3E"/>
    <a:srgbClr val="876B7D"/>
    <a:srgbClr val="EF6F6C"/>
    <a:srgbClr val="7FB685"/>
    <a:srgbClr val="CB6F59"/>
    <a:srgbClr val="B24F38"/>
    <a:srgbClr val="426A5A"/>
    <a:srgbClr val="DDAE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279" autoAdjust="0"/>
    <p:restoredTop sz="9466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8BE5-B21E-46DA-BDAD-CD5E4B3922A0}" type="datetimeFigureOut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774E8-71AC-4A8D-A8D4-C86CC7BE55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暫放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https://jeanetsai.github.io/tyod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暫放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https://jeanetsai.github.io/tyod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CB34-5FE8-4530-A6CE-F21B0C00293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593-1478-4363-9283-CD149D3BC183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E9B-9618-45AC-AD60-776C0DEDDADB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FCE-E3D2-4BAF-8700-4213E1FD5CA0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AD38-D987-42FC-A64B-4238F0C003E7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B80-730C-43EA-9BE7-3E825132EAC5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93EB-A181-4003-89AB-339FB242D527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B384-A1E6-4B14-8822-5B59068126EC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94B-4677-4177-9EE6-3FFAEEE1F0DB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B1F4-0EF0-4BD8-A251-9E9A8CDCC3C9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E7B2-E388-4BB4-98E0-55D4D2E62FBB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9AC8-EAAF-4F53-B2C2-4C5A3C525D5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rgbClr val="F2C57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0" y="4143404"/>
            <a:ext cx="9144000" cy="2714620"/>
          </a:xfrm>
          <a:prstGeom prst="rect">
            <a:avLst/>
          </a:prstGeom>
          <a:solidFill>
            <a:srgbClr val="DDAE7E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>
            <a:spLocks/>
          </p:cNvSpPr>
          <p:nvPr/>
        </p:nvSpPr>
        <p:spPr>
          <a:xfrm>
            <a:off x="1557374" y="1500182"/>
            <a:ext cx="6000792" cy="3714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572140"/>
            <a:ext cx="7158030" cy="708427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EF6F6C"/>
                </a:solidFill>
                <a:latin typeface="微軟正黑體" pitchFamily="34" charset="-120"/>
                <a:ea typeface="微軟正黑體" pitchFamily="34" charset="-120"/>
              </a:rPr>
              <a:t>報 告 人  </a:t>
            </a:r>
            <a:r>
              <a:rPr lang="zh-TW" altLang="en-US" b="1" dirty="0" smtClean="0">
                <a:solidFill>
                  <a:srgbClr val="426A5A"/>
                </a:solidFill>
                <a:latin typeface="微軟正黑體" pitchFamily="34" charset="-120"/>
                <a:ea typeface="微軟正黑體" pitchFamily="34" charset="-120"/>
              </a:rPr>
              <a:t>蔡 蕙 青</a:t>
            </a:r>
            <a:endParaRPr lang="zh-TW" altLang="en-US" b="1" dirty="0">
              <a:solidFill>
                <a:srgbClr val="426A5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43192" y="1857372"/>
            <a:ext cx="4286280" cy="121444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桃 園 弱 勢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 生 福 利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心形 6"/>
          <p:cNvSpPr>
            <a:spLocks/>
          </p:cNvSpPr>
          <p:nvPr/>
        </p:nvSpPr>
        <p:spPr>
          <a:xfrm rot="20064992">
            <a:off x="1039822" y="890098"/>
            <a:ext cx="1425222" cy="1235192"/>
          </a:xfrm>
          <a:prstGeom prst="heart">
            <a:avLst/>
          </a:prstGeom>
          <a:solidFill>
            <a:srgbClr val="7F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14366" y="3857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76B7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資料創意樂桃桃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876B7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慈善團體募捐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基金會、福音、善款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253" t="18487" r="31640" b="19538"/>
          <a:stretch>
            <a:fillRect/>
          </a:stretch>
        </p:blipFill>
        <p:spPr bwMode="auto">
          <a:xfrm>
            <a:off x="5214942" y="1643050"/>
            <a:ext cx="328614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 descr="https://images.plurk.com/6iQCZzuULT28ercHTDqDEw.jpg"/>
          <p:cNvPicPr>
            <a:picLocks noChangeAspect="1" noChangeArrowheads="1"/>
          </p:cNvPicPr>
          <p:nvPr/>
        </p:nvPicPr>
        <p:blipFill>
          <a:blip r:embed="rId4"/>
          <a:srcRect l="10290" t="2984" r="23214" b="53244"/>
          <a:stretch>
            <a:fillRect/>
          </a:stretch>
        </p:blipFill>
        <p:spPr bwMode="auto">
          <a:xfrm>
            <a:off x="1357290" y="2928934"/>
            <a:ext cx="3500462" cy="3404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家有長輩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送餐、交通、長照資源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8253" t="13235" r="19769" b="13235"/>
          <a:stretch>
            <a:fillRect/>
          </a:stretch>
        </p:blipFill>
        <p:spPr bwMode="auto">
          <a:xfrm>
            <a:off x="5286380" y="1357298"/>
            <a:ext cx="35719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https://images.plurk.com/6iQCZzuULT28ercHTDqDEw.jpg"/>
          <p:cNvPicPr>
            <a:picLocks noChangeAspect="1" noChangeArrowheads="1"/>
          </p:cNvPicPr>
          <p:nvPr/>
        </p:nvPicPr>
        <p:blipFill>
          <a:blip r:embed="rId4"/>
          <a:srcRect l="10290" t="53522" r="28021" b="3998"/>
          <a:stretch>
            <a:fillRect/>
          </a:stretch>
        </p:blipFill>
        <p:spPr bwMode="auto">
          <a:xfrm>
            <a:off x="1357290" y="2786058"/>
            <a:ext cx="3580522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742" r="42350" b="13086"/>
          <a:stretch>
            <a:fillRect/>
          </a:stretch>
        </p:blipFill>
        <p:spPr bwMode="auto">
          <a:xfrm>
            <a:off x="1000100" y="1285860"/>
            <a:ext cx="7116326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Thank you for your attention !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742" r="42350" b="13086"/>
          <a:stretch>
            <a:fillRect/>
          </a:stretch>
        </p:blipFill>
        <p:spPr bwMode="auto">
          <a:xfrm>
            <a:off x="1000100" y="1285860"/>
            <a:ext cx="7116326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開發宗旨：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年輕人機會多多，社會和樂！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分為以下八大塊： 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急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緊急募捐管道 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錢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省錢、打工資訊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免費教育資源</a:t>
            </a:r>
            <a:endParaRPr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弱勢家庭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租屋須知及社宅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照護、身障、傷病救助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慈善團體募捐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家有長輩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緊急募捐管道 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社會局、募款基金會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8253" t="17857" r="36468" b="24790"/>
          <a:stretch>
            <a:fillRect/>
          </a:stretch>
        </p:blipFill>
        <p:spPr bwMode="auto">
          <a:xfrm>
            <a:off x="5143504" y="1643050"/>
            <a:ext cx="3429024" cy="487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https://images.plurk.com/2BUUdYqlaSvvi1anDHhSIT.jpg"/>
          <p:cNvPicPr>
            <a:picLocks noChangeAspect="1" noChangeArrowheads="1"/>
          </p:cNvPicPr>
          <p:nvPr/>
        </p:nvPicPr>
        <p:blipFill>
          <a:blip r:embed="rId3"/>
          <a:srcRect l="10707" t="4020" r="31837" b="52035"/>
          <a:stretch>
            <a:fillRect/>
          </a:stretch>
        </p:blipFill>
        <p:spPr bwMode="auto">
          <a:xfrm>
            <a:off x="1285852" y="2714620"/>
            <a:ext cx="3429024" cy="3903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錢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省錢、打工資訊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送餐服務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庫網賺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8253" t="13235" r="19769" b="18487"/>
          <a:stretch>
            <a:fillRect/>
          </a:stretch>
        </p:blipFill>
        <p:spPr bwMode="auto">
          <a:xfrm>
            <a:off x="5214942" y="1571612"/>
            <a:ext cx="3571900" cy="464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https://images.plurk.com/2BUUdYqlaSvvi1anDHhSIT.jpg"/>
          <p:cNvPicPr>
            <a:picLocks noChangeAspect="1" noChangeArrowheads="1"/>
          </p:cNvPicPr>
          <p:nvPr/>
        </p:nvPicPr>
        <p:blipFill>
          <a:blip r:embed="rId3"/>
          <a:srcRect l="10707" t="53824" r="31516" b="3695"/>
          <a:stretch>
            <a:fillRect/>
          </a:stretch>
        </p:blipFill>
        <p:spPr bwMode="auto">
          <a:xfrm>
            <a:off x="1285852" y="2857496"/>
            <a:ext cx="3394537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免費教育資源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PagameO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、均一教育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台灣及全世界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MOOC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8253" t="20533" r="18330" b="2731"/>
          <a:stretch>
            <a:fillRect/>
          </a:stretch>
        </p:blipFill>
        <p:spPr bwMode="auto">
          <a:xfrm>
            <a:off x="5332100" y="1428736"/>
            <a:ext cx="374049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https://images.plurk.com/1cfOItEprhLaN1cQEOUJXO.jpg"/>
          <p:cNvPicPr>
            <a:picLocks noChangeAspect="1" noChangeArrowheads="1"/>
          </p:cNvPicPr>
          <p:nvPr/>
        </p:nvPicPr>
        <p:blipFill>
          <a:blip r:embed="rId3"/>
          <a:srcRect l="10623" t="3662" r="33073" b="69238"/>
          <a:stretch>
            <a:fillRect/>
          </a:stretch>
        </p:blipFill>
        <p:spPr bwMode="auto">
          <a:xfrm>
            <a:off x="1142976" y="3429000"/>
            <a:ext cx="3786214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弱勢家庭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弱勢與高風險家庭福利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8254" t="20588" r="24088" b="1680"/>
          <a:stretch>
            <a:fillRect/>
          </a:stretch>
        </p:blipFill>
        <p:spPr bwMode="auto">
          <a:xfrm>
            <a:off x="5286380" y="1357298"/>
            <a:ext cx="335758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https://images.plurk.com/1cfOItEprhLaN1cQEOUJXO.jpg"/>
          <p:cNvPicPr>
            <a:picLocks noChangeAspect="1" noChangeArrowheads="1"/>
          </p:cNvPicPr>
          <p:nvPr/>
        </p:nvPicPr>
        <p:blipFill>
          <a:blip r:embed="rId3"/>
          <a:srcRect l="10623" t="53467" r="34136" b="4052"/>
          <a:stretch>
            <a:fillRect/>
          </a:stretch>
        </p:blipFill>
        <p:spPr bwMode="auto">
          <a:xfrm>
            <a:off x="1357290" y="2786058"/>
            <a:ext cx="3286148" cy="3665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租屋須知及社宅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桃園社會住宅補貼服務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876" t="43373" r="41123" b="27941"/>
          <a:stretch>
            <a:fillRect/>
          </a:stretch>
        </p:blipFill>
        <p:spPr bwMode="auto">
          <a:xfrm>
            <a:off x="5357818" y="1643050"/>
            <a:ext cx="342902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 descr="https://images.plurk.com/jCpL9eFUnhZRwJt4Rv5gg.jpg"/>
          <p:cNvPicPr>
            <a:picLocks noChangeAspect="1" noChangeArrowheads="1"/>
          </p:cNvPicPr>
          <p:nvPr/>
        </p:nvPicPr>
        <p:blipFill>
          <a:blip r:embed="rId3"/>
          <a:srcRect l="10504" t="53467" r="30672" b="3320"/>
          <a:stretch>
            <a:fillRect/>
          </a:stretch>
        </p:blipFill>
        <p:spPr bwMode="auto">
          <a:xfrm>
            <a:off x="1500166" y="2928934"/>
            <a:ext cx="3214710" cy="3386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身障傷病福利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送餐、補助、照護資訊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8253" t="14285" r="22144" b="9033"/>
          <a:stretch>
            <a:fillRect/>
          </a:stretch>
        </p:blipFill>
        <p:spPr bwMode="auto">
          <a:xfrm>
            <a:off x="5143504" y="1142983"/>
            <a:ext cx="3714776" cy="56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 descr="https://images.plurk.com/jCpL9eFUnhZRwJt4Rv5gg.jpg"/>
          <p:cNvPicPr>
            <a:picLocks noChangeAspect="1" noChangeArrowheads="1"/>
          </p:cNvPicPr>
          <p:nvPr/>
        </p:nvPicPr>
        <p:blipFill>
          <a:blip r:embed="rId3"/>
          <a:srcRect l="10504" t="2930" r="32725" b="53124"/>
          <a:stretch>
            <a:fillRect/>
          </a:stretch>
        </p:blipFill>
        <p:spPr bwMode="auto">
          <a:xfrm>
            <a:off x="1428728" y="2857496"/>
            <a:ext cx="3143272" cy="3489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162</Words>
  <Application>Microsoft Office PowerPoint</Application>
  <PresentationFormat>如螢幕大小 (4:3)</PresentationFormat>
  <Paragraphs>69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報 告 人  蔡 蕙 青</vt:lpstr>
      <vt:lpstr>桃園弱勢學生福利網站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桃園弱勢學生福利網站</vt:lpstr>
      <vt:lpstr>桃園弱勢學生福利網站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apple</dc:creator>
  <cp:lastModifiedBy>tsaif</cp:lastModifiedBy>
  <cp:revision>82</cp:revision>
  <dcterms:created xsi:type="dcterms:W3CDTF">2019-06-11T06:17:31Z</dcterms:created>
  <dcterms:modified xsi:type="dcterms:W3CDTF">2019-07-18T11:08:07Z</dcterms:modified>
</cp:coreProperties>
</file>