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N/Io+ZnacXYzwX7dwQ/TQhWi2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26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SECTION 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2231136" y="5963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PARLIAMENT WEB SCRAPING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743553" y="2026687"/>
            <a:ext cx="5784247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2200" u="sng"/>
              <a:t>Motivation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Public Accountability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Policy Formulation and Review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Balance and Check</a:t>
            </a:r>
            <a:endParaRPr/>
          </a:p>
          <a:p>
            <a:pPr indent="-88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en-US" sz="2200" u="sng"/>
              <a:t>Objectives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Summarize common topics from COS debates that took place within the 13</a:t>
            </a:r>
            <a:r>
              <a:rPr baseline="30000" lang="en-US" sz="2200"/>
              <a:t>th</a:t>
            </a:r>
            <a:r>
              <a:rPr lang="en-US" sz="2200"/>
              <a:t> parliament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Identify MPs who asked questions frequently about each topic</a:t>
            </a:r>
            <a:endParaRPr/>
          </a:p>
        </p:txBody>
      </p:sp>
      <p:pic>
        <p:nvPicPr>
          <p:cNvPr descr="A logo of a lion and a shield&#10;&#10;Description automatically generated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9864" y="2603500"/>
            <a:ext cx="4323916" cy="279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2154936" y="52324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AUTOMATE SEARCHING</a:t>
            </a:r>
            <a:endParaRPr/>
          </a:p>
        </p:txBody>
      </p:sp>
      <p:pic>
        <p:nvPicPr>
          <p:cNvPr descr="A screenshot of a search box&#10;&#10;Description automatically generated" id="111" name="Google Shape;11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41" y="2240491"/>
            <a:ext cx="8445041" cy="381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1965641" y="2734734"/>
            <a:ext cx="3876360" cy="81279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910608" y="4902201"/>
            <a:ext cx="3986426" cy="228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779934" y="5325535"/>
            <a:ext cx="1147064" cy="63076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 flipH="1" rot="10800000">
            <a:off x="5842001" y="2556934"/>
            <a:ext cx="491066" cy="177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3"/>
          <p:cNvSpPr txBox="1"/>
          <p:nvPr/>
        </p:nvSpPr>
        <p:spPr>
          <a:xfrm>
            <a:off x="6333077" y="2396175"/>
            <a:ext cx="35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1. Get search box and fill it up</a:t>
            </a:r>
            <a:endParaRPr/>
          </a:p>
        </p:txBody>
      </p:sp>
      <p:cxnSp>
        <p:nvCxnSpPr>
          <p:cNvPr id="117" name="Google Shape;117;p3"/>
          <p:cNvCxnSpPr/>
          <p:nvPr/>
        </p:nvCxnSpPr>
        <p:spPr>
          <a:xfrm>
            <a:off x="3903821" y="5202768"/>
            <a:ext cx="0" cy="3683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3"/>
          <p:cNvSpPr txBox="1"/>
          <p:nvPr/>
        </p:nvSpPr>
        <p:spPr>
          <a:xfrm>
            <a:off x="2760133" y="5530334"/>
            <a:ext cx="2784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2. Select the 13</a:t>
            </a:r>
            <a:r>
              <a:rPr baseline="30000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parliament</a:t>
            </a:r>
            <a:endParaRPr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9298263" y="4813301"/>
            <a:ext cx="0" cy="409577"/>
          </a:xfrm>
          <a:prstGeom prst="straightConnector1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3"/>
          <p:cNvSpPr txBox="1"/>
          <p:nvPr/>
        </p:nvSpPr>
        <p:spPr>
          <a:xfrm>
            <a:off x="7532842" y="4436139"/>
            <a:ext cx="2621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3. Find “Search” and click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2215464" y="43499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SCRAPE INDIVIDUAL SEARCH ITEMS</a:t>
            </a:r>
            <a:endParaRPr/>
          </a:p>
        </p:txBody>
      </p:sp>
      <p:pic>
        <p:nvPicPr>
          <p:cNvPr descr="A screenshot of a computer&#10;&#10;Description automatically generated" id="126" name="Google Shape;12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5861" r="18175" t="8340"/>
          <a:stretch/>
        </p:blipFill>
        <p:spPr>
          <a:xfrm>
            <a:off x="999066" y="1990115"/>
            <a:ext cx="5723467" cy="440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7459134" y="2353556"/>
            <a:ext cx="3733800" cy="373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Scrape first 10 pages of data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page has ~20 items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Last page has only 2 items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Individual data scraped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   Section Name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   Title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-   MPs Speaking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-   Text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1430866" y="3691466"/>
            <a:ext cx="1727199" cy="14393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430866" y="3835400"/>
            <a:ext cx="3986426" cy="14393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430865" y="4345732"/>
            <a:ext cx="4881034" cy="219580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430865" y="3979334"/>
            <a:ext cx="4800601" cy="29633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2334167" y="322706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DISTRIBUTION OF SECTION NAMES</a:t>
            </a:r>
            <a:endParaRPr/>
          </a:p>
        </p:txBody>
      </p:sp>
      <p:pic>
        <p:nvPicPr>
          <p:cNvPr descr="A screenshot of a test&#10;&#10;Description automatically generated" id="137" name="Google Shape;13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4774"/>
          <a:stretch/>
        </p:blipFill>
        <p:spPr>
          <a:xfrm>
            <a:off x="2833909" y="1750137"/>
            <a:ext cx="6730240" cy="344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576364" y="5280295"/>
            <a:ext cx="11245331" cy="129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“Budget” was most widely discussed among Section Names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Only Section Names which are related to 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Questions and Answers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will be considered for identifying MPs who asked questions frequently about each topic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rot="-2670724">
            <a:off x="3212044" y="3611668"/>
            <a:ext cx="3588793" cy="27258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5"/>
          <p:cNvSpPr/>
          <p:nvPr/>
        </p:nvSpPr>
        <p:spPr>
          <a:xfrm rot="-2730385">
            <a:off x="3259951" y="2761325"/>
            <a:ext cx="1232460" cy="26822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2398562" y="359384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WORD CLOUD FOR TITLES</a:t>
            </a:r>
            <a:endParaRPr/>
          </a:p>
        </p:txBody>
      </p:sp>
      <p:pic>
        <p:nvPicPr>
          <p:cNvPr descr="A close-up of words&#10;&#10;Description automatically generated" id="146" name="Google Shape;14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366" l="14497" r="16174" t="14655"/>
          <a:stretch/>
        </p:blipFill>
        <p:spPr>
          <a:xfrm>
            <a:off x="3307409" y="1815922"/>
            <a:ext cx="5904432" cy="3052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396899" y="5136050"/>
            <a:ext cx="11795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Word cloud plotted based on frequency at which words occur in Title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Excluded stopwords such as “in”, “debate”, “minister” which occur frequently but do not carry much information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common topics being discussed are related to “Budget”, “Transport”,  “Education”, “Amendment”, “COVID”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2231136" y="523613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MODELLING FOR TEXT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93692" y="2472588"/>
            <a:ext cx="4052550" cy="34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Latent Dirichlet Allocation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Identifies patterns of word usage that correspond to different themes or topics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Groups documents into a predefined number of clusters (topics) even without explicit labels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Topics identified based on their top 10 most frequent keywords</a:t>
            </a:r>
            <a:endParaRPr/>
          </a:p>
          <a:p>
            <a:pPr indent="-88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88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A graph of a number of colored squares&#10;&#10;Description automatically generated with medium confidence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52" y="2335128"/>
            <a:ext cx="7036156" cy="377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2372804" y="430623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MPS WHO ASKED QUESTIONS</a:t>
            </a:r>
            <a:endParaRPr/>
          </a:p>
        </p:txBody>
      </p:sp>
      <p:pic>
        <p:nvPicPr>
          <p:cNvPr descr="A graph with colorful dots and text&#10;&#10;Description automatically generated with medium confidence" id="160" name="Google Shape;16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3697"/>
          <a:stretch/>
        </p:blipFill>
        <p:spPr>
          <a:xfrm>
            <a:off x="2591603" y="1949252"/>
            <a:ext cx="7292129" cy="292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390919" y="4870410"/>
            <a:ext cx="10202417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Interactive plot - can hover over each dot to view:  Topic, MP, Number of Questions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Most MPs asked 1 question, and 10 MPs asked 2 questions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Most questions asked for Workforce Support and Employment, with 4 MPs asking 3 questions: Mr Liang Eng Hwa, Mr Patrick Tay Teck Guan, Mr Desmond Choo, Mr Lim Swee Say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2024-07-16T04:51:58Z</dcterms:created>
  <dc:creator>#ANNETTE POH WEN ANN#</dc:creator>
</cp:coreProperties>
</file>