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3A0DC-1F73-4347-A249-BD97534E4CB2}" type="datetimeFigureOut">
              <a:rPr lang="fr-CH" smtClean="0"/>
              <a:t>08.05.2017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D148-B142-4851-BB1B-295F33E865E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70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3E8A-3E21-498F-A12B-971A14CB72B1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376A-CBA1-4D34-812C-BF36294B104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E22-2064-4874-8B45-FF66E99475B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BB25-2C09-4DB4-8BDB-BD4B2100137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D87-5AE1-4E97-8050-B4B813C4553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1597-8D37-4C3D-9E53-229963157CD1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82D-DD7C-443E-8E7B-DF29C8E6028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F929-DEDA-42B1-BFF2-B381390E27F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BD05-C4CB-4060-B67D-5A6726D9BD0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A89633-7DCA-4047-8C66-2B25D6BBB2F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D4AD-EAF7-4EF0-B790-4C23F3C9B5F9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168ECC-73A4-49F5-B442-ECC062EB9A9B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upload.wikimedia.org/wikipedia/commons/thumb/f/f4/Logo_EPFL.svg/2000px-Logo_EPFL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53353"/>
            <a:ext cx="884391" cy="4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01579"/>
            <a:ext cx="10058400" cy="1325237"/>
          </a:xfrm>
        </p:spPr>
        <p:txBody>
          <a:bodyPr/>
          <a:lstStyle/>
          <a:p>
            <a:r>
              <a:rPr lang="fr-CH" dirty="0" err="1" smtClean="0"/>
              <a:t>Evolutionary</a:t>
            </a:r>
            <a:r>
              <a:rPr lang="fr-CH" dirty="0" smtClean="0"/>
              <a:t> </a:t>
            </a:r>
            <a:r>
              <a:rPr lang="fr-CH" dirty="0" err="1" smtClean="0"/>
              <a:t>Robotics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Group 1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09" y="1987539"/>
            <a:ext cx="7058527" cy="18627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Task</a:t>
            </a:r>
            <a:r>
              <a:rPr lang="fr-CH" dirty="0" smtClean="0"/>
              <a:t> and Motivation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Robot </a:t>
            </a:r>
            <a:r>
              <a:rPr lang="fr-CH" dirty="0" err="1"/>
              <a:t>f</a:t>
            </a:r>
            <a:r>
              <a:rPr lang="fr-CH" dirty="0" err="1" smtClean="0"/>
              <a:t>ollowing</a:t>
            </a:r>
            <a:r>
              <a:rPr lang="fr-CH" dirty="0" smtClean="0"/>
              <a:t> light </a:t>
            </a:r>
          </a:p>
          <a:p>
            <a:pPr marL="0" indent="0">
              <a:buNone/>
            </a:pPr>
            <a:endParaRPr lang="fr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fr-CH" dirty="0" err="1" smtClean="0"/>
              <a:t>Convoy</a:t>
            </a:r>
            <a:r>
              <a:rPr lang="fr-CH" dirty="0" smtClean="0"/>
              <a:t> or </a:t>
            </a:r>
            <a:r>
              <a:rPr lang="fr-CH" dirty="0" err="1"/>
              <a:t>S</a:t>
            </a:r>
            <a:r>
              <a:rPr lang="fr-CH" dirty="0" err="1" smtClean="0"/>
              <a:t>warm</a:t>
            </a:r>
            <a:r>
              <a:rPr lang="fr-CH" dirty="0" smtClean="0"/>
              <a:t> of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/>
              <a:t>Simpler</a:t>
            </a:r>
            <a:r>
              <a:rPr lang="fr-CH" dirty="0"/>
              <a:t>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 «</a:t>
            </a:r>
            <a:r>
              <a:rPr lang="fr-CH" dirty="0" err="1" smtClean="0"/>
              <a:t>Going</a:t>
            </a:r>
            <a:r>
              <a:rPr lang="fr-CH" dirty="0" smtClean="0"/>
              <a:t> back home» </a:t>
            </a:r>
            <a:r>
              <a:rPr lang="fr-CH" dirty="0" err="1" smtClean="0"/>
              <a:t>function</a:t>
            </a:r>
            <a:r>
              <a:rPr lang="fr-CH" dirty="0" smtClean="0"/>
              <a:t> </a:t>
            </a:r>
            <a:r>
              <a:rPr lang="fr-CH" dirty="0" err="1" smtClean="0"/>
              <a:t>implemented</a:t>
            </a:r>
            <a:r>
              <a:rPr lang="fr-CH" dirty="0" smtClean="0"/>
              <a:t> for </a:t>
            </a:r>
            <a:r>
              <a:rPr lang="fr-CH" dirty="0" err="1" smtClean="0"/>
              <a:t>only</a:t>
            </a:r>
            <a:r>
              <a:rPr lang="fr-CH" dirty="0" smtClean="0"/>
              <a:t> one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 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4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First </a:t>
            </a:r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466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Evolutionary Robotics</vt:lpstr>
      <vt:lpstr>Task and Motivation</vt:lpstr>
      <vt:lpstr>PowerPoint Presentation</vt:lpstr>
      <vt:lpstr>First Results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Robotics</dc:title>
  <dc:creator>Viard Hugo Claude</dc:creator>
  <cp:lastModifiedBy>Viard Hugo Claude</cp:lastModifiedBy>
  <cp:revision>7</cp:revision>
  <dcterms:created xsi:type="dcterms:W3CDTF">2017-05-08T09:21:02Z</dcterms:created>
  <dcterms:modified xsi:type="dcterms:W3CDTF">2017-05-08T10:58:00Z</dcterms:modified>
</cp:coreProperties>
</file>