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MVP(Mínimo Produto Viável)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4898571"/>
            <a:ext cx="11286205" cy="195942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Aires</a:t>
            </a:r>
          </a:p>
          <a:p>
            <a:r>
              <a:rPr lang="pt-BR" dirty="0" err="1"/>
              <a:t>Drielly</a:t>
            </a:r>
            <a:r>
              <a:rPr lang="pt-BR" dirty="0"/>
              <a:t> Meirelles</a:t>
            </a:r>
          </a:p>
          <a:p>
            <a:r>
              <a:rPr lang="pt-BR" dirty="0"/>
              <a:t>Fabiano Alves</a:t>
            </a:r>
          </a:p>
          <a:p>
            <a:r>
              <a:rPr lang="pt-BR" dirty="0"/>
              <a:t>Fabiano Carvalho </a:t>
            </a:r>
          </a:p>
          <a:p>
            <a:r>
              <a:rPr lang="pt-BR" dirty="0"/>
              <a:t>Jean Gabriel </a:t>
            </a:r>
          </a:p>
          <a:p>
            <a:r>
              <a:rPr lang="pt-BR" dirty="0"/>
              <a:t>Natalia Ribeiro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21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Jornada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8825" y="1841862"/>
            <a:ext cx="38274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Caminhoneiro </a:t>
            </a:r>
          </a:p>
          <a:p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 4h as 4h30</a:t>
            </a:r>
          </a:p>
          <a:p>
            <a:pPr>
              <a:buClr>
                <a:schemeClr val="accent1"/>
              </a:buClr>
            </a:pPr>
            <a:r>
              <a:rPr lang="pt-BR" dirty="0"/>
              <a:t>Acorda </a:t>
            </a:r>
          </a:p>
          <a:p>
            <a:pPr>
              <a:buClr>
                <a:schemeClr val="accent1"/>
              </a:buClr>
            </a:pPr>
            <a:r>
              <a:rPr lang="pt-BR" dirty="0"/>
              <a:t>Toma banho </a:t>
            </a:r>
          </a:p>
          <a:p>
            <a:pPr>
              <a:buClr>
                <a:schemeClr val="accent1"/>
              </a:buClr>
            </a:pPr>
            <a:r>
              <a:rPr lang="pt-BR" dirty="0"/>
              <a:t>Café da manha 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 5h as 6h</a:t>
            </a:r>
          </a:p>
          <a:p>
            <a:pPr>
              <a:buClr>
                <a:schemeClr val="accent1"/>
              </a:buClr>
            </a:pPr>
            <a:r>
              <a:rPr lang="pt-BR" dirty="0"/>
              <a:t>Carregamento de carga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6h em diante</a:t>
            </a:r>
          </a:p>
          <a:p>
            <a:pPr>
              <a:buClr>
                <a:schemeClr val="accent1"/>
              </a:buClr>
            </a:pPr>
            <a:r>
              <a:rPr lang="pt-BR" dirty="0"/>
              <a:t>Segue a viagem 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12h as 13h</a:t>
            </a:r>
          </a:p>
          <a:p>
            <a:pPr>
              <a:buClr>
                <a:schemeClr val="accent1"/>
              </a:buClr>
            </a:pPr>
            <a:r>
              <a:rPr lang="pt-BR" dirty="0"/>
              <a:t>Almoço  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13h as 18h</a:t>
            </a:r>
          </a:p>
          <a:p>
            <a:pPr>
              <a:buClr>
                <a:schemeClr val="accent1"/>
              </a:buClr>
            </a:pPr>
            <a:r>
              <a:rPr lang="pt-BR" dirty="0"/>
              <a:t>Segue viagem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Clr>
                <a:schemeClr val="accent1"/>
              </a:buClr>
            </a:pPr>
            <a:endParaRPr lang="pt-BR" dirty="0"/>
          </a:p>
          <a:p>
            <a:pPr>
              <a:buClr>
                <a:schemeClr val="accent1"/>
              </a:buClr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29646" y="2488193"/>
            <a:ext cx="4676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18h as 19h</a:t>
            </a:r>
          </a:p>
          <a:p>
            <a:pPr>
              <a:buClr>
                <a:schemeClr val="accent1"/>
              </a:buClr>
            </a:pPr>
            <a:r>
              <a:rPr lang="pt-BR" dirty="0"/>
              <a:t>Janta</a:t>
            </a:r>
          </a:p>
          <a:p>
            <a:pPr>
              <a:buClr>
                <a:schemeClr val="accent1"/>
              </a:buClr>
            </a:pPr>
            <a:r>
              <a:rPr lang="pt-BR" dirty="0"/>
              <a:t>Toma banho 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19h as 23h</a:t>
            </a:r>
          </a:p>
          <a:p>
            <a:pPr>
              <a:buClr>
                <a:schemeClr val="accent1"/>
              </a:buClr>
            </a:pPr>
            <a:r>
              <a:rPr lang="pt-BR" dirty="0"/>
              <a:t>Segue viagem </a:t>
            </a:r>
          </a:p>
          <a:p>
            <a:pPr>
              <a:buClr>
                <a:schemeClr val="accent1"/>
              </a:buClr>
            </a:pPr>
            <a:endParaRPr lang="pt-BR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23h as 4h</a:t>
            </a:r>
          </a:p>
          <a:p>
            <a:pPr>
              <a:buClr>
                <a:schemeClr val="accent1"/>
              </a:buClr>
            </a:pPr>
            <a:r>
              <a:rPr lang="pt-BR" dirty="0"/>
              <a:t>Dorme </a:t>
            </a:r>
          </a:p>
        </p:txBody>
      </p:sp>
    </p:spTree>
    <p:extLst>
      <p:ext uri="{BB962C8B-B14F-4D97-AF65-F5344CB8AC3E}">
        <p14:creationId xmlns:p14="http://schemas.microsoft.com/office/powerpoint/2010/main" val="59770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Planejamento de ondas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926" y="2185648"/>
            <a:ext cx="1289072" cy="12890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709" y="3781288"/>
            <a:ext cx="1326289" cy="1326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412" y="5414145"/>
            <a:ext cx="1604028" cy="1324784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0" y="3672663"/>
            <a:ext cx="12192000" cy="1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0" y="5254329"/>
            <a:ext cx="12131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48641" y="246888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1.Cadastro    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25188" y="2468880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2.Login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621447" y="2468880"/>
            <a:ext cx="279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3.Login caminhoneiro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638965" y="246888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4.Perfil usuário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81810" y="4040318"/>
            <a:ext cx="1791128" cy="121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5.Filtro de classificação de tipo de caminhão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325188" y="4040318"/>
            <a:ext cx="129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6.Lista de contatos </a:t>
            </a:r>
          </a:p>
        </p:txBody>
      </p:sp>
    </p:spTree>
    <p:extLst>
      <p:ext uri="{BB962C8B-B14F-4D97-AF65-F5344CB8AC3E}">
        <p14:creationId xmlns:p14="http://schemas.microsoft.com/office/powerpoint/2010/main" val="197048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Visão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1703" y="1959429"/>
            <a:ext cx="11207931" cy="4389120"/>
          </a:xfrm>
        </p:spPr>
        <p:txBody>
          <a:bodyPr/>
          <a:lstStyle/>
          <a:p>
            <a:r>
              <a:rPr lang="pt-BR" b="1" u="sng" dirty="0"/>
              <a:t>Para</a:t>
            </a:r>
            <a:r>
              <a:rPr lang="pt-BR" dirty="0"/>
              <a:t> caminhoneiros e clientes/agricultores</a:t>
            </a:r>
          </a:p>
          <a:p>
            <a:r>
              <a:rPr lang="pt-BR" b="1" u="sng" dirty="0"/>
              <a:t>Cujo</a:t>
            </a:r>
            <a:r>
              <a:rPr lang="pt-BR" dirty="0"/>
              <a:t> a dificuldade de comunicação</a:t>
            </a:r>
          </a:p>
          <a:p>
            <a:r>
              <a:rPr lang="pt-BR" b="1" u="sng" dirty="0"/>
              <a:t>O</a:t>
            </a:r>
            <a:r>
              <a:rPr lang="pt-BR" dirty="0"/>
              <a:t> nosso produto</a:t>
            </a:r>
          </a:p>
          <a:p>
            <a:r>
              <a:rPr lang="pt-BR" b="1" u="sng" dirty="0"/>
              <a:t>É um </a:t>
            </a:r>
            <a:r>
              <a:rPr lang="pt-BR" dirty="0"/>
              <a:t>web site</a:t>
            </a:r>
          </a:p>
          <a:p>
            <a:r>
              <a:rPr lang="pt-BR" b="1" u="sng" dirty="0"/>
              <a:t>Que </a:t>
            </a:r>
            <a:r>
              <a:rPr lang="pt-BR" dirty="0"/>
              <a:t>facilita a disponibilidade de cargas e fretes </a:t>
            </a:r>
          </a:p>
          <a:p>
            <a:r>
              <a:rPr lang="pt-BR" b="1" u="sng" dirty="0"/>
              <a:t>Diferentemente</a:t>
            </a:r>
            <a:r>
              <a:rPr lang="pt-BR" dirty="0"/>
              <a:t> de solicitar uma transportadora</a:t>
            </a:r>
          </a:p>
          <a:p>
            <a:r>
              <a:rPr lang="pt-BR" b="1" u="sng" dirty="0"/>
              <a:t>O </a:t>
            </a:r>
            <a:r>
              <a:rPr lang="pt-BR" dirty="0"/>
              <a:t>nosso produto é ágil e eficiente</a:t>
            </a:r>
          </a:p>
        </p:txBody>
      </p:sp>
    </p:spTree>
    <p:extLst>
      <p:ext uri="{BB962C8B-B14F-4D97-AF65-F5344CB8AC3E}">
        <p14:creationId xmlns:p14="http://schemas.microsoft.com/office/powerpoint/2010/main" val="23080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94114"/>
            <a:ext cx="12192000" cy="4558937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Se você tiver que resumir este produto em três objetivos para seus usuários, quais seriam eles?</a:t>
            </a:r>
          </a:p>
          <a:p>
            <a:r>
              <a:rPr lang="pt-BR" b="1" dirty="0"/>
              <a:t>ÁGIL</a:t>
            </a:r>
          </a:p>
          <a:p>
            <a:r>
              <a:rPr lang="pt-BR" b="1" dirty="0"/>
              <a:t>EFICIENTE</a:t>
            </a:r>
          </a:p>
          <a:p>
            <a:r>
              <a:rPr lang="pt-BR" b="1" dirty="0"/>
              <a:t>ACESSÍVEL</a:t>
            </a:r>
          </a:p>
          <a:p>
            <a:pPr marL="0" indent="0" algn="ctr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511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 É, Não é- Faz, Não faz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854926" y="4141726"/>
            <a:ext cx="8673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6170076" y="2222287"/>
            <a:ext cx="0" cy="3838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468881" y="2664398"/>
            <a:ext cx="284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É </a:t>
            </a:r>
          </a:p>
          <a:p>
            <a:endParaRPr lang="pt-BR" dirty="0"/>
          </a:p>
          <a:p>
            <a:r>
              <a:rPr lang="pt-BR" dirty="0"/>
              <a:t>Web site </a:t>
            </a:r>
          </a:p>
          <a:p>
            <a:r>
              <a:rPr lang="pt-BR" dirty="0"/>
              <a:t>Interface </a:t>
            </a:r>
          </a:p>
          <a:p>
            <a:r>
              <a:rPr lang="pt-BR" dirty="0"/>
              <a:t>Lista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18811" y="2736912"/>
            <a:ext cx="281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NÃO É</a:t>
            </a:r>
          </a:p>
          <a:p>
            <a:endParaRPr lang="pt-BR" b="1" dirty="0"/>
          </a:p>
          <a:p>
            <a:r>
              <a:rPr lang="pt-BR" dirty="0"/>
              <a:t>Rede social</a:t>
            </a:r>
          </a:p>
          <a:p>
            <a:r>
              <a:rPr lang="pt-BR" dirty="0"/>
              <a:t>Aplicativo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6191" y="4598126"/>
            <a:ext cx="303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FAZ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Facilita a comunicação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83937" y="4517851"/>
            <a:ext cx="347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NÃO FAZ</a:t>
            </a:r>
          </a:p>
          <a:p>
            <a:endParaRPr lang="pt-BR" dirty="0"/>
          </a:p>
          <a:p>
            <a:r>
              <a:rPr lang="pt-BR" dirty="0"/>
              <a:t>Não interfere na negociação, contratação e pagamento.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9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4.1 Personas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904411" y="2246811"/>
            <a:ext cx="39189" cy="4101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933303" y="4297680"/>
            <a:ext cx="8059783" cy="26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52" y="2381590"/>
            <a:ext cx="1781312" cy="178131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33303" y="2488327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Isabelly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52605" y="2672993"/>
            <a:ext cx="3474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 anos</a:t>
            </a:r>
          </a:p>
          <a:p>
            <a:r>
              <a:rPr lang="pt-BR" dirty="0"/>
              <a:t>Casada</a:t>
            </a:r>
          </a:p>
          <a:p>
            <a:r>
              <a:rPr lang="pt-BR" dirty="0"/>
              <a:t>2 filhos</a:t>
            </a:r>
          </a:p>
          <a:p>
            <a:r>
              <a:rPr lang="pt-BR" dirty="0"/>
              <a:t>Comerciante 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81498" y="4741353"/>
            <a:ext cx="242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Simpática</a:t>
            </a:r>
          </a:p>
          <a:p>
            <a:r>
              <a:rPr lang="pt-BR" dirty="0"/>
              <a:t>Inteligente</a:t>
            </a:r>
          </a:p>
          <a:p>
            <a:r>
              <a:rPr lang="pt-BR" dirty="0"/>
              <a:t>Organizada</a:t>
            </a:r>
          </a:p>
          <a:p>
            <a:r>
              <a:rPr lang="pt-BR" dirty="0"/>
              <a:t>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48547" y="4874512"/>
            <a:ext cx="257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Enviar peças de roupas para seus clientes</a:t>
            </a:r>
          </a:p>
        </p:txBody>
      </p:sp>
    </p:spTree>
    <p:extLst>
      <p:ext uri="{BB962C8B-B14F-4D97-AF65-F5344CB8AC3E}">
        <p14:creationId xmlns:p14="http://schemas.microsoft.com/office/powerpoint/2010/main" val="39856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  Personas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734594" y="2116183"/>
            <a:ext cx="78377" cy="419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743890" y="4330336"/>
            <a:ext cx="8138161" cy="39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03" y="2116182"/>
            <a:ext cx="1362556" cy="221415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11680" y="2390501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Francisco José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194306" y="2338248"/>
            <a:ext cx="3442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45 anos</a:t>
            </a:r>
          </a:p>
          <a:p>
            <a:r>
              <a:rPr lang="pt-BR" dirty="0"/>
              <a:t>Divorciado </a:t>
            </a:r>
          </a:p>
          <a:p>
            <a:r>
              <a:rPr lang="pt-BR" dirty="0"/>
              <a:t>3 filhos</a:t>
            </a:r>
          </a:p>
          <a:p>
            <a:r>
              <a:rPr lang="pt-BR" dirty="0"/>
              <a:t>Autônomo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11680" y="4741817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Bruto</a:t>
            </a:r>
          </a:p>
          <a:p>
            <a:r>
              <a:rPr lang="pt-BR" dirty="0"/>
              <a:t>Ignorante</a:t>
            </a:r>
          </a:p>
          <a:p>
            <a:r>
              <a:rPr lang="pt-BR" dirty="0"/>
              <a:t>Perfeccionista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77939" y="474181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encontra clientes para fazer o frete</a:t>
            </a:r>
          </a:p>
        </p:txBody>
      </p:sp>
    </p:spTree>
    <p:extLst>
      <p:ext uri="{BB962C8B-B14F-4D97-AF65-F5344CB8AC3E}">
        <p14:creationId xmlns:p14="http://schemas.microsoft.com/office/powerpoint/2010/main" val="13105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Features</a:t>
            </a:r>
            <a:r>
              <a:rPr lang="pt-BR" dirty="0"/>
              <a:t> X Personas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0000" y="2442754"/>
            <a:ext cx="6452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dirty="0"/>
              <a:t>Personas / Objetivo   </a:t>
            </a:r>
          </a:p>
          <a:p>
            <a:pPr>
              <a:buClr>
                <a:schemeClr val="accent1"/>
              </a:buClr>
            </a:pPr>
            <a:r>
              <a:rPr lang="pt-BR" b="1" dirty="0"/>
              <a:t>                                          Gerar contatos</a:t>
            </a:r>
          </a:p>
          <a:p>
            <a:pPr>
              <a:buClr>
                <a:schemeClr val="accent1"/>
              </a:buClr>
            </a:pPr>
            <a:r>
              <a:rPr lang="pt-BR" dirty="0"/>
              <a:t>                                           1. Cadastro</a:t>
            </a:r>
          </a:p>
          <a:p>
            <a:pPr>
              <a:buClr>
                <a:schemeClr val="accent1"/>
              </a:buClr>
            </a:pPr>
            <a:r>
              <a:rPr lang="pt-BR" dirty="0"/>
              <a:t>                                           2. Login </a:t>
            </a:r>
          </a:p>
          <a:p>
            <a:pPr>
              <a:buClr>
                <a:schemeClr val="accent1"/>
              </a:buClr>
            </a:pPr>
            <a:r>
              <a:rPr lang="pt-BR" dirty="0"/>
              <a:t>                                           3. Lista de contatos</a:t>
            </a:r>
          </a:p>
          <a:p>
            <a:pPr>
              <a:buClr>
                <a:schemeClr val="accent1"/>
              </a:buClr>
            </a:pPr>
            <a:r>
              <a:rPr lang="pt-BR" dirty="0"/>
              <a:t>                                           4. Classificação de caminhão</a:t>
            </a:r>
          </a:p>
          <a:p>
            <a:pPr>
              <a:buClr>
                <a:schemeClr val="accent1"/>
              </a:buClr>
            </a:pPr>
            <a:r>
              <a:rPr lang="pt-BR" dirty="0"/>
              <a:t>                                           5. Perfil do usuário  </a:t>
            </a:r>
          </a:p>
          <a:p>
            <a:pPr>
              <a:buClr>
                <a:schemeClr val="accent1"/>
              </a:buClr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62949" y="2743199"/>
            <a:ext cx="465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Aumentar a comercialização de cargas </a:t>
            </a:r>
          </a:p>
        </p:txBody>
      </p:sp>
    </p:spTree>
    <p:extLst>
      <p:ext uri="{BB962C8B-B14F-4D97-AF65-F5344CB8AC3E}">
        <p14:creationId xmlns:p14="http://schemas.microsoft.com/office/powerpoint/2010/main" val="4038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326571"/>
            <a:ext cx="10571998" cy="1391513"/>
          </a:xfrm>
        </p:spPr>
        <p:txBody>
          <a:bodyPr/>
          <a:lstStyle/>
          <a:p>
            <a:r>
              <a:rPr lang="pt-BR" dirty="0"/>
              <a:t>6. Concordância com o negocio X Certeza técnica 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5055326" y="2495006"/>
            <a:ext cx="0" cy="4362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373291" y="2495005"/>
            <a:ext cx="52252" cy="4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6845" y="2495005"/>
            <a:ext cx="0" cy="4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-3268" y="3880843"/>
            <a:ext cx="10914017" cy="3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-29392" y="4908063"/>
            <a:ext cx="1085523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341121" y="2129245"/>
            <a:ext cx="17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Importância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881358" y="6488668"/>
            <a:ext cx="13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Técnico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26124" y="5883031"/>
            <a:ext cx="1085523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7383" y="3396343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Alto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7383" y="4284617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Médio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87383" y="5251269"/>
            <a:ext cx="146304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Baixo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743201" y="6462541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Baixo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708469" y="6488668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Médio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897437" y="6462541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Alto 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51714" y="3082834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e senha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466461" y="2714231"/>
            <a:ext cx="271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contatos</a:t>
            </a:r>
          </a:p>
          <a:p>
            <a:endParaRPr lang="pt-BR" dirty="0"/>
          </a:p>
          <a:p>
            <a:r>
              <a:rPr lang="pt-BR" dirty="0"/>
              <a:t>Filtro de classificação</a:t>
            </a:r>
          </a:p>
          <a:p>
            <a:r>
              <a:rPr lang="pt-BR" dirty="0"/>
              <a:t>de tipo de caminhão 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550083" y="53022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 do usuário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649244" y="4284617"/>
            <a:ext cx="20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</a:t>
            </a:r>
          </a:p>
        </p:txBody>
      </p:sp>
    </p:spTree>
    <p:extLst>
      <p:ext uri="{BB962C8B-B14F-4D97-AF65-F5344CB8AC3E}">
        <p14:creationId xmlns:p14="http://schemas.microsoft.com/office/powerpoint/2010/main" val="192910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Valor de negócios X Nível de esforço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0" y="5887778"/>
            <a:ext cx="1085523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-29392" y="4908063"/>
            <a:ext cx="1085523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-29392" y="3754177"/>
            <a:ext cx="1085523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107473" y="2578519"/>
            <a:ext cx="0" cy="4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937759" y="2495005"/>
            <a:ext cx="0" cy="4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8112034" y="2495005"/>
            <a:ext cx="0" cy="4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606731" y="2125673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Valor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11543" y="64008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Esforço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1886" y="295220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Bastante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5760" y="4088674"/>
            <a:ext cx="139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Médio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1405" y="542465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Pouco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675708" y="6097393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Baixo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684520" y="6103779"/>
            <a:ext cx="18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Médio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557260" y="6103779"/>
            <a:ext cx="17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Alto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384178" y="4194365"/>
            <a:ext cx="22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e senha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34149" y="2952206"/>
            <a:ext cx="21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contatos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34149" y="4103524"/>
            <a:ext cx="2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373292" y="5257410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 do usuário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242662" y="2952206"/>
            <a:ext cx="273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 de classificação</a:t>
            </a:r>
          </a:p>
          <a:p>
            <a:r>
              <a:rPr lang="pt-BR" dirty="0"/>
              <a:t>de tipo de caminhão </a:t>
            </a:r>
          </a:p>
        </p:txBody>
      </p:sp>
    </p:spTree>
    <p:extLst>
      <p:ext uri="{BB962C8B-B14F-4D97-AF65-F5344CB8AC3E}">
        <p14:creationId xmlns:p14="http://schemas.microsoft.com/office/powerpoint/2010/main" val="21169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104</TotalTime>
  <Words>333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Citável</vt:lpstr>
      <vt:lpstr>MVP(Mínimo Produto Viável)</vt:lpstr>
      <vt:lpstr>Visão </vt:lpstr>
      <vt:lpstr>2. Objetivo</vt:lpstr>
      <vt:lpstr>3.  É, Não é- Faz, Não faz</vt:lpstr>
      <vt:lpstr>4.1 Personas </vt:lpstr>
      <vt:lpstr>4.2  Personas </vt:lpstr>
      <vt:lpstr>5. Features X Personas</vt:lpstr>
      <vt:lpstr>6. Concordância com o negocio X Certeza técnica </vt:lpstr>
      <vt:lpstr>7. Valor de negócios X Nível de esforço</vt:lpstr>
      <vt:lpstr>8. Jornada </vt:lpstr>
      <vt:lpstr>9. Planejamento de ondas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MVP(Mínimo Produto Viável)</dc:title>
  <dc:creator>natalia oliveira</dc:creator>
  <cp:lastModifiedBy>studio a</cp:lastModifiedBy>
  <cp:revision>13</cp:revision>
  <dcterms:created xsi:type="dcterms:W3CDTF">2019-03-11T12:38:59Z</dcterms:created>
  <dcterms:modified xsi:type="dcterms:W3CDTF">2019-03-11T20:25:01Z</dcterms:modified>
</cp:coreProperties>
</file>