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2"/>
  </p:notesMasterIdLst>
  <p:sldIdLst>
    <p:sldId id="326" r:id="rId6"/>
    <p:sldId id="325" r:id="rId7"/>
    <p:sldId id="327" r:id="rId8"/>
    <p:sldId id="329" r:id="rId9"/>
    <p:sldId id="330" r:id="rId10"/>
    <p:sldId id="345" r:id="rId11"/>
  </p:sldIdLst>
  <p:sldSz cx="9906000" cy="6858000" type="A4"/>
  <p:notesSz cx="6797675" cy="9874250"/>
  <p:custShowLst>
    <p:custShow name="Contacts" id="0">
      <p:sldLst/>
    </p:custShow>
  </p:custShowLst>
  <p:custDataLst>
    <p:tags r:id="rId1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3543" autoAdjust="0"/>
  </p:normalViewPr>
  <p:slideViewPr>
    <p:cSldViewPr snapToGrid="0" snapToObjects="1">
      <p:cViewPr varScale="1">
        <p:scale>
          <a:sx n="92" d="100"/>
          <a:sy n="92" d="100"/>
        </p:scale>
        <p:origin x="-738" y="-10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22/01/2016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741" y="5701874"/>
            <a:ext cx="1835827" cy="7257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  <p:pic>
        <p:nvPicPr>
          <p:cNvPr id="6" name="Picture 3" descr="E:\Documents\Work\Current jobs\Gazprom\Job ref 2635\Artwork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54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270848" y="6557400"/>
            <a:ext cx="206534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457200">
              <a:lnSpc>
                <a:spcPts val="900"/>
              </a:lnSpc>
            </a:pP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Gazprom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Marketing</a:t>
            </a:r>
            <a:r>
              <a:rPr lang="en-US" sz="800" baseline="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800" dirty="0" smtClean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en-US" sz="800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Trading Limited</a:t>
            </a:r>
          </a:p>
        </p:txBody>
      </p:sp>
      <p:pic>
        <p:nvPicPr>
          <p:cNvPr id="8" name="Picture 3" descr="E:\Documents\Work\Current jobs\Gazprom\Job ref 2635\Artwork\logo.png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419915" y="6251196"/>
            <a:ext cx="1131413" cy="41289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>
            <p:custDataLst>
              <p:tags r:id="rId27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Tech Punch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H.</a:t>
            </a:r>
          </a:p>
          <a:p>
            <a:endParaRPr lang="en-GB" dirty="0"/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708896"/>
            <a:ext cx="9073222" cy="5110013"/>
          </a:xfrm>
        </p:spPr>
        <p:txBody>
          <a:bodyPr/>
          <a:lstStyle/>
          <a:p>
            <a:endParaRPr lang="en-GB" dirty="0" smtClean="0"/>
          </a:p>
          <a:p>
            <a:r>
              <a:rPr lang="en-GB" sz="1800" dirty="0"/>
              <a:t>My experience with Entity </a:t>
            </a:r>
            <a:r>
              <a:rPr lang="en-GB" sz="1800" dirty="0" smtClean="0"/>
              <a:t>Framework</a:t>
            </a:r>
          </a:p>
          <a:p>
            <a:r>
              <a:rPr lang="en-GB" sz="1800" dirty="0" smtClean="0"/>
              <a:t>Entity Framework 6 Mind Map</a:t>
            </a:r>
          </a:p>
          <a:p>
            <a:r>
              <a:rPr lang="en-GB" sz="1800" dirty="0" smtClean="0"/>
              <a:t>Entity Framework 6 Performance Tips</a:t>
            </a:r>
          </a:p>
          <a:p>
            <a:r>
              <a:rPr lang="en-GB" sz="1800" dirty="0" smtClean="0"/>
              <a:t>How to structure a project that makes use of Entity Framework</a:t>
            </a:r>
          </a:p>
          <a:p>
            <a:pPr lvl="2"/>
            <a:r>
              <a:rPr lang="en-GB" sz="1800" dirty="0" smtClean="0"/>
              <a:t>Unit of Work Pattern</a:t>
            </a:r>
          </a:p>
          <a:p>
            <a:pPr lvl="3"/>
            <a:r>
              <a:rPr lang="en-GB" sz="1600" dirty="0" smtClean="0"/>
              <a:t>Repository </a:t>
            </a:r>
            <a:r>
              <a:rPr lang="en-GB" sz="1600" dirty="0" smtClean="0"/>
              <a:t>Pattern</a:t>
            </a:r>
          </a:p>
          <a:p>
            <a:pPr lvl="2"/>
            <a:r>
              <a:rPr lang="en-GB" sz="1800" dirty="0" smtClean="0"/>
              <a:t>Entity </a:t>
            </a:r>
            <a:r>
              <a:rPr lang="en-GB" sz="1800" dirty="0" smtClean="0"/>
              <a:t>Framework Testing</a:t>
            </a:r>
          </a:p>
          <a:p>
            <a:pPr lvl="3"/>
            <a:r>
              <a:rPr lang="en-GB" sz="1800" dirty="0" smtClean="0"/>
              <a:t>How to Mock the </a:t>
            </a:r>
            <a:r>
              <a:rPr lang="en-GB" sz="1800" dirty="0" err="1" smtClean="0"/>
              <a:t>DbSet</a:t>
            </a:r>
            <a:r>
              <a:rPr lang="en-GB" sz="1800" dirty="0" smtClean="0"/>
              <a:t> – See </a:t>
            </a:r>
            <a:r>
              <a:rPr lang="en-GB" sz="1800" dirty="0" err="1" smtClean="0"/>
              <a:t>Nuget</a:t>
            </a:r>
            <a:r>
              <a:rPr lang="en-GB" sz="1800" dirty="0" smtClean="0"/>
              <a:t> Packages</a:t>
            </a:r>
          </a:p>
          <a:p>
            <a:pPr lvl="4"/>
            <a:r>
              <a:rPr lang="en-GB" sz="1800" dirty="0" err="1" smtClean="0"/>
              <a:t>EntityFramework.Testing.Moq</a:t>
            </a:r>
            <a:endParaRPr lang="en-GB" sz="1800" dirty="0"/>
          </a:p>
          <a:p>
            <a:pPr lvl="4"/>
            <a:r>
              <a:rPr lang="en-GB" sz="1800" dirty="0" err="1" smtClean="0"/>
              <a:t>EntityFramework.Testing</a:t>
            </a:r>
            <a:endParaRPr lang="en-GB" sz="1800" dirty="0" smtClean="0"/>
          </a:p>
          <a:p>
            <a:r>
              <a:rPr lang="en-GB" sz="1800" dirty="0" smtClean="0"/>
              <a:t>What’s in Entity Framework 7</a:t>
            </a:r>
          </a:p>
          <a:p>
            <a:r>
              <a:rPr lang="en-GB" sz="1800" dirty="0" smtClean="0"/>
              <a:t>Other Micro ORMS to consider</a:t>
            </a:r>
          </a:p>
          <a:p>
            <a:pPr lvl="1"/>
            <a:r>
              <a:rPr lang="en-GB" sz="1800" dirty="0" smtClean="0"/>
              <a:t>Performance tests against Entity Framework 6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experience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97630" y="1394114"/>
            <a:ext cx="2366247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Linq</a:t>
            </a:r>
            <a:r>
              <a:rPr lang="en-GB" dirty="0" smtClean="0"/>
              <a:t> Provider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799" y="2242705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 Tracker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7630" y="4355524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Unit of Work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97630" y="3165764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 Migrations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97630" y="5204115"/>
            <a:ext cx="2389909" cy="48837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Code First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96591" y="4355525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 Interceptors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896590" y="4859483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 Attributes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896589" y="5363441"/>
            <a:ext cx="2389909" cy="351558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 Attributes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Framework 6 New Features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83302"/>
            <a:ext cx="9073222" cy="4901896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smtClean="0"/>
              <a:t>Nested Entity Types</a:t>
            </a:r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Creating context with an open connection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sadsd</a:t>
            </a:r>
            <a:endParaRPr lang="en-GB" dirty="0" smtClean="0"/>
          </a:p>
          <a:p>
            <a:pPr marL="9000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16faVcKUuJo59ByuBG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qaaRVOLUWeGHe9OGQ5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microsoft.com/office/2006/metadata/properties"/>
    <ds:schemaRef ds:uri="http://schemas.microsoft.com/office/infopath/2007/PartnerControls"/>
    <ds:schemaRef ds:uri="3f10cd6e-67ef-4e06-a184-a118dcfc3794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2486</TotalTime>
  <Words>167</Words>
  <Application>Microsoft Office PowerPoint</Application>
  <PresentationFormat>A4 Paper (210x297 mm)</PresentationFormat>
  <Paragraphs>49</Paragraphs>
  <Slides>6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Marketing&amp;TradingTheme</vt:lpstr>
      <vt:lpstr>think-cell Slide</vt:lpstr>
      <vt:lpstr>Tech Punch</vt:lpstr>
      <vt:lpstr>Agenda</vt:lpstr>
      <vt:lpstr>My experience with Entity Framework</vt:lpstr>
      <vt:lpstr>Entity Framework 6 New Features</vt:lpstr>
      <vt:lpstr>Header</vt:lpstr>
      <vt:lpstr>Questions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</cp:lastModifiedBy>
  <cp:revision>54</cp:revision>
  <dcterms:created xsi:type="dcterms:W3CDTF">2015-12-14T09:13:31Z</dcterms:created>
  <dcterms:modified xsi:type="dcterms:W3CDTF">2016-01-22T23:27:47Z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