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2"/>
  </p:notesMasterIdLst>
  <p:sldIdLst>
    <p:sldId id="326" r:id="rId6"/>
    <p:sldId id="325" r:id="rId7"/>
    <p:sldId id="327" r:id="rId8"/>
    <p:sldId id="330" r:id="rId9"/>
    <p:sldId id="329" r:id="rId10"/>
    <p:sldId id="345" r:id="rId11"/>
  </p:sldIdLst>
  <p:sldSz cx="9906000" cy="6858000" type="A4"/>
  <p:notesSz cx="6797675" cy="9874250"/>
  <p:custShowLst>
    <p:custShow name="Contacts" id="0">
      <p:sldLst/>
    </p:custShow>
  </p:custShowLst>
  <p:custDataLst>
    <p:tags r:id="rId1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3543" autoAdjust="0"/>
  </p:normalViewPr>
  <p:slideViewPr>
    <p:cSldViewPr snapToGrid="0" snapToObjects="1">
      <p:cViewPr varScale="1">
        <p:scale>
          <a:sx n="92" d="100"/>
          <a:sy n="92" d="100"/>
        </p:scale>
        <p:origin x="-738" y="-10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23/01/2016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 Punch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H.</a:t>
            </a:r>
          </a:p>
          <a:p>
            <a:endParaRPr lang="en-GB" dirty="0"/>
          </a:p>
          <a:p>
            <a:r>
              <a:rPr lang="en-GB" dirty="0" smtClean="0"/>
              <a:t>28 Jan 2016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708896"/>
            <a:ext cx="9073222" cy="5110013"/>
          </a:xfrm>
        </p:spPr>
        <p:txBody>
          <a:bodyPr/>
          <a:lstStyle/>
          <a:p>
            <a:endParaRPr lang="en-GB" dirty="0" smtClean="0"/>
          </a:p>
          <a:p>
            <a:r>
              <a:rPr lang="en-GB" sz="1800" dirty="0"/>
              <a:t>My experience with Entity </a:t>
            </a:r>
            <a:r>
              <a:rPr lang="en-GB" sz="1800" dirty="0" smtClean="0"/>
              <a:t>Framework</a:t>
            </a:r>
          </a:p>
          <a:p>
            <a:r>
              <a:rPr lang="en-GB" sz="1800" dirty="0" smtClean="0"/>
              <a:t>How </a:t>
            </a:r>
            <a:r>
              <a:rPr lang="en-GB" sz="1800" dirty="0" smtClean="0"/>
              <a:t>to structure a project that makes use of Entity Framework</a:t>
            </a:r>
          </a:p>
          <a:p>
            <a:pPr lvl="2"/>
            <a:r>
              <a:rPr lang="en-GB" sz="1800" dirty="0" smtClean="0"/>
              <a:t>Unit of Work Pattern</a:t>
            </a:r>
          </a:p>
          <a:p>
            <a:pPr lvl="3"/>
            <a:r>
              <a:rPr lang="en-GB" sz="1600" dirty="0" smtClean="0"/>
              <a:t>Repository Pattern</a:t>
            </a:r>
          </a:p>
          <a:p>
            <a:pPr lvl="2"/>
            <a:r>
              <a:rPr lang="en-GB" sz="1800" dirty="0" smtClean="0"/>
              <a:t>Entity Framework Testing</a:t>
            </a:r>
          </a:p>
          <a:p>
            <a:pPr lvl="3"/>
            <a:r>
              <a:rPr lang="en-GB" sz="1800" dirty="0" smtClean="0"/>
              <a:t>How to Mock the </a:t>
            </a:r>
            <a:r>
              <a:rPr lang="en-GB" sz="1800" dirty="0" err="1" smtClean="0"/>
              <a:t>DbSet</a:t>
            </a:r>
            <a:r>
              <a:rPr lang="en-GB" sz="1800" dirty="0" smtClean="0"/>
              <a:t> – See </a:t>
            </a:r>
            <a:r>
              <a:rPr lang="en-GB" sz="1800" dirty="0" smtClean="0"/>
              <a:t>Pre-Release </a:t>
            </a:r>
            <a:r>
              <a:rPr lang="en-GB" sz="1800" dirty="0" err="1" smtClean="0"/>
              <a:t>Nuget</a:t>
            </a:r>
            <a:r>
              <a:rPr lang="en-GB" sz="1800" dirty="0" smtClean="0"/>
              <a:t> </a:t>
            </a:r>
            <a:r>
              <a:rPr lang="en-GB" sz="1800" dirty="0" smtClean="0"/>
              <a:t>Packages</a:t>
            </a:r>
          </a:p>
          <a:p>
            <a:pPr lvl="4"/>
            <a:r>
              <a:rPr lang="en-GB" sz="1800" dirty="0" err="1" smtClean="0"/>
              <a:t>EntityFramework.Testing.Moq</a:t>
            </a:r>
            <a:endParaRPr lang="en-GB" sz="1800" dirty="0"/>
          </a:p>
          <a:p>
            <a:pPr lvl="4"/>
            <a:r>
              <a:rPr lang="en-GB" sz="1800" dirty="0" err="1" smtClean="0"/>
              <a:t>EntityFramework.Testing</a:t>
            </a:r>
            <a:endParaRPr lang="en-GB" sz="1800" dirty="0" smtClean="0"/>
          </a:p>
          <a:p>
            <a:r>
              <a:rPr lang="en-GB" sz="1800" dirty="0"/>
              <a:t>Entity Framework 6 Performance Tips</a:t>
            </a:r>
          </a:p>
          <a:p>
            <a:r>
              <a:rPr lang="en-GB" sz="1800" dirty="0" smtClean="0"/>
              <a:t>What’s </a:t>
            </a:r>
            <a:r>
              <a:rPr lang="en-GB" sz="1800" dirty="0" smtClean="0"/>
              <a:t>in Entity Framework 7</a:t>
            </a:r>
          </a:p>
          <a:p>
            <a:r>
              <a:rPr lang="en-GB" sz="1800" dirty="0" smtClean="0"/>
              <a:t>Other Micro ORMS to consider</a:t>
            </a:r>
          </a:p>
          <a:p>
            <a:pPr lvl="1"/>
            <a:r>
              <a:rPr lang="en-GB" sz="1800" dirty="0" smtClean="0"/>
              <a:t>Performance tests against Entity Framework 6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experience with Entity Framework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97630" y="1394114"/>
            <a:ext cx="2366247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Linq</a:t>
            </a:r>
            <a:r>
              <a:rPr lang="en-GB" dirty="0" smtClean="0"/>
              <a:t> Provider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799" y="2242705"/>
            <a:ext cx="2389909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 Tracker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7630" y="4355524"/>
            <a:ext cx="2389909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Unit of Work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7630" y="3165764"/>
            <a:ext cx="2389909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 Migrations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7630" y="5204115"/>
            <a:ext cx="2389909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Code First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896591" y="4355525"/>
            <a:ext cx="2389909" cy="35155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 Interceptors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896590" y="4859483"/>
            <a:ext cx="2389909" cy="35155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 Attributes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896589" y="5363441"/>
            <a:ext cx="2389909" cy="35155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 Attributes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sadsd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6 New Features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83302"/>
            <a:ext cx="9073222" cy="4901896"/>
          </a:xfrm>
        </p:spPr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smtClean="0"/>
              <a:t>Nested Entity Types</a:t>
            </a:r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r>
              <a:rPr lang="en-GB" dirty="0" smtClean="0"/>
              <a:t>Configurable migrations history table</a:t>
            </a:r>
          </a:p>
          <a:p>
            <a:r>
              <a:rPr lang="en-GB" dirty="0" smtClean="0"/>
              <a:t>Creating context with an open connection</a:t>
            </a:r>
          </a:p>
          <a:p>
            <a:r>
              <a:rPr lang="en-GB" dirty="0" smtClean="0"/>
              <a:t>Improved transaction support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574B6B6-859E-4D47-B5B5-2F8A663167D3}">
  <ds:schemaRefs>
    <ds:schemaRef ds:uri="http://schemas.microsoft.com/office/2006/metadata/properties"/>
    <ds:schemaRef ds:uri="http://schemas.microsoft.com/office/infopath/2007/PartnerControls"/>
    <ds:schemaRef ds:uri="3f10cd6e-67ef-4e06-a184-a118dcfc3794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2603</TotalTime>
  <Words>163</Words>
  <Application>Microsoft Office PowerPoint</Application>
  <PresentationFormat>A4 Paper (210x297 mm)</PresentationFormat>
  <Paragraphs>48</Paragraphs>
  <Slides>6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Marketing&amp;TradingTheme</vt:lpstr>
      <vt:lpstr>think-cell Slide</vt:lpstr>
      <vt:lpstr>Tech Punch</vt:lpstr>
      <vt:lpstr>Agenda</vt:lpstr>
      <vt:lpstr>My experience with Entity Framework</vt:lpstr>
      <vt:lpstr>Header</vt:lpstr>
      <vt:lpstr>Entity Framework 6 New Features</vt:lpstr>
      <vt:lpstr>Questions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</cp:lastModifiedBy>
  <cp:revision>59</cp:revision>
  <dcterms:created xsi:type="dcterms:W3CDTF">2015-12-14T09:13:31Z</dcterms:created>
  <dcterms:modified xsi:type="dcterms:W3CDTF">2016-01-23T22:20:28Z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