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7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6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9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6D17-7152-4AE4-AA7C-F268306C570F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52D5-CA26-4BD0-BFB2-ED84D9D0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29669"/>
            <a:ext cx="41148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6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382588" y="260649"/>
            <a:ext cx="8380412" cy="62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Entity </a:t>
            </a:r>
            <a:r>
              <a:rPr lang="en-US" sz="1800" b="1" dirty="0" smtClean="0">
                <a:solidFill>
                  <a:schemeClr val="tx1"/>
                </a:solidFill>
              </a:rPr>
              <a:t>framework 6 Core Feature set: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Database first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Model first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Code first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Understanding how to design your entity model classes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Db migrations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Generating SQL from the migration classes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Objectives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Useful tools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Understanding the EF </a:t>
            </a:r>
            <a:r>
              <a:rPr lang="en-US" sz="1600" dirty="0" err="1" smtClean="0">
                <a:solidFill>
                  <a:schemeClr val="tx1"/>
                </a:solidFill>
              </a:rPr>
              <a:t>Linq</a:t>
            </a:r>
            <a:r>
              <a:rPr lang="en-US" sz="1600" dirty="0" smtClean="0">
                <a:solidFill>
                  <a:schemeClr val="tx1"/>
                </a:solidFill>
              </a:rPr>
              <a:t> Provider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are the existing server controls enhanced?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Entity Framework 6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6</cp:revision>
  <dcterms:created xsi:type="dcterms:W3CDTF">2016-01-05T21:12:27Z</dcterms:created>
  <dcterms:modified xsi:type="dcterms:W3CDTF">2016-01-05T22:33:23Z</dcterms:modified>
</cp:coreProperties>
</file>