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4"/>
  </p:notesMasterIdLst>
  <p:sldIdLst>
    <p:sldId id="326" r:id="rId6"/>
    <p:sldId id="325" r:id="rId7"/>
    <p:sldId id="327" r:id="rId8"/>
    <p:sldId id="346" r:id="rId9"/>
    <p:sldId id="328" r:id="rId10"/>
    <p:sldId id="329" r:id="rId11"/>
    <p:sldId id="330" r:id="rId12"/>
    <p:sldId id="345" r:id="rId13"/>
  </p:sldIdLst>
  <p:sldSz cx="9906000" cy="6858000" type="A4"/>
  <p:notesSz cx="6797675" cy="9874250"/>
  <p:custShowLst>
    <p:custShow name="Contacts" id="0">
      <p:sldLst/>
    </p:custShow>
  </p:custShowLst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3543" autoAdjust="0"/>
  </p:normalViewPr>
  <p:slideViewPr>
    <p:cSldViewPr snapToGrid="0" snapToObjects="1">
      <p:cViewPr varScale="1">
        <p:scale>
          <a:sx n="92" d="100"/>
          <a:sy n="92" d="100"/>
        </p:scale>
        <p:origin x="-738" y="-10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09/01/2016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 Punch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6.1.3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H.</a:t>
            </a:r>
          </a:p>
          <a:p>
            <a:endParaRPr lang="en-GB" dirty="0"/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708896"/>
            <a:ext cx="9073222" cy="5110013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My experience with Entity </a:t>
            </a:r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Entity Framework Code Base – Run Unit Test</a:t>
            </a:r>
            <a:endParaRPr lang="en-GB" dirty="0"/>
          </a:p>
          <a:p>
            <a:r>
              <a:rPr lang="en-GB" dirty="0" smtClean="0"/>
              <a:t>Entity Framework 6.1.3 Feature Mind Map</a:t>
            </a:r>
          </a:p>
          <a:p>
            <a:r>
              <a:rPr lang="en-GB" dirty="0" smtClean="0"/>
              <a:t>Entity Framework 6+ New features</a:t>
            </a:r>
          </a:p>
          <a:p>
            <a:r>
              <a:rPr lang="en-GB" dirty="0" smtClean="0"/>
              <a:t>Entity Framework 6 Performance Tips</a:t>
            </a:r>
          </a:p>
          <a:p>
            <a:r>
              <a:rPr lang="en-GB" dirty="0" smtClean="0"/>
              <a:t>Entity Framework Testing</a:t>
            </a:r>
          </a:p>
          <a:p>
            <a:pPr lvl="1"/>
            <a:r>
              <a:rPr lang="en-GB" dirty="0" smtClean="0"/>
              <a:t>How to Mock the </a:t>
            </a:r>
            <a:r>
              <a:rPr lang="en-GB" dirty="0" err="1" smtClean="0"/>
              <a:t>DbSet</a:t>
            </a:r>
            <a:r>
              <a:rPr lang="en-GB" dirty="0" smtClean="0"/>
              <a:t> – See </a:t>
            </a:r>
            <a:r>
              <a:rPr lang="en-GB" dirty="0" err="1" smtClean="0"/>
              <a:t>Nuget</a:t>
            </a:r>
            <a:r>
              <a:rPr lang="en-GB" dirty="0" smtClean="0"/>
              <a:t> Packages</a:t>
            </a:r>
          </a:p>
          <a:p>
            <a:pPr lvl="2"/>
            <a:r>
              <a:rPr lang="en-GB" dirty="0" err="1" smtClean="0"/>
              <a:t>EntityFramework.Testing.Moq</a:t>
            </a:r>
            <a:endParaRPr lang="en-GB" dirty="0"/>
          </a:p>
          <a:p>
            <a:pPr lvl="2"/>
            <a:r>
              <a:rPr lang="en-GB" dirty="0" err="1" smtClean="0"/>
              <a:t>EntityFramework.Testing</a:t>
            </a:r>
            <a:endParaRPr lang="en-GB" dirty="0" smtClean="0"/>
          </a:p>
          <a:p>
            <a:r>
              <a:rPr lang="en-GB" dirty="0" smtClean="0"/>
              <a:t>Adventure Works Demo Sample : - </a:t>
            </a:r>
          </a:p>
          <a:p>
            <a:pPr lvl="1"/>
            <a:r>
              <a:rPr lang="en-GB" dirty="0" smtClean="0"/>
              <a:t>How to structure an EF project so that it uses the Repository Pattern and Unit of Work</a:t>
            </a:r>
          </a:p>
          <a:p>
            <a:r>
              <a:rPr lang="en-GB" dirty="0" smtClean="0"/>
              <a:t>What’s in Entity Framework 7</a:t>
            </a:r>
          </a:p>
          <a:p>
            <a:r>
              <a:rPr lang="en-GB" dirty="0" smtClean="0"/>
              <a:t>Other Micro ORMS to consider</a:t>
            </a:r>
          </a:p>
          <a:p>
            <a:pPr lvl="1"/>
            <a:r>
              <a:rPr lang="en-GB" dirty="0" smtClean="0"/>
              <a:t>Performance tests against Entity Framework 6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experience with Entity Framework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423988"/>
            <a:ext cx="62103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99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6.1.1 Feature Mind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Entity framework </a:t>
            </a:r>
            <a:r>
              <a:rPr lang="en-GB" dirty="0" err="1" smtClean="0"/>
              <a:t>Linq</a:t>
            </a:r>
            <a:r>
              <a:rPr lang="en-GB" dirty="0" smtClean="0"/>
              <a:t> Provider</a:t>
            </a:r>
          </a:p>
          <a:p>
            <a:pPr lvl="1"/>
            <a:r>
              <a:rPr lang="en-GB" dirty="0" smtClean="0"/>
              <a:t>Lazy vs Eager loading of entities</a:t>
            </a:r>
          </a:p>
          <a:p>
            <a:r>
              <a:rPr lang="en-GB" dirty="0" smtClean="0"/>
              <a:t>Model First</a:t>
            </a:r>
          </a:p>
          <a:p>
            <a:r>
              <a:rPr lang="en-GB" dirty="0"/>
              <a:t>Code first</a:t>
            </a:r>
          </a:p>
          <a:p>
            <a:pPr lvl="1"/>
            <a:r>
              <a:rPr lang="en-GB" dirty="0"/>
              <a:t>Code first </a:t>
            </a:r>
            <a:r>
              <a:rPr lang="en-GB" dirty="0" smtClean="0"/>
              <a:t>reengineering (Entity Framework Power Tools)</a:t>
            </a:r>
            <a:endParaRPr lang="en-GB" dirty="0"/>
          </a:p>
          <a:p>
            <a:pPr lvl="2"/>
            <a:r>
              <a:rPr lang="en-GB" dirty="0"/>
              <a:t>Entity Framework Power tools</a:t>
            </a:r>
          </a:p>
          <a:p>
            <a:pPr lvl="2"/>
            <a:r>
              <a:rPr lang="en-GB" dirty="0" err="1"/>
              <a:t>Sdf</a:t>
            </a:r>
            <a:endParaRPr lang="en-GB" dirty="0"/>
          </a:p>
          <a:p>
            <a:r>
              <a:rPr lang="en-GB" dirty="0" smtClean="0"/>
              <a:t>Db Migrations</a:t>
            </a:r>
          </a:p>
          <a:p>
            <a:pPr lvl="1"/>
            <a:r>
              <a:rPr lang="en-GB" dirty="0" smtClean="0"/>
              <a:t>Using the DB Migrator to generate SQL from Migration files</a:t>
            </a:r>
          </a:p>
          <a:p>
            <a:r>
              <a:rPr lang="en-GB" dirty="0" smtClean="0"/>
              <a:t>Entity caching</a:t>
            </a:r>
          </a:p>
          <a:p>
            <a:pPr lvl="1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208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 New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smtClean="0"/>
              <a:t>Nested Entity Types</a:t>
            </a:r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sadsd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574B6B6-859E-4D47-B5B5-2F8A663167D3}">
  <ds:schemaRefs>
    <ds:schemaRef ds:uri="http://schemas.microsoft.com/office/2006/metadata/properties"/>
    <ds:schemaRef ds:uri="http://schemas.microsoft.com/office/infopath/2007/PartnerControls"/>
    <ds:schemaRef ds:uri="3f10cd6e-67ef-4e06-a184-a118dcfc3794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2249</TotalTime>
  <Words>206</Words>
  <Application>Microsoft Office PowerPoint</Application>
  <PresentationFormat>A4 Paper (210x297 mm)</PresentationFormat>
  <Paragraphs>50</Paragraphs>
  <Slides>8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Marketing&amp;TradingTheme</vt:lpstr>
      <vt:lpstr>think-cell Slide</vt:lpstr>
      <vt:lpstr>Tech Punch</vt:lpstr>
      <vt:lpstr>Agenda</vt:lpstr>
      <vt:lpstr>My experience with Entity Framework</vt:lpstr>
      <vt:lpstr>PowerPoint Presentation</vt:lpstr>
      <vt:lpstr>Entity Framework 6.1.1 Feature Mind Map</vt:lpstr>
      <vt:lpstr>Entity Framework 6 New Features</vt:lpstr>
      <vt:lpstr>Header</vt:lpstr>
      <vt:lpstr>Questions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48</cp:revision>
  <dcterms:created xsi:type="dcterms:W3CDTF">2015-12-14T09:13:31Z</dcterms:created>
  <dcterms:modified xsi:type="dcterms:W3CDTF">2016-01-09T23:23:36Z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