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A54DE-0E77-4DBB-BC98-F1EF647CBC18}" v="17" dt="2025-03-30T20:30:43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88F4-1BB6-46E3-0C7B-43AB47F66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20D50-4162-BF7F-2975-202E27357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8BF2-E0EC-7A2F-0FA2-710B4E24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C0AB-2E06-9A34-B16C-98563426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8B48-B1BD-50D7-F57B-F48647AD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2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7AA4-34A7-68D5-7D44-83B6B98A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C893E-4C2D-0AB5-94E1-4DBA70C00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5326-A1CD-E6B7-617D-DC51FF6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1FBB-B2BA-82E4-DAC7-96D35C42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7643-F5F1-C861-8133-654C557B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6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67EB9-D663-49FB-6417-0C138007F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E9EC9-2562-EBAF-FDC3-74C045BA5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F56E-98B2-4B4B-05EB-3AF92655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9793-59FA-23D7-0CA5-B6415528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65FC-0A37-A213-EFD4-48D6AA1A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5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773A-4626-D173-FBE6-7FECB206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C836-54C2-6F2E-C2A9-FC301285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0841-76A2-7743-A6BC-C3844607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489F-D44A-011A-D003-75C9F380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12C2-206F-FDA1-4E4F-D41A7854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5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D68-9A49-5B0E-4FB0-22795A90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6EBC-6732-AE09-6E5A-9DE71DAF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F201-328C-0862-27C5-EE69B37E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8255-CC63-45B8-B5FE-DD1ADDC3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993F-5B4F-432D-A6C8-3786D4E3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9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34FA-C3EA-2B0A-60A8-7DE5B15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AA32-9FCD-41A1-2AE4-2928A8A82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99A9F-91F0-3C00-2CDE-C09185558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DAA95-9E0C-B35E-D924-15326CD6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2EE96-E1F7-7748-F166-9CBD16AE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F8949-9E75-FA27-271B-3BF94646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22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01C5-646A-BAD8-F2F5-D253FD70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1F38-EC36-B4E8-4ACA-5A9C023EB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EF71A-7C1E-91EC-746B-88FC20442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3AB41-704B-0DCA-E0D2-596EDAE6C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1D7F2-3334-F38E-56C8-015615C22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350D6-998E-9CAE-D9BE-3F8D64F7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5B05B-78A8-0580-FE96-6EC5C5DD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D6F47-601D-0D42-3544-EDA78095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4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B6D2-4CA4-66EF-DDED-B93E265A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CF03F-45E3-BBD3-877F-0461F513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78EA4-99B1-B98F-79CB-4576124E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14112-5DF5-6D2D-4394-32A7379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0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11862-3CD0-0360-3E17-744223C0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9929-DBD8-0BA2-5575-74A5E08B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B0A61-F974-1026-C83F-4C26D130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52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1936-46D4-1B9C-C000-7F442A39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68DF-3539-651C-33DD-3274ADC7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E527-9AA4-665C-71D7-3F2D7610F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89DEB-0D7C-E6AA-2A85-88BDC577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9935-90E8-235B-63C0-DC7D34E9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8058-B89E-D64B-146A-606B9534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59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B4D3-661C-060A-D7A8-74A38601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B2490-F3E0-7D2A-1A47-892852A90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BA7E3-9C62-BCFE-D055-BBE71B83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DB698-1C86-BA91-D112-F2B7D2C7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ECB61-CD25-5313-7971-485FB0EE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616BD-EFF4-42FC-260A-796E48D9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D7063-7289-FC70-8A06-A39BB167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30C4-261B-6A44-E2A1-8F326DAC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FD20-666F-0BA8-49B6-127FA31A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44229-A086-4726-81AF-0BB09E11BB98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B449-4AFA-C478-2630-12A063CE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2A63-B1D9-70E6-BE38-F70E4BB46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ark road with lights on it&#10;&#10;AI-generated content may be incorrect.">
            <a:extLst>
              <a:ext uri="{FF2B5EF4-FFF2-40B4-BE49-F238E27FC236}">
                <a16:creationId xmlns:a16="http://schemas.microsoft.com/office/drawing/2014/main" id="{121DB30B-7BBD-3F81-E993-3479852F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5548F-7DDE-0EA2-0C7A-58C6582F5D84}"/>
              </a:ext>
            </a:extLst>
          </p:cNvPr>
          <p:cNvSpPr txBox="1"/>
          <p:nvPr/>
        </p:nvSpPr>
        <p:spPr>
          <a:xfrm>
            <a:off x="5496232" y="5122606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“You have been down that road with events handlers,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and you know where it leads…”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810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D9BBF-7253-1607-A349-7D3768394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F77230-B505-57C2-57A4-977D6BDCB4CC}"/>
              </a:ext>
            </a:extLst>
          </p:cNvPr>
          <p:cNvSpPr txBox="1"/>
          <p:nvPr/>
        </p:nvSpPr>
        <p:spPr>
          <a:xfrm>
            <a:off x="452284" y="560438"/>
            <a:ext cx="30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Reactive Extensions?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E7792-8AB4-3B54-051F-17B827B87CBD}"/>
              </a:ext>
            </a:extLst>
          </p:cNvPr>
          <p:cNvSpPr txBox="1"/>
          <p:nvPr/>
        </p:nvSpPr>
        <p:spPr>
          <a:xfrm>
            <a:off x="1967763" y="1499418"/>
            <a:ext cx="82062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better way to handle asynchronous event streams through </a:t>
            </a:r>
          </a:p>
          <a:p>
            <a:r>
              <a:rPr lang="en-US" dirty="0"/>
              <a:t>the use of </a:t>
            </a:r>
            <a:r>
              <a:rPr lang="en-US" dirty="0" err="1"/>
              <a:t>IObservers</a:t>
            </a:r>
            <a:r>
              <a:rPr lang="en-US" dirty="0"/>
              <a:t> and </a:t>
            </a:r>
            <a:r>
              <a:rPr lang="en-US" dirty="0" err="1"/>
              <a:t>IObservables</a:t>
            </a:r>
            <a:endParaRPr lang="en-US" dirty="0"/>
          </a:p>
          <a:p>
            <a:endParaRPr lang="en-GB" dirty="0"/>
          </a:p>
          <a:p>
            <a:r>
              <a:rPr lang="en-GB" dirty="0"/>
              <a:t>A set of extension methods for querying the asynchronous data stream using </a:t>
            </a:r>
            <a:r>
              <a:rPr lang="en-GB" dirty="0" err="1"/>
              <a:t>Linq</a:t>
            </a:r>
            <a:endParaRPr lang="en-GB" dirty="0"/>
          </a:p>
          <a:p>
            <a:endParaRPr lang="en-GB" dirty="0"/>
          </a:p>
          <a:p>
            <a:r>
              <a:rPr lang="en-US" dirty="0"/>
              <a:t>A way of parameterizing concurrency with schedulers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AB958-7F29-46C8-3F4E-7C44E310F013}"/>
              </a:ext>
            </a:extLst>
          </p:cNvPr>
          <p:cNvSpPr txBox="1"/>
          <p:nvPr/>
        </p:nvSpPr>
        <p:spPr>
          <a:xfrm>
            <a:off x="585020" y="3456039"/>
            <a:ext cx="22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advantageous?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30845-ED08-9932-66EA-140EDEAFB46C}"/>
              </a:ext>
            </a:extLst>
          </p:cNvPr>
          <p:cNvSpPr txBox="1"/>
          <p:nvPr/>
        </p:nvSpPr>
        <p:spPr>
          <a:xfrm>
            <a:off x="1992889" y="4355690"/>
            <a:ext cx="7990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 can be used as first class citizens in your application code</a:t>
            </a:r>
          </a:p>
          <a:p>
            <a:endParaRPr lang="en-GB" dirty="0"/>
          </a:p>
          <a:p>
            <a:r>
              <a:rPr lang="en-GB" dirty="0"/>
              <a:t>Streams of data can be aggregated and filtered with </a:t>
            </a:r>
            <a:r>
              <a:rPr lang="en-GB" dirty="0" err="1"/>
              <a:t>Linq</a:t>
            </a:r>
            <a:endParaRPr lang="en-GB" dirty="0"/>
          </a:p>
          <a:p>
            <a:endParaRPr lang="en-GB" dirty="0"/>
          </a:p>
          <a:p>
            <a:r>
              <a:rPr lang="en-US" dirty="0"/>
              <a:t>Unsubscribing from a stream using </a:t>
            </a:r>
            <a:r>
              <a:rPr lang="en-US" dirty="0" err="1"/>
              <a:t>IDisposable</a:t>
            </a:r>
            <a:r>
              <a:rPr lang="en-US" dirty="0"/>
              <a:t> is cleaner than -= </a:t>
            </a:r>
            <a:r>
              <a:rPr lang="en-US" dirty="0" err="1"/>
              <a:t>eventhandler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0994F-B23E-BEB7-4F62-78D346B02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D0CD21-8090-3C46-CC55-70AE16000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01820"/>
              </p:ext>
            </p:extLst>
          </p:nvPr>
        </p:nvGraphicFramePr>
        <p:xfrm>
          <a:off x="2032000" y="719666"/>
          <a:ext cx="8128000" cy="53589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15553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4501566"/>
                    </a:ext>
                  </a:extLst>
                </a:gridCol>
              </a:tblGrid>
              <a:tr h="1536473">
                <a:tc>
                  <a:txBody>
                    <a:bodyPr/>
                    <a:lstStyle/>
                    <a:p>
                      <a:r>
                        <a:rPr lang="en-US" dirty="0"/>
                        <a:t>Declare</a:t>
                      </a:r>
                    </a:p>
                    <a:p>
                      <a:endParaRPr lang="en-US" dirty="0"/>
                    </a:p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EventHandler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&lt;int&gt; handler = null;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ISubject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&lt;int&gt; stream = new Subject&lt;int&gt;();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53199"/>
                  </a:ext>
                </a:extLst>
              </a:tr>
              <a:tr h="1536473">
                <a:tc>
                  <a:txBody>
                    <a:bodyPr/>
                    <a:lstStyle/>
                    <a:p>
                      <a:r>
                        <a:rPr lang="en-US" dirty="0"/>
                        <a:t>Subscribe</a:t>
                      </a:r>
                    </a:p>
                    <a:p>
                      <a:endParaRPr lang="en-US" dirty="0"/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handler += (sender, e) =&gt;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if (e % 2 == 0)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(e);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Subscribe</a:t>
                      </a:r>
                    </a:p>
                    <a:p>
                      <a:endParaRPr lang="en-US" dirty="0"/>
                    </a:p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IDisposable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subscription = stream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.Where(x =&gt; x % 2 == 0)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.Subscribe(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03651"/>
                  </a:ext>
                </a:extLst>
              </a:tr>
              <a:tr h="1536473">
                <a:tc>
                  <a:txBody>
                    <a:bodyPr/>
                    <a:lstStyle/>
                    <a:p>
                      <a:r>
                        <a:rPr lang="en-US" dirty="0"/>
                        <a:t>Publish</a:t>
                      </a:r>
                    </a:p>
                    <a:p>
                      <a:endParaRPr lang="en-US" dirty="0"/>
                    </a:p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handler.Invoke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(null, 1);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</a:t>
                      </a:r>
                    </a:p>
                    <a:p>
                      <a:endParaRPr lang="en-US" dirty="0"/>
                    </a:p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numberStream.OnNext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59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99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E105D-7F4F-65ED-E409-6DD576206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266DAC-3CC0-0BC5-6CD7-257A2229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12" y="967617"/>
            <a:ext cx="4039164" cy="132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6AC61-5531-4CD6-57DA-261BAA8A3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016" y="867590"/>
            <a:ext cx="3296110" cy="1524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8BF778-EBE9-8828-F514-73AC77137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992" y="2581157"/>
            <a:ext cx="623974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726F6-FFB9-72C8-95CE-DCF9FFE26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A98DB9-2592-B009-7D57-72AC0EA8E80C}"/>
              </a:ext>
            </a:extLst>
          </p:cNvPr>
          <p:cNvSpPr txBox="1"/>
          <p:nvPr/>
        </p:nvSpPr>
        <p:spPr>
          <a:xfrm>
            <a:off x="452284" y="560438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use cases?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A0029-49F8-F56D-6921-244919029AB3}"/>
              </a:ext>
            </a:extLst>
          </p:cNvPr>
          <p:cNvSpPr txBox="1"/>
          <p:nvPr/>
        </p:nvSpPr>
        <p:spPr>
          <a:xfrm>
            <a:off x="1707753" y="1524000"/>
            <a:ext cx="83243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Stateful thick clients or stateful browser applications </a:t>
            </a:r>
          </a:p>
          <a:p>
            <a:r>
              <a:rPr lang="en-US" dirty="0"/>
              <a:t>WPF, </a:t>
            </a:r>
            <a:r>
              <a:rPr lang="en-US" dirty="0" err="1"/>
              <a:t>Winforms</a:t>
            </a:r>
            <a:r>
              <a:rPr lang="en-US" dirty="0"/>
              <a:t>, Blazor Client, Angular, React</a:t>
            </a:r>
          </a:p>
          <a:p>
            <a:endParaRPr lang="en-GB" dirty="0"/>
          </a:p>
          <a:p>
            <a:r>
              <a:rPr lang="en-GB" dirty="0"/>
              <a:t>Backend stateful systems that handle incoming asynchronous data streams</a:t>
            </a:r>
          </a:p>
          <a:p>
            <a:endParaRPr lang="en-GB" dirty="0"/>
          </a:p>
          <a:p>
            <a:r>
              <a:rPr lang="en-US" dirty="0"/>
              <a:t>Systems which process incoming data streams (event handlers) from external API’s</a:t>
            </a:r>
          </a:p>
        </p:txBody>
      </p:sp>
    </p:spTree>
    <p:extLst>
      <p:ext uri="{BB962C8B-B14F-4D97-AF65-F5344CB8AC3E}">
        <p14:creationId xmlns:p14="http://schemas.microsoft.com/office/powerpoint/2010/main" val="134665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82C56-7EBA-18D8-A9FA-058619971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3E5C8-8EF7-9708-D45F-E3B09FD90F4B}"/>
              </a:ext>
            </a:extLst>
          </p:cNvPr>
          <p:cNvSpPr txBox="1"/>
          <p:nvPr/>
        </p:nvSpPr>
        <p:spPr>
          <a:xfrm>
            <a:off x="452284" y="560438"/>
            <a:ext cx="370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features &amp; behaviors to note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F83F1-50CF-480C-269D-B88BE5C554F3}"/>
              </a:ext>
            </a:extLst>
          </p:cNvPr>
          <p:cNvSpPr txBox="1"/>
          <p:nvPr/>
        </p:nvSpPr>
        <p:spPr>
          <a:xfrm>
            <a:off x="4012872" y="1253612"/>
            <a:ext cx="46758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Bridging into Async/Await world is seamless</a:t>
            </a:r>
          </a:p>
          <a:p>
            <a:endParaRPr lang="en-GB" dirty="0"/>
          </a:p>
          <a:p>
            <a:r>
              <a:rPr lang="en-GB" dirty="0"/>
              <a:t>Hot and Cold Observables (Streams)</a:t>
            </a:r>
          </a:p>
          <a:p>
            <a:endParaRPr lang="en-GB" dirty="0"/>
          </a:p>
          <a:p>
            <a:r>
              <a:rPr lang="en-GB" dirty="0"/>
              <a:t>Multicasting with streams</a:t>
            </a:r>
          </a:p>
          <a:p>
            <a:endParaRPr lang="en-GB" dirty="0"/>
          </a:p>
          <a:p>
            <a:r>
              <a:rPr lang="en-GB" dirty="0"/>
              <a:t>Multiple ways to create an observable stream</a:t>
            </a:r>
          </a:p>
          <a:p>
            <a:endParaRPr lang="en-GB" dirty="0"/>
          </a:p>
          <a:p>
            <a:r>
              <a:rPr lang="en-GB" dirty="0"/>
              <a:t>Rx is testable using </a:t>
            </a:r>
            <a:r>
              <a:rPr lang="en-GB" dirty="0" err="1"/>
              <a:t>TestSchedulers</a:t>
            </a:r>
            <a:endParaRPr lang="en-GB" dirty="0"/>
          </a:p>
          <a:p>
            <a:endParaRPr lang="en-GB" dirty="0"/>
          </a:p>
          <a:p>
            <a:r>
              <a:rPr lang="en-GB" dirty="0"/>
              <a:t>Pipelines are an advanced way to use Rx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F68D6-BE83-2FB2-FC2E-253A71053059}"/>
              </a:ext>
            </a:extLst>
          </p:cNvPr>
          <p:cNvSpPr txBox="1"/>
          <p:nvPr/>
        </p:nvSpPr>
        <p:spPr>
          <a:xfrm>
            <a:off x="452284" y="4392933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FC378-3D06-F377-BFFD-2B326004B70E}"/>
              </a:ext>
            </a:extLst>
          </p:cNvPr>
          <p:cNvSpPr txBox="1"/>
          <p:nvPr/>
        </p:nvSpPr>
        <p:spPr>
          <a:xfrm>
            <a:off x="4012872" y="4977733"/>
            <a:ext cx="362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https://github.com/dotnet/reactive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62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Hibbert</dc:creator>
  <cp:lastModifiedBy>Jean Hibbert</cp:lastModifiedBy>
  <cp:revision>2</cp:revision>
  <dcterms:created xsi:type="dcterms:W3CDTF">2025-03-30T16:49:10Z</dcterms:created>
  <dcterms:modified xsi:type="dcterms:W3CDTF">2025-03-30T20:49:16Z</dcterms:modified>
</cp:coreProperties>
</file>