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264" r:id="rId3"/>
    <p:sldId id="295" r:id="rId4"/>
    <p:sldId id="289" r:id="rId5"/>
    <p:sldId id="284" r:id="rId6"/>
    <p:sldId id="282" r:id="rId7"/>
    <p:sldId id="279" r:id="rId8"/>
    <p:sldId id="283" r:id="rId9"/>
    <p:sldId id="278" r:id="rId10"/>
    <p:sldId id="288" r:id="rId11"/>
    <p:sldId id="285" r:id="rId12"/>
    <p:sldId id="286" r:id="rId13"/>
    <p:sldId id="290" r:id="rId14"/>
    <p:sldId id="291" r:id="rId15"/>
    <p:sldId id="292" r:id="rId16"/>
    <p:sldId id="293" r:id="rId17"/>
    <p:sldId id="294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77" autoAdjust="0"/>
    <p:restoredTop sz="92736" autoAdjust="0"/>
  </p:normalViewPr>
  <p:slideViewPr>
    <p:cSldViewPr showGuides="1">
      <p:cViewPr varScale="1">
        <p:scale>
          <a:sx n="82" d="100"/>
          <a:sy n="82" d="100"/>
        </p:scale>
        <p:origin x="1138" y="77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/>
        </a:p>
      </dgm:t>
    </dgm:pt>
    <dgm:pt modelId="{477D14C5-CED9-4CFC-B338-DFB0C8090B9F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系统统计量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11C18A-FD96-4E63-821A-54D70D8DC65F}">
      <dgm:prSet phldrT="[文本]"/>
      <dgm:spPr/>
      <dgm:t>
        <a:bodyPr/>
        <a:lstStyle/>
        <a:p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user commits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EAD35F-38F2-4CB7-9A6D-B04FFD8A51FD}">
      <dgm:prSet phldrT="[文本]"/>
      <dgm:spPr/>
      <dgm:t>
        <a:bodyPr/>
        <a:lstStyle/>
        <a:p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redo size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67E77D-62FA-499D-B5E6-E79A091C5267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系统等待事件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等待类）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510970-8F9C-4B45-A0F3-6ACB9AA76D40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Concurrency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9ED9DC-E391-4C6C-B788-93F1C2EFB6FD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Application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42E430-17D9-455A-9C58-6121538A1F00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…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760FD4-D55A-4E9B-A809-7EE3C09DDC87}" type="parTrans" cxnId="{7973AEDF-F6C8-43FC-9E38-EAD5F2054332}">
      <dgm:prSet/>
      <dgm:spPr/>
      <dgm:t>
        <a:bodyPr/>
        <a:lstStyle/>
        <a:p>
          <a:endParaRPr lang="zh-CN" altLang="en-US"/>
        </a:p>
      </dgm:t>
    </dgm:pt>
    <dgm:pt modelId="{47739F0B-BF7D-4E75-90FF-D6524DA06D88}" type="sibTrans" cxnId="{7973AEDF-F6C8-43FC-9E38-EAD5F2054332}">
      <dgm:prSet/>
      <dgm:spPr/>
      <dgm:t>
        <a:bodyPr/>
        <a:lstStyle/>
        <a:p>
          <a:endParaRPr lang="zh-CN" altLang="en-US"/>
        </a:p>
      </dgm:t>
    </dgm:pt>
    <dgm:pt modelId="{87778252-4071-421B-B6BD-FD20DAF46E43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physical reads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1275E9-254F-4625-AF5C-7803F2497568}" type="parTrans" cxnId="{7CF394B9-48AB-4671-BFC7-DA3D0BF13F11}">
      <dgm:prSet/>
      <dgm:spPr/>
      <dgm:t>
        <a:bodyPr/>
        <a:lstStyle/>
        <a:p>
          <a:endParaRPr lang="zh-CN" altLang="en-US"/>
        </a:p>
      </dgm:t>
    </dgm:pt>
    <dgm:pt modelId="{98C1DC7F-017A-4172-B59A-FA1AF19D9823}" type="sibTrans" cxnId="{7CF394B9-48AB-4671-BFC7-DA3D0BF13F11}">
      <dgm:prSet/>
      <dgm:spPr/>
      <dgm:t>
        <a:bodyPr/>
        <a:lstStyle/>
        <a:p>
          <a:endParaRPr lang="zh-CN" altLang="en-US"/>
        </a:p>
      </dgm:t>
    </dgm:pt>
    <dgm:pt modelId="{BEED0A29-2FDA-422B-B2F9-71DB549BC201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Administrative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A26ACB-98C7-43D2-BA52-DF80D5A9CBF6}" type="parTrans" cxnId="{CAF2590B-9753-443D-B058-0AB9FA76CD40}">
      <dgm:prSet/>
      <dgm:spPr/>
      <dgm:t>
        <a:bodyPr/>
        <a:lstStyle/>
        <a:p>
          <a:endParaRPr lang="zh-CN" altLang="en-US"/>
        </a:p>
      </dgm:t>
    </dgm:pt>
    <dgm:pt modelId="{30EB8A13-EC03-45BC-80FA-ACD4277A657F}" type="sibTrans" cxnId="{CAF2590B-9753-443D-B058-0AB9FA76CD40}">
      <dgm:prSet/>
      <dgm:spPr/>
      <dgm:t>
        <a:bodyPr/>
        <a:lstStyle/>
        <a:p>
          <a:endParaRPr lang="zh-CN" altLang="en-US"/>
        </a:p>
      </dgm:t>
    </dgm:pt>
    <dgm:pt modelId="{46AB4A70-96F2-42B3-8E49-45269681EFCC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…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00D45A-78C7-47DB-A4F7-F4418AF19E6A}" type="parTrans" cxnId="{903945E0-A3FD-4372-86BF-33465B7E6A45}">
      <dgm:prSet/>
      <dgm:spPr/>
      <dgm:t>
        <a:bodyPr/>
        <a:lstStyle/>
        <a:p>
          <a:endParaRPr lang="zh-CN" altLang="en-US"/>
        </a:p>
      </dgm:t>
    </dgm:pt>
    <dgm:pt modelId="{E3D219ED-5CF5-4338-91DF-D78D2CBEB027}" type="sibTrans" cxnId="{903945E0-A3FD-4372-86BF-33465B7E6A45}">
      <dgm:prSet/>
      <dgm:spPr/>
      <dgm:t>
        <a:bodyPr/>
        <a:lstStyle/>
        <a:p>
          <a:endParaRPr lang="zh-CN" alt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/>
        </a:p>
      </dgm:t>
    </dgm:pt>
    <dgm:pt modelId="{A9DD881E-A532-414B-870C-8ADE2076F78C}" type="pres">
      <dgm:prSet presAssocID="{477D14C5-CED9-4CFC-B338-DFB0C8090B9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CD5F6E02-AD43-4E7A-935B-DDF5D6C74800}" type="pres">
      <dgm:prSet presAssocID="{477D14C5-CED9-4CFC-B338-DFB0C8090B9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81203336-F3DE-4B3A-BCF4-0F68C23AC2BB}" type="pres">
      <dgm:prSet presAssocID="{3C67E77D-62FA-499D-B5E6-E79A091C526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782956A5-ADC8-4959-B856-589B9D9B9635}" type="pres">
      <dgm:prSet presAssocID="{3C67E77D-62FA-499D-B5E6-E79A091C526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</dgm:ptLst>
  <dgm:cxnLst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CAF2590B-9753-443D-B058-0AB9FA76CD40}" srcId="{3C67E77D-62FA-499D-B5E6-E79A091C5267}" destId="{BEED0A29-2FDA-422B-B2F9-71DB549BC201}" srcOrd="2" destOrd="0" parTransId="{9AA26ACB-98C7-43D2-BA52-DF80D5A9CBF6}" sibTransId="{30EB8A13-EC03-45BC-80FA-ACD4277A657F}"/>
    <dgm:cxn modelId="{3656B090-A676-4E00-8A74-815942300152}" type="presOf" srcId="{709ED9DC-E391-4C6C-B788-93F1C2EFB6FD}" destId="{782956A5-ADC8-4959-B856-589B9D9B9635}" srcOrd="0" destOrd="1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C47FF1AE-56C3-4A09-9FCC-8BF6F0A526F1}" type="presOf" srcId="{F842E430-17D9-455A-9C58-6121538A1F00}" destId="{CD5F6E02-AD43-4E7A-935B-DDF5D6C74800}" srcOrd="0" destOrd="3" presId="urn:microsoft.com/office/officeart/2005/8/layout/vList2"/>
    <dgm:cxn modelId="{B6C099E4-CD42-43BC-B96C-BB760925249E}" type="presOf" srcId="{BEED0A29-2FDA-422B-B2F9-71DB549BC201}" destId="{782956A5-ADC8-4959-B856-589B9D9B9635}" srcOrd="0" destOrd="2" presId="urn:microsoft.com/office/officeart/2005/8/layout/vList2"/>
    <dgm:cxn modelId="{A55A44F5-7713-43BE-A80C-9D7C49E6D5AD}" type="presOf" srcId="{D6510970-8F9C-4B45-A0F3-6ACB9AA76D40}" destId="{782956A5-ADC8-4959-B856-589B9D9B9635}" srcOrd="0" destOrd="0" presId="urn:microsoft.com/office/officeart/2005/8/layout/vList2"/>
    <dgm:cxn modelId="{96956FBE-70C8-4F89-BD0B-33093C0F439D}" type="presOf" srcId="{3C67E77D-62FA-499D-B5E6-E79A091C5267}" destId="{81203336-F3DE-4B3A-BCF4-0F68C23AC2BB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7973AEDF-F6C8-43FC-9E38-EAD5F2054332}" srcId="{477D14C5-CED9-4CFC-B338-DFB0C8090B9F}" destId="{F842E430-17D9-455A-9C58-6121538A1F00}" srcOrd="3" destOrd="0" parTransId="{8F760FD4-D55A-4E9B-A809-7EE3C09DDC87}" sibTransId="{47739F0B-BF7D-4E75-90FF-D6524DA06D88}"/>
    <dgm:cxn modelId="{5BDE416F-F97E-4F73-BE1A-C12EA4F60682}" type="presOf" srcId="{90119837-5B71-4D44-BB01-DB0B084933C8}" destId="{ED5DCCC5-BCA8-4491-AA37-BAF153ECA184}" srcOrd="0" destOrd="0" presId="urn:microsoft.com/office/officeart/2005/8/layout/vList2"/>
    <dgm:cxn modelId="{A3F724BA-2C92-45A1-BF6E-D37DA399B4F3}" type="presOf" srcId="{87778252-4071-421B-B6BD-FD20DAF46E43}" destId="{CD5F6E02-AD43-4E7A-935B-DDF5D6C74800}" srcOrd="0" destOrd="2" presId="urn:microsoft.com/office/officeart/2005/8/layout/vList2"/>
    <dgm:cxn modelId="{594ECC8D-94FA-41B7-9F5F-6B7A67E36EF5}" type="presOf" srcId="{C111C18A-FD96-4E63-821A-54D70D8DC65F}" destId="{CD5F6E02-AD43-4E7A-935B-DDF5D6C74800}" srcOrd="0" destOrd="0" presId="urn:microsoft.com/office/officeart/2005/8/layout/vList2"/>
    <dgm:cxn modelId="{903945E0-A3FD-4372-86BF-33465B7E6A45}" srcId="{3C67E77D-62FA-499D-B5E6-E79A091C5267}" destId="{46AB4A70-96F2-42B3-8E49-45269681EFCC}" srcOrd="3" destOrd="0" parTransId="{B900D45A-78C7-47DB-A4F7-F4418AF19E6A}" sibTransId="{E3D219ED-5CF5-4338-91DF-D78D2CBEB027}"/>
    <dgm:cxn modelId="{6D9D8439-1147-4519-A8DF-35E6254D8674}" type="presOf" srcId="{46AB4A70-96F2-42B3-8E49-45269681EFCC}" destId="{782956A5-ADC8-4959-B856-589B9D9B9635}" srcOrd="0" destOrd="3" presId="urn:microsoft.com/office/officeart/2005/8/layout/vList2"/>
    <dgm:cxn modelId="{109ECBC1-64DC-48B7-847D-6354B293D099}" type="presOf" srcId="{33EAD35F-38F2-4CB7-9A6D-B04FFD8A51FD}" destId="{CD5F6E02-AD43-4E7A-935B-DDF5D6C74800}" srcOrd="0" destOrd="1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7CF394B9-48AB-4671-BFC7-DA3D0BF13F11}" srcId="{477D14C5-CED9-4CFC-B338-DFB0C8090B9F}" destId="{87778252-4071-421B-B6BD-FD20DAF46E43}" srcOrd="2" destOrd="0" parTransId="{F71275E9-254F-4625-AF5C-7803F2497568}" sibTransId="{98C1DC7F-017A-4172-B59A-FA1AF19D9823}"/>
    <dgm:cxn modelId="{8D0A4494-246A-45A7-AB6A-CDBC9E33ECD3}" type="presOf" srcId="{477D14C5-CED9-4CFC-B338-DFB0C8090B9F}" destId="{A9DD881E-A532-414B-870C-8ADE2076F78C}" srcOrd="0" destOrd="0" presId="urn:microsoft.com/office/officeart/2005/8/layout/vList2"/>
    <dgm:cxn modelId="{0910C0A3-A67A-496C-8A74-C4E35FED4675}" type="presParOf" srcId="{ED5DCCC5-BCA8-4491-AA37-BAF153ECA184}" destId="{A9DD881E-A532-414B-870C-8ADE2076F78C}" srcOrd="0" destOrd="0" presId="urn:microsoft.com/office/officeart/2005/8/layout/vList2"/>
    <dgm:cxn modelId="{9334B2F5-7FCF-4B1F-B6AA-DB249F4421A1}" type="presParOf" srcId="{ED5DCCC5-BCA8-4491-AA37-BAF153ECA184}" destId="{CD5F6E02-AD43-4E7A-935B-DDF5D6C74800}" srcOrd="1" destOrd="0" presId="urn:microsoft.com/office/officeart/2005/8/layout/vList2"/>
    <dgm:cxn modelId="{4F4F04E9-8CC4-46EA-94F2-D97F126F4DA5}" type="presParOf" srcId="{ED5DCCC5-BCA8-4491-AA37-BAF153ECA184}" destId="{81203336-F3DE-4B3A-BCF4-0F68C23AC2BB}" srcOrd="2" destOrd="0" presId="urn:microsoft.com/office/officeart/2005/8/layout/vList2"/>
    <dgm:cxn modelId="{9E10C16C-1E52-4EC3-8CA1-A7C07C605948}" type="presParOf" srcId="{ED5DCCC5-BCA8-4491-AA37-BAF153ECA184}" destId="{782956A5-ADC8-4959-B856-589B9D9B963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/>
        </a:p>
      </dgm:t>
    </dgm:pt>
    <dgm:pt modelId="{477D14C5-CED9-4CFC-B338-DFB0C8090B9F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时间模型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11C18A-FD96-4E63-821A-54D70D8DC65F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DB Time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67E77D-62FA-499D-B5E6-E79A091C5267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Top SQL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510970-8F9C-4B45-A0F3-6ACB9AA76D40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SQL_ID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42E430-17D9-455A-9C58-6121538A1F00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…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760FD4-D55A-4E9B-A809-7EE3C09DDC87}" type="parTrans" cxnId="{7973AEDF-F6C8-43FC-9E38-EAD5F2054332}">
      <dgm:prSet/>
      <dgm:spPr/>
      <dgm:t>
        <a:bodyPr/>
        <a:lstStyle/>
        <a:p>
          <a:endParaRPr lang="zh-CN" altLang="en-US"/>
        </a:p>
      </dgm:t>
    </dgm:pt>
    <dgm:pt modelId="{47739F0B-BF7D-4E75-90FF-D6524DA06D88}" type="sibTrans" cxnId="{7973AEDF-F6C8-43FC-9E38-EAD5F2054332}">
      <dgm:prSet/>
      <dgm:spPr/>
      <dgm:t>
        <a:bodyPr/>
        <a:lstStyle/>
        <a:p>
          <a:endParaRPr lang="zh-CN" altLang="en-US"/>
        </a:p>
      </dgm:t>
    </dgm:pt>
    <dgm:pt modelId="{617F0992-6ECC-489B-ABBA-A0F503C8E670}">
      <dgm:prSet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CPU Time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995CCE-2C9F-4827-8E09-58D1B7CB4545}" type="parTrans" cxnId="{9B89C120-3725-4C1F-AEFF-C35BD4D43EF9}">
      <dgm:prSet/>
      <dgm:spPr/>
      <dgm:t>
        <a:bodyPr/>
        <a:lstStyle/>
        <a:p>
          <a:endParaRPr lang="zh-CN" altLang="en-US"/>
        </a:p>
      </dgm:t>
    </dgm:pt>
    <dgm:pt modelId="{C048E5C2-DEF1-4309-8C30-7FB72BF15EC1}" type="sibTrans" cxnId="{9B89C120-3725-4C1F-AEFF-C35BD4D43EF9}">
      <dgm:prSet/>
      <dgm:spPr/>
      <dgm:t>
        <a:bodyPr/>
        <a:lstStyle/>
        <a:p>
          <a:endParaRPr lang="zh-CN" altLang="en-US"/>
        </a:p>
      </dgm:t>
    </dgm:pt>
    <dgm:pt modelId="{227B9394-5C6F-40D5-83E2-3BEEAC2EA181}">
      <dgm:prSet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hard parse elapsed time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F3CFCD-DD1F-43B6-9F84-F2A94E3C9C11}" type="parTrans" cxnId="{8A24A64C-E378-41D4-B331-B7062D280215}">
      <dgm:prSet/>
      <dgm:spPr/>
      <dgm:t>
        <a:bodyPr/>
        <a:lstStyle/>
        <a:p>
          <a:endParaRPr lang="zh-CN" altLang="en-US"/>
        </a:p>
      </dgm:t>
    </dgm:pt>
    <dgm:pt modelId="{EC271637-FDD8-405A-8C3A-A4B5A1A21291}" type="sibTrans" cxnId="{8A24A64C-E378-41D4-B331-B7062D280215}">
      <dgm:prSet/>
      <dgm:spPr/>
      <dgm:t>
        <a:bodyPr/>
        <a:lstStyle/>
        <a:p>
          <a:endParaRPr lang="zh-CN" altLang="en-US"/>
        </a:p>
      </dgm:t>
    </dgm:pt>
    <dgm:pt modelId="{FC5D1B68-9B34-48F4-9630-CEA29B20C9C7}">
      <dgm:prSet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MODULE</a:t>
          </a:r>
        </a:p>
      </dgm:t>
    </dgm:pt>
    <dgm:pt modelId="{D36DD9BC-D7B2-47FE-8A7A-3290C7565079}" type="parTrans" cxnId="{98285FD2-4ECB-4280-9B87-6A01FD788737}">
      <dgm:prSet/>
      <dgm:spPr/>
      <dgm:t>
        <a:bodyPr/>
        <a:lstStyle/>
        <a:p>
          <a:endParaRPr lang="zh-CN" altLang="en-US"/>
        </a:p>
      </dgm:t>
    </dgm:pt>
    <dgm:pt modelId="{28CE6EFF-C731-4E60-A814-27A952E94172}" type="sibTrans" cxnId="{98285FD2-4ECB-4280-9B87-6A01FD788737}">
      <dgm:prSet/>
      <dgm:spPr/>
      <dgm:t>
        <a:bodyPr/>
        <a:lstStyle/>
        <a:p>
          <a:endParaRPr lang="zh-CN" altLang="en-US"/>
        </a:p>
      </dgm:t>
    </dgm:pt>
    <dgm:pt modelId="{2BF88C8F-736A-4533-94DE-56F571887AB8}">
      <dgm:prSet/>
      <dgm:spPr/>
      <dgm:t>
        <a:bodyPr/>
        <a:lstStyle/>
        <a:p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Elapsed Time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02A8A7-5A97-415D-B675-CB9315086F2B}" type="parTrans" cxnId="{45DA8D78-1439-4F6A-AD4C-E5B5BC9A6F44}">
      <dgm:prSet/>
      <dgm:spPr/>
      <dgm:t>
        <a:bodyPr/>
        <a:lstStyle/>
        <a:p>
          <a:endParaRPr lang="zh-CN" altLang="en-US"/>
        </a:p>
      </dgm:t>
    </dgm:pt>
    <dgm:pt modelId="{C9ED4C24-E9ED-4C37-854B-C9BEE83ED1D6}" type="sibTrans" cxnId="{45DA8D78-1439-4F6A-AD4C-E5B5BC9A6F44}">
      <dgm:prSet/>
      <dgm:spPr/>
      <dgm:t>
        <a:bodyPr/>
        <a:lstStyle/>
        <a:p>
          <a:endParaRPr lang="zh-CN" altLang="en-US"/>
        </a:p>
      </dgm:t>
    </dgm:pt>
    <dgm:pt modelId="{FB852634-4DA2-4FB9-9787-44092E68E490}">
      <dgm:prSet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…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A5EDCB-710F-4909-94A7-061957F1600F}" type="parTrans" cxnId="{148F0AD2-34C1-47F8-BB53-013138F69DE7}">
      <dgm:prSet/>
      <dgm:spPr/>
      <dgm:t>
        <a:bodyPr/>
        <a:lstStyle/>
        <a:p>
          <a:endParaRPr lang="zh-CN" altLang="en-US"/>
        </a:p>
      </dgm:t>
    </dgm:pt>
    <dgm:pt modelId="{9D7A73BA-D81F-477C-9BAE-E6A25F994AF9}" type="sibTrans" cxnId="{148F0AD2-34C1-47F8-BB53-013138F69DE7}">
      <dgm:prSet/>
      <dgm:spPr/>
      <dgm:t>
        <a:bodyPr/>
        <a:lstStyle/>
        <a:p>
          <a:endParaRPr lang="zh-CN" alt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/>
        </a:p>
      </dgm:t>
    </dgm:pt>
    <dgm:pt modelId="{A9DD881E-A532-414B-870C-8ADE2076F78C}" type="pres">
      <dgm:prSet presAssocID="{477D14C5-CED9-4CFC-B338-DFB0C8090B9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CD5F6E02-AD43-4E7A-935B-DDF5D6C74800}" type="pres">
      <dgm:prSet presAssocID="{477D14C5-CED9-4CFC-B338-DFB0C8090B9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81203336-F3DE-4B3A-BCF4-0F68C23AC2BB}" type="pres">
      <dgm:prSet presAssocID="{3C67E77D-62FA-499D-B5E6-E79A091C5267}" presName="parentText" presStyleLbl="node1" presStyleIdx="1" presStyleCnt="2" custLinFactNeighborY="-168">
        <dgm:presLayoutVars>
          <dgm:chMax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782956A5-ADC8-4959-B856-589B9D9B9635}" type="pres">
      <dgm:prSet presAssocID="{3C67E77D-62FA-499D-B5E6-E79A091C526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</dgm:ptLst>
  <dgm:cxnLst>
    <dgm:cxn modelId="{D6DB79D9-7F95-418E-999E-C3B61AC0597B}" type="presOf" srcId="{3C67E77D-62FA-499D-B5E6-E79A091C5267}" destId="{81203336-F3DE-4B3A-BCF4-0F68C23AC2BB}" srcOrd="0" destOrd="0" presId="urn:microsoft.com/office/officeart/2005/8/layout/vList2"/>
    <dgm:cxn modelId="{24E9D7D8-0310-4FD2-8876-D25DBC3B91FB}" type="presOf" srcId="{90119837-5B71-4D44-BB01-DB0B084933C8}" destId="{ED5DCCC5-BCA8-4491-AA37-BAF153ECA184}" srcOrd="0" destOrd="0" presId="urn:microsoft.com/office/officeart/2005/8/layout/vList2"/>
    <dgm:cxn modelId="{43E2C77E-4082-4F06-B7B0-EBEC789F6E2C}" type="presOf" srcId="{FB852634-4DA2-4FB9-9787-44092E68E490}" destId="{782956A5-ADC8-4959-B856-589B9D9B9635}" srcOrd="0" destOrd="3" presId="urn:microsoft.com/office/officeart/2005/8/layout/vList2"/>
    <dgm:cxn modelId="{98285FD2-4ECB-4280-9B87-6A01FD788737}" srcId="{3C67E77D-62FA-499D-B5E6-E79A091C5267}" destId="{FC5D1B68-9B34-48F4-9630-CEA29B20C9C7}" srcOrd="1" destOrd="0" parTransId="{D36DD9BC-D7B2-47FE-8A7A-3290C7565079}" sibTransId="{28CE6EFF-C731-4E60-A814-27A952E94172}"/>
    <dgm:cxn modelId="{E1DED0BD-6D92-4956-A7C1-BF7D4AEB8D04}" type="presOf" srcId="{C111C18A-FD96-4E63-821A-54D70D8DC65F}" destId="{CD5F6E02-AD43-4E7A-935B-DDF5D6C74800}" srcOrd="0" destOrd="0" presId="urn:microsoft.com/office/officeart/2005/8/layout/vList2"/>
    <dgm:cxn modelId="{8A24A64C-E378-41D4-B331-B7062D280215}" srcId="{477D14C5-CED9-4CFC-B338-DFB0C8090B9F}" destId="{227B9394-5C6F-40D5-83E2-3BEEAC2EA181}" srcOrd="2" destOrd="0" parTransId="{83F3CFCD-DD1F-43B6-9F84-F2A94E3C9C11}" sibTransId="{EC271637-FDD8-405A-8C3A-A4B5A1A21291}"/>
    <dgm:cxn modelId="{8D0EF831-9517-45DA-81EF-05186C1551F7}" type="presOf" srcId="{2BF88C8F-736A-4533-94DE-56F571887AB8}" destId="{782956A5-ADC8-4959-B856-589B9D9B9635}" srcOrd="0" destOrd="2" presId="urn:microsoft.com/office/officeart/2005/8/layout/vList2"/>
    <dgm:cxn modelId="{7973AEDF-F6C8-43FC-9E38-EAD5F2054332}" srcId="{477D14C5-CED9-4CFC-B338-DFB0C8090B9F}" destId="{F842E430-17D9-455A-9C58-6121538A1F00}" srcOrd="3" destOrd="0" parTransId="{8F760FD4-D55A-4E9B-A809-7EE3C09DDC87}" sibTransId="{47739F0B-BF7D-4E75-90FF-D6524DA06D88}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55A9A08-9212-4C6A-BF7E-BB5B7415619B}" type="presOf" srcId="{227B9394-5C6F-40D5-83E2-3BEEAC2EA181}" destId="{CD5F6E02-AD43-4E7A-935B-DDF5D6C74800}" srcOrd="0" destOrd="2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45DA8D78-1439-4F6A-AD4C-E5B5BC9A6F44}" srcId="{3C67E77D-62FA-499D-B5E6-E79A091C5267}" destId="{2BF88C8F-736A-4533-94DE-56F571887AB8}" srcOrd="2" destOrd="0" parTransId="{3702A8A7-5A97-415D-B675-CB9315086F2B}" sibTransId="{C9ED4C24-E9ED-4C37-854B-C9BEE83ED1D6}"/>
    <dgm:cxn modelId="{BA138E97-B8E5-4EA6-A5CF-61CB6E277003}" type="presOf" srcId="{F842E430-17D9-455A-9C58-6121538A1F00}" destId="{CD5F6E02-AD43-4E7A-935B-DDF5D6C74800}" srcOrd="0" destOrd="3" presId="urn:microsoft.com/office/officeart/2005/8/layout/vList2"/>
    <dgm:cxn modelId="{ABFE5662-019E-4144-87E6-A68FF6195205}" type="presOf" srcId="{477D14C5-CED9-4CFC-B338-DFB0C8090B9F}" destId="{A9DD881E-A532-414B-870C-8ADE2076F78C}" srcOrd="0" destOrd="0" presId="urn:microsoft.com/office/officeart/2005/8/layout/vList2"/>
    <dgm:cxn modelId="{4B64A29E-FDB1-4C9A-908A-D71A5A446796}" type="presOf" srcId="{D6510970-8F9C-4B45-A0F3-6ACB9AA76D40}" destId="{782956A5-ADC8-4959-B856-589B9D9B9635}" srcOrd="0" destOrd="0" presId="urn:microsoft.com/office/officeart/2005/8/layout/vList2"/>
    <dgm:cxn modelId="{148F0AD2-34C1-47F8-BB53-013138F69DE7}" srcId="{3C67E77D-62FA-499D-B5E6-E79A091C5267}" destId="{FB852634-4DA2-4FB9-9787-44092E68E490}" srcOrd="3" destOrd="0" parTransId="{FEA5EDCB-710F-4909-94A7-061957F1600F}" sibTransId="{9D7A73BA-D81F-477C-9BAE-E6A25F994AF9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C412A02E-B8AF-44F4-987F-FBEF12F6CD24}" type="presOf" srcId="{617F0992-6ECC-489B-ABBA-A0F503C8E670}" destId="{CD5F6E02-AD43-4E7A-935B-DDF5D6C74800}" srcOrd="0" destOrd="1" presId="urn:microsoft.com/office/officeart/2005/8/layout/vList2"/>
    <dgm:cxn modelId="{D6C17DF3-D5B9-4A0E-B24B-917EEE4C7119}" type="presOf" srcId="{FC5D1B68-9B34-48F4-9630-CEA29B20C9C7}" destId="{782956A5-ADC8-4959-B856-589B9D9B9635}" srcOrd="0" destOrd="1" presId="urn:microsoft.com/office/officeart/2005/8/layout/vList2"/>
    <dgm:cxn modelId="{9B89C120-3725-4C1F-AEFF-C35BD4D43EF9}" srcId="{477D14C5-CED9-4CFC-B338-DFB0C8090B9F}" destId="{617F0992-6ECC-489B-ABBA-A0F503C8E670}" srcOrd="1" destOrd="0" parTransId="{3D995CCE-2C9F-4827-8E09-58D1B7CB4545}" sibTransId="{C048E5C2-DEF1-4309-8C30-7FB72BF15EC1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E4BAD4A0-59C8-4713-A3BF-7E94BCC3E198}" type="presParOf" srcId="{ED5DCCC5-BCA8-4491-AA37-BAF153ECA184}" destId="{A9DD881E-A532-414B-870C-8ADE2076F78C}" srcOrd="0" destOrd="0" presId="urn:microsoft.com/office/officeart/2005/8/layout/vList2"/>
    <dgm:cxn modelId="{D291B0F3-E31E-4CB9-A7BC-F8DDF2A34DDB}" type="presParOf" srcId="{ED5DCCC5-BCA8-4491-AA37-BAF153ECA184}" destId="{CD5F6E02-AD43-4E7A-935B-DDF5D6C74800}" srcOrd="1" destOrd="0" presId="urn:microsoft.com/office/officeart/2005/8/layout/vList2"/>
    <dgm:cxn modelId="{F72C4059-630E-4E2B-AAE2-F1AE4666C3AC}" type="presParOf" srcId="{ED5DCCC5-BCA8-4491-AA37-BAF153ECA184}" destId="{81203336-F3DE-4B3A-BCF4-0F68C23AC2BB}" srcOrd="2" destOrd="0" presId="urn:microsoft.com/office/officeart/2005/8/layout/vList2"/>
    <dgm:cxn modelId="{7CFF47A3-5F98-4228-9B18-D1716348396F}" type="presParOf" srcId="{ED5DCCC5-BCA8-4491-AA37-BAF153ECA184}" destId="{782956A5-ADC8-4959-B856-589B9D9B963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/>
        </a:p>
      </dgm:t>
    </dgm:pt>
    <dgm:pt modelId="{477D14C5-CED9-4CFC-B338-DFB0C8090B9F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(When)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11C18A-FD96-4E63-821A-54D70D8DC65F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SAMPLE_ID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EAD35F-38F2-4CB7-9A6D-B04FFD8A51FD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SAMPLE_TIME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510970-8F9C-4B45-A0F3-6ACB9AA76D40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CURRENT_OBJ#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67E77D-62FA-499D-B5E6-E79A091C5267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地点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(Where)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9ED9DC-E391-4C6C-B788-93F1C2EFB6FD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CURRENT_FILE#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ED0A29-2FDA-422B-B2F9-71DB549BC201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CURRENT_BLOCK#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EB8A13-EC03-45BC-80FA-ACD4277A657F}" type="sibTrans" cxnId="{CAF2590B-9753-443D-B058-0AB9FA76CD40}">
      <dgm:prSet/>
      <dgm:spPr/>
      <dgm:t>
        <a:bodyPr/>
        <a:lstStyle/>
        <a:p>
          <a:endParaRPr lang="zh-CN" altLang="en-US"/>
        </a:p>
      </dgm:t>
    </dgm:pt>
    <dgm:pt modelId="{9AA26ACB-98C7-43D2-BA52-DF80D5A9CBF6}" type="parTrans" cxnId="{CAF2590B-9753-443D-B058-0AB9FA76CD40}">
      <dgm:prSet/>
      <dgm:spPr/>
      <dgm:t>
        <a:bodyPr/>
        <a:lstStyle/>
        <a:p>
          <a:endParaRPr lang="zh-CN" altLang="en-US"/>
        </a:p>
      </dgm:t>
    </dgm:pt>
    <dgm:pt modelId="{46AB4A70-96F2-42B3-8E49-45269681EFCC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CURRENT_ROW#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D219ED-5CF5-4338-91DF-D78D2CBEB027}" type="sibTrans" cxnId="{903945E0-A3FD-4372-86BF-33465B7E6A45}">
      <dgm:prSet/>
      <dgm:spPr/>
      <dgm:t>
        <a:bodyPr/>
        <a:lstStyle/>
        <a:p>
          <a:endParaRPr lang="zh-CN" altLang="en-US"/>
        </a:p>
      </dgm:t>
    </dgm:pt>
    <dgm:pt modelId="{B900D45A-78C7-47DB-A4F7-F4418AF19E6A}" type="parTrans" cxnId="{903945E0-A3FD-4372-86BF-33465B7E6A45}">
      <dgm:prSet/>
      <dgm:spPr/>
      <dgm:t>
        <a:bodyPr/>
        <a:lstStyle/>
        <a:p>
          <a:endParaRPr lang="zh-CN" altLang="en-US"/>
        </a:p>
      </dgm:t>
    </dgm:pt>
    <dgm:pt modelId="{A883BD80-9F93-499E-8280-AB44D50565AD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…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DED508-620A-42B7-AC44-14984F068C93}" type="parTrans" cxnId="{6A818133-5A4B-4B0E-A934-27E538FD1307}">
      <dgm:prSet/>
      <dgm:spPr/>
      <dgm:t>
        <a:bodyPr/>
        <a:lstStyle/>
        <a:p>
          <a:endParaRPr lang="zh-CN" altLang="en-US"/>
        </a:p>
      </dgm:t>
    </dgm:pt>
    <dgm:pt modelId="{ADACE505-87B1-4BD4-A86E-BC59E14032D9}" type="sibTrans" cxnId="{6A818133-5A4B-4B0E-A934-27E538FD1307}">
      <dgm:prSet/>
      <dgm:spPr/>
      <dgm:t>
        <a:bodyPr/>
        <a:lstStyle/>
        <a:p>
          <a:endParaRPr lang="zh-CN" altLang="en-US"/>
        </a:p>
      </dgm:t>
    </dgm:pt>
    <dgm:pt modelId="{7E712C97-38FC-4A2F-A9B4-298CE794AD72}">
      <dgm:prSet phldrT="[文本]"/>
      <dgm:spPr/>
      <dgm:t>
        <a:bodyPr/>
        <a:lstStyle/>
        <a:p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B5F419-1037-4FB0-B1B1-F735D598FB8A}" type="parTrans" cxnId="{28EEF223-9C80-417C-ACB9-6FB3ED6C8967}">
      <dgm:prSet/>
      <dgm:spPr/>
      <dgm:t>
        <a:bodyPr/>
        <a:lstStyle/>
        <a:p>
          <a:endParaRPr lang="zh-CN" altLang="en-US"/>
        </a:p>
      </dgm:t>
    </dgm:pt>
    <dgm:pt modelId="{EDB2B732-7332-4D58-8A11-FFD4CA35A4D8}" type="sibTrans" cxnId="{28EEF223-9C80-417C-ACB9-6FB3ED6C8967}">
      <dgm:prSet/>
      <dgm:spPr/>
      <dgm:t>
        <a:bodyPr/>
        <a:lstStyle/>
        <a:p>
          <a:endParaRPr lang="zh-CN" altLang="en-US"/>
        </a:p>
      </dgm:t>
    </dgm:pt>
    <dgm:pt modelId="{C7B692A6-2FCC-4736-973C-C6DF632511E5}">
      <dgm:prSet phldrT="[文本]"/>
      <dgm:spPr/>
      <dgm:t>
        <a:bodyPr/>
        <a:lstStyle/>
        <a:p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29323E-16D3-470E-81A5-BCCE65011F18}" type="parTrans" cxnId="{596EF3E5-E9AD-45E2-AC26-3C2CEA01D387}">
      <dgm:prSet/>
      <dgm:spPr/>
      <dgm:t>
        <a:bodyPr/>
        <a:lstStyle/>
        <a:p>
          <a:endParaRPr lang="zh-CN" altLang="en-US"/>
        </a:p>
      </dgm:t>
    </dgm:pt>
    <dgm:pt modelId="{6EF303A1-BB68-4B50-916C-30E5402907CD}" type="sibTrans" cxnId="{596EF3E5-E9AD-45E2-AC26-3C2CEA01D387}">
      <dgm:prSet/>
      <dgm:spPr/>
      <dgm:t>
        <a:bodyPr/>
        <a:lstStyle/>
        <a:p>
          <a:endParaRPr lang="zh-CN" alt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/>
        </a:p>
      </dgm:t>
    </dgm:pt>
    <dgm:pt modelId="{A9DD881E-A532-414B-870C-8ADE2076F78C}" type="pres">
      <dgm:prSet presAssocID="{477D14C5-CED9-4CFC-B338-DFB0C8090B9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CD5F6E02-AD43-4E7A-935B-DDF5D6C74800}" type="pres">
      <dgm:prSet presAssocID="{477D14C5-CED9-4CFC-B338-DFB0C8090B9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81203336-F3DE-4B3A-BCF4-0F68C23AC2BB}" type="pres">
      <dgm:prSet presAssocID="{3C67E77D-62FA-499D-B5E6-E79A091C526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782956A5-ADC8-4959-B856-589B9D9B9635}" type="pres">
      <dgm:prSet presAssocID="{3C67E77D-62FA-499D-B5E6-E79A091C526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</dgm:ptLst>
  <dgm:cxnLst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CAF2590B-9753-443D-B058-0AB9FA76CD40}" srcId="{3C67E77D-62FA-499D-B5E6-E79A091C5267}" destId="{BEED0A29-2FDA-422B-B2F9-71DB549BC201}" srcOrd="2" destOrd="0" parTransId="{9AA26ACB-98C7-43D2-BA52-DF80D5A9CBF6}" sibTransId="{30EB8A13-EC03-45BC-80FA-ACD4277A657F}"/>
    <dgm:cxn modelId="{78CA49D7-24B8-4188-8D93-376D779B18E1}" type="presOf" srcId="{709ED9DC-E391-4C6C-B788-93F1C2EFB6FD}" destId="{782956A5-ADC8-4959-B856-589B9D9B9635}" srcOrd="0" destOrd="1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954F7F3F-8390-40EE-8213-1F8848116D9C}" type="presOf" srcId="{C111C18A-FD96-4E63-821A-54D70D8DC65F}" destId="{CD5F6E02-AD43-4E7A-935B-DDF5D6C74800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28EEF223-9C80-417C-ACB9-6FB3ED6C8967}" srcId="{477D14C5-CED9-4CFC-B338-DFB0C8090B9F}" destId="{7E712C97-38FC-4A2F-A9B4-298CE794AD72}" srcOrd="3" destOrd="0" parTransId="{41B5F419-1037-4FB0-B1B1-F735D598FB8A}" sibTransId="{EDB2B732-7332-4D58-8A11-FFD4CA35A4D8}"/>
    <dgm:cxn modelId="{E6D01EDB-2CA1-49B1-A1C8-589183A85B78}" type="presOf" srcId="{477D14C5-CED9-4CFC-B338-DFB0C8090B9F}" destId="{A9DD881E-A532-414B-870C-8ADE2076F78C}" srcOrd="0" destOrd="0" presId="urn:microsoft.com/office/officeart/2005/8/layout/vList2"/>
    <dgm:cxn modelId="{429B486B-9172-46B0-A149-BD539587832F}" type="presOf" srcId="{7E712C97-38FC-4A2F-A9B4-298CE794AD72}" destId="{CD5F6E02-AD43-4E7A-935B-DDF5D6C74800}" srcOrd="0" destOrd="3" presId="urn:microsoft.com/office/officeart/2005/8/layout/vList2"/>
    <dgm:cxn modelId="{6A818133-5A4B-4B0E-A934-27E538FD1307}" srcId="{477D14C5-CED9-4CFC-B338-DFB0C8090B9F}" destId="{A883BD80-9F93-499E-8280-AB44D50565AD}" srcOrd="2" destOrd="0" parTransId="{F0DED508-620A-42B7-AC44-14984F068C93}" sibTransId="{ADACE505-87B1-4BD4-A86E-BC59E14032D9}"/>
    <dgm:cxn modelId="{903945E0-A3FD-4372-86BF-33465B7E6A45}" srcId="{3C67E77D-62FA-499D-B5E6-E79A091C5267}" destId="{46AB4A70-96F2-42B3-8E49-45269681EFCC}" srcOrd="3" destOrd="0" parTransId="{B900D45A-78C7-47DB-A4F7-F4418AF19E6A}" sibTransId="{E3D219ED-5CF5-4338-91DF-D78D2CBEB027}"/>
    <dgm:cxn modelId="{C582DC38-071E-455E-8950-7B0200BF581B}" type="presOf" srcId="{3C67E77D-62FA-499D-B5E6-E79A091C5267}" destId="{81203336-F3DE-4B3A-BCF4-0F68C23AC2BB}" srcOrd="0" destOrd="0" presId="urn:microsoft.com/office/officeart/2005/8/layout/vList2"/>
    <dgm:cxn modelId="{66539042-4260-4563-B2B6-FA395FB725CC}" type="presOf" srcId="{90119837-5B71-4D44-BB01-DB0B084933C8}" destId="{ED5DCCC5-BCA8-4491-AA37-BAF153ECA184}" srcOrd="0" destOrd="0" presId="urn:microsoft.com/office/officeart/2005/8/layout/vList2"/>
    <dgm:cxn modelId="{B334B163-E50D-4EF4-A705-365AA694E775}" type="presOf" srcId="{C7B692A6-2FCC-4736-973C-C6DF632511E5}" destId="{782956A5-ADC8-4959-B856-589B9D9B9635}" srcOrd="0" destOrd="4" presId="urn:microsoft.com/office/officeart/2005/8/layout/vList2"/>
    <dgm:cxn modelId="{596EF3E5-E9AD-45E2-AC26-3C2CEA01D387}" srcId="{3C67E77D-62FA-499D-B5E6-E79A091C5267}" destId="{C7B692A6-2FCC-4736-973C-C6DF632511E5}" srcOrd="4" destOrd="0" parTransId="{1329323E-16D3-470E-81A5-BCCE65011F18}" sibTransId="{6EF303A1-BB68-4B50-916C-30E5402907CD}"/>
    <dgm:cxn modelId="{A652B844-9F41-45B2-891A-6385F7EA2AB6}" type="presOf" srcId="{A883BD80-9F93-499E-8280-AB44D50565AD}" destId="{CD5F6E02-AD43-4E7A-935B-DDF5D6C74800}" srcOrd="0" destOrd="2" presId="urn:microsoft.com/office/officeart/2005/8/layout/vList2"/>
    <dgm:cxn modelId="{1E8E805B-F94C-4663-A159-4D965B026FB7}" type="presOf" srcId="{D6510970-8F9C-4B45-A0F3-6ACB9AA76D40}" destId="{782956A5-ADC8-4959-B856-589B9D9B9635}" srcOrd="0" destOrd="0" presId="urn:microsoft.com/office/officeart/2005/8/layout/vList2"/>
    <dgm:cxn modelId="{7F569D21-733F-4D68-886C-F8D3C5CD1CE3}" type="presOf" srcId="{BEED0A29-2FDA-422B-B2F9-71DB549BC201}" destId="{782956A5-ADC8-4959-B856-589B9D9B9635}" srcOrd="0" destOrd="2" presId="urn:microsoft.com/office/officeart/2005/8/layout/vList2"/>
    <dgm:cxn modelId="{DF45FAC3-EE5E-40F6-A7A9-0C6A7DCFB9C6}" type="presOf" srcId="{46AB4A70-96F2-42B3-8E49-45269681EFCC}" destId="{782956A5-ADC8-4959-B856-589B9D9B9635}" srcOrd="0" destOrd="3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B4099291-7692-4F66-95F0-2135E380C6CD}" type="presOf" srcId="{33EAD35F-38F2-4CB7-9A6D-B04FFD8A51FD}" destId="{CD5F6E02-AD43-4E7A-935B-DDF5D6C74800}" srcOrd="0" destOrd="1" presId="urn:microsoft.com/office/officeart/2005/8/layout/vList2"/>
    <dgm:cxn modelId="{22A82ED7-2223-46BB-B56A-059B257B0F64}" type="presParOf" srcId="{ED5DCCC5-BCA8-4491-AA37-BAF153ECA184}" destId="{A9DD881E-A532-414B-870C-8ADE2076F78C}" srcOrd="0" destOrd="0" presId="urn:microsoft.com/office/officeart/2005/8/layout/vList2"/>
    <dgm:cxn modelId="{B11E33EA-4341-4702-92F4-6F0AE05DE513}" type="presParOf" srcId="{ED5DCCC5-BCA8-4491-AA37-BAF153ECA184}" destId="{CD5F6E02-AD43-4E7A-935B-DDF5D6C74800}" srcOrd="1" destOrd="0" presId="urn:microsoft.com/office/officeart/2005/8/layout/vList2"/>
    <dgm:cxn modelId="{534E1CF2-CCD5-4478-BF0B-60F9156393B8}" type="presParOf" srcId="{ED5DCCC5-BCA8-4491-AA37-BAF153ECA184}" destId="{81203336-F3DE-4B3A-BCF4-0F68C23AC2BB}" srcOrd="2" destOrd="0" presId="urn:microsoft.com/office/officeart/2005/8/layout/vList2"/>
    <dgm:cxn modelId="{489371EB-4D19-4817-B8F1-100474891718}" type="presParOf" srcId="{ED5DCCC5-BCA8-4491-AA37-BAF153ECA184}" destId="{782956A5-ADC8-4959-B856-589B9D9B963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/>
        </a:p>
      </dgm:t>
    </dgm:pt>
    <dgm:pt modelId="{477D14C5-CED9-4CFC-B338-DFB0C8090B9F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人物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(Who)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11C18A-FD96-4E63-821A-54D70D8DC65F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SESSION_ID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778252-4071-421B-B6BD-FD20DAF46E43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USER_ID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1275E9-254F-4625-AF5C-7803F2497568}" type="parTrans" cxnId="{7CF394B9-48AB-4671-BFC7-DA3D0BF13F11}">
      <dgm:prSet/>
      <dgm:spPr/>
      <dgm:t>
        <a:bodyPr/>
        <a:lstStyle/>
        <a:p>
          <a:endParaRPr lang="zh-CN" altLang="en-US"/>
        </a:p>
      </dgm:t>
    </dgm:pt>
    <dgm:pt modelId="{98C1DC7F-017A-4172-B59A-FA1AF19D9823}" type="sibTrans" cxnId="{7CF394B9-48AB-4671-BFC7-DA3D0BF13F11}">
      <dgm:prSet/>
      <dgm:spPr/>
      <dgm:t>
        <a:bodyPr/>
        <a:lstStyle/>
        <a:p>
          <a:endParaRPr lang="zh-CN" altLang="en-US"/>
        </a:p>
      </dgm:t>
    </dgm:pt>
    <dgm:pt modelId="{D6510970-8F9C-4B45-A0F3-6ACB9AA76D40}">
      <dgm:prSet phldrT="[文本]"/>
      <dgm:spPr/>
      <dgm:t>
        <a:bodyPr/>
        <a:lstStyle/>
        <a:p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EVENT#                                  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67E77D-62FA-499D-B5E6-E79A091C5267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事件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(What)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9ED9DC-E391-4C6C-B788-93F1C2EFB6FD}">
      <dgm:prSet phldrT="[文本]"/>
      <dgm:spPr/>
      <dgm:t>
        <a:bodyPr/>
        <a:lstStyle/>
        <a:p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P1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ED0A29-2FDA-422B-B2F9-71DB549BC201}">
      <dgm:prSet phldrT="[文本]"/>
      <dgm:spPr/>
      <dgm:t>
        <a:bodyPr/>
        <a:lstStyle/>
        <a:p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P2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EB8A13-EC03-45BC-80FA-ACD4277A657F}" type="sibTrans" cxnId="{CAF2590B-9753-443D-B058-0AB9FA76CD40}">
      <dgm:prSet/>
      <dgm:spPr/>
      <dgm:t>
        <a:bodyPr/>
        <a:lstStyle/>
        <a:p>
          <a:endParaRPr lang="zh-CN" altLang="en-US"/>
        </a:p>
      </dgm:t>
    </dgm:pt>
    <dgm:pt modelId="{9AA26ACB-98C7-43D2-BA52-DF80D5A9CBF6}" type="parTrans" cxnId="{CAF2590B-9753-443D-B058-0AB9FA76CD40}">
      <dgm:prSet/>
      <dgm:spPr/>
      <dgm:t>
        <a:bodyPr/>
        <a:lstStyle/>
        <a:p>
          <a:endParaRPr lang="zh-CN" altLang="en-US"/>
        </a:p>
      </dgm:t>
    </dgm:pt>
    <dgm:pt modelId="{46AB4A70-96F2-42B3-8E49-45269681EFCC}">
      <dgm:prSet phldrT="[文本]"/>
      <dgm:spPr/>
      <dgm:t>
        <a:bodyPr/>
        <a:lstStyle/>
        <a:p>
          <a:r>
            <a:rPr 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P3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D219ED-5CF5-4338-91DF-D78D2CBEB027}" type="sibTrans" cxnId="{903945E0-A3FD-4372-86BF-33465B7E6A45}">
      <dgm:prSet/>
      <dgm:spPr/>
      <dgm:t>
        <a:bodyPr/>
        <a:lstStyle/>
        <a:p>
          <a:endParaRPr lang="zh-CN" altLang="en-US"/>
        </a:p>
      </dgm:t>
    </dgm:pt>
    <dgm:pt modelId="{B900D45A-78C7-47DB-A4F7-F4418AF19E6A}" type="parTrans" cxnId="{903945E0-A3FD-4372-86BF-33465B7E6A45}">
      <dgm:prSet/>
      <dgm:spPr/>
      <dgm:t>
        <a:bodyPr/>
        <a:lstStyle/>
        <a:p>
          <a:endParaRPr lang="zh-CN" altLang="en-US"/>
        </a:p>
      </dgm:t>
    </dgm:pt>
    <dgm:pt modelId="{90E44E36-2030-4BC8-B6A1-136E3DE3A57E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SQL_ID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B0A247-60D4-4C77-BF13-1F60AF7576A4}" type="parTrans" cxnId="{D12A51A4-150D-41B4-960C-501C66848872}">
      <dgm:prSet/>
      <dgm:spPr/>
      <dgm:t>
        <a:bodyPr/>
        <a:lstStyle/>
        <a:p>
          <a:endParaRPr lang="zh-CN" altLang="en-US"/>
        </a:p>
      </dgm:t>
    </dgm:pt>
    <dgm:pt modelId="{C1FA2DC6-FAC3-4489-8CF2-447A40B37714}" type="sibTrans" cxnId="{D12A51A4-150D-41B4-960C-501C66848872}">
      <dgm:prSet/>
      <dgm:spPr/>
      <dgm:t>
        <a:bodyPr/>
        <a:lstStyle/>
        <a:p>
          <a:endParaRPr lang="zh-CN" altLang="en-US"/>
        </a:p>
      </dgm:t>
    </dgm:pt>
    <dgm:pt modelId="{92B6511D-B996-4A31-8907-CCE7D597BFFD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MODULE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5F6CFF-EBBC-4C4C-8319-E2A7DB426178}" type="parTrans" cxnId="{59E0F14C-FF9D-4EC8-BF9D-6A1ACA534901}">
      <dgm:prSet/>
      <dgm:spPr/>
      <dgm:t>
        <a:bodyPr/>
        <a:lstStyle/>
        <a:p>
          <a:endParaRPr lang="zh-CN" altLang="en-US"/>
        </a:p>
      </dgm:t>
    </dgm:pt>
    <dgm:pt modelId="{99CBFA2F-8647-4BCB-B86B-D6BD9442AD7B}" type="sibTrans" cxnId="{59E0F14C-FF9D-4EC8-BF9D-6A1ACA534901}">
      <dgm:prSet/>
      <dgm:spPr/>
      <dgm:t>
        <a:bodyPr/>
        <a:lstStyle/>
        <a:p>
          <a:endParaRPr lang="zh-CN" altLang="en-US"/>
        </a:p>
      </dgm:t>
    </dgm:pt>
    <dgm:pt modelId="{03E15D19-423A-4386-8094-F5AC66742A83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SESSION_STATE {WAITING, ON CPU}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099851-A69E-4F86-A04E-FC56406956F7}" type="parTrans" cxnId="{5F943EB7-5127-45D5-8B08-CD145BC40945}">
      <dgm:prSet/>
      <dgm:spPr/>
      <dgm:t>
        <a:bodyPr/>
        <a:lstStyle/>
        <a:p>
          <a:endParaRPr lang="zh-CN" altLang="en-US"/>
        </a:p>
      </dgm:t>
    </dgm:pt>
    <dgm:pt modelId="{DAD4FBB2-AA83-4509-B5D7-F62CD29AA055}" type="sibTrans" cxnId="{5F943EB7-5127-45D5-8B08-CD145BC40945}">
      <dgm:prSet/>
      <dgm:spPr/>
      <dgm:t>
        <a:bodyPr/>
        <a:lstStyle/>
        <a:p>
          <a:endParaRPr lang="zh-CN" alt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/>
        </a:p>
      </dgm:t>
    </dgm:pt>
    <dgm:pt modelId="{A9DD881E-A532-414B-870C-8ADE2076F78C}" type="pres">
      <dgm:prSet presAssocID="{477D14C5-CED9-4CFC-B338-DFB0C8090B9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CD5F6E02-AD43-4E7A-935B-DDF5D6C74800}" type="pres">
      <dgm:prSet presAssocID="{477D14C5-CED9-4CFC-B338-DFB0C8090B9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81203336-F3DE-4B3A-BCF4-0F68C23AC2BB}" type="pres">
      <dgm:prSet presAssocID="{3C67E77D-62FA-499D-B5E6-E79A091C526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782956A5-ADC8-4959-B856-589B9D9B9635}" type="pres">
      <dgm:prSet presAssocID="{3C67E77D-62FA-499D-B5E6-E79A091C526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</dgm:ptLst>
  <dgm:cxnLst>
    <dgm:cxn modelId="{8C62ABD2-D414-4A11-B999-C61477163D1E}" type="presOf" srcId="{03E15D19-423A-4386-8094-F5AC66742A83}" destId="{782956A5-ADC8-4959-B856-589B9D9B9635}" srcOrd="0" destOrd="0" presId="urn:microsoft.com/office/officeart/2005/8/layout/vList2"/>
    <dgm:cxn modelId="{C6E7222A-5F84-456A-9806-D51868FAF8A9}" srcId="{3C67E77D-62FA-499D-B5E6-E79A091C5267}" destId="{D6510970-8F9C-4B45-A0F3-6ACB9AA76D40}" srcOrd="1" destOrd="0" parTransId="{7A9FC291-2B6A-4475-8B09-917F9F09E3AB}" sibTransId="{4B87F32C-3630-48F2-9114-4262C0BEEA9E}"/>
    <dgm:cxn modelId="{CAF2590B-9753-443D-B058-0AB9FA76CD40}" srcId="{3C67E77D-62FA-499D-B5E6-E79A091C5267}" destId="{BEED0A29-2FDA-422B-B2F9-71DB549BC201}" srcOrd="3" destOrd="0" parTransId="{9AA26ACB-98C7-43D2-BA52-DF80D5A9CBF6}" sibTransId="{30EB8A13-EC03-45BC-80FA-ACD4277A657F}"/>
    <dgm:cxn modelId="{D12A51A4-150D-41B4-960C-501C66848872}" srcId="{477D14C5-CED9-4CFC-B338-DFB0C8090B9F}" destId="{90E44E36-2030-4BC8-B6A1-136E3DE3A57E}" srcOrd="2" destOrd="0" parTransId="{4FB0A247-60D4-4C77-BF13-1F60AF7576A4}" sibTransId="{C1FA2DC6-FAC3-4489-8CF2-447A40B37714}"/>
    <dgm:cxn modelId="{29121429-DCAD-4788-9924-F918EB0A3C5B}" type="presOf" srcId="{46AB4A70-96F2-42B3-8E49-45269681EFCC}" destId="{782956A5-ADC8-4959-B856-589B9D9B9635}" srcOrd="0" destOrd="4" presId="urn:microsoft.com/office/officeart/2005/8/layout/vList2"/>
    <dgm:cxn modelId="{F76A93DE-F13B-40DA-AB05-132D43654A1A}" type="presOf" srcId="{BEED0A29-2FDA-422B-B2F9-71DB549BC201}" destId="{782956A5-ADC8-4959-B856-589B9D9B9635}" srcOrd="0" destOrd="3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89D9B5AE-D7DE-41F9-A22A-0DFFC71215DF}" type="presOf" srcId="{C111C18A-FD96-4E63-821A-54D70D8DC65F}" destId="{CD5F6E02-AD43-4E7A-935B-DDF5D6C74800}" srcOrd="0" destOrd="0" presId="urn:microsoft.com/office/officeart/2005/8/layout/vList2"/>
    <dgm:cxn modelId="{48D478CA-AE02-4E1A-A714-6BDB759BE140}" type="presOf" srcId="{D6510970-8F9C-4B45-A0F3-6ACB9AA76D40}" destId="{782956A5-ADC8-4959-B856-589B9D9B9635}" srcOrd="0" destOrd="1" presId="urn:microsoft.com/office/officeart/2005/8/layout/vList2"/>
    <dgm:cxn modelId="{5F943EB7-5127-45D5-8B08-CD145BC40945}" srcId="{3C67E77D-62FA-499D-B5E6-E79A091C5267}" destId="{03E15D19-423A-4386-8094-F5AC66742A83}" srcOrd="0" destOrd="0" parTransId="{93099851-A69E-4F86-A04E-FC56406956F7}" sibTransId="{DAD4FBB2-AA83-4509-B5D7-F62CD29AA055}"/>
    <dgm:cxn modelId="{946015AF-8AD3-4C2A-B7EB-598DB8174F9E}" type="presOf" srcId="{92B6511D-B996-4A31-8907-CCE7D597BFFD}" destId="{CD5F6E02-AD43-4E7A-935B-DDF5D6C74800}" srcOrd="0" destOrd="3" presId="urn:microsoft.com/office/officeart/2005/8/layout/vList2"/>
    <dgm:cxn modelId="{903945E0-A3FD-4372-86BF-33465B7E6A45}" srcId="{3C67E77D-62FA-499D-B5E6-E79A091C5267}" destId="{46AB4A70-96F2-42B3-8E49-45269681EFCC}" srcOrd="4" destOrd="0" parTransId="{B900D45A-78C7-47DB-A4F7-F4418AF19E6A}" sibTransId="{E3D219ED-5CF5-4338-91DF-D78D2CBEB027}"/>
    <dgm:cxn modelId="{D74F2A88-B610-4BE1-A2A2-2B888447C52B}" type="presOf" srcId="{90119837-5B71-4D44-BB01-DB0B084933C8}" destId="{ED5DCCC5-BCA8-4491-AA37-BAF153ECA184}" srcOrd="0" destOrd="0" presId="urn:microsoft.com/office/officeart/2005/8/layout/vList2"/>
    <dgm:cxn modelId="{7EBB7D94-DEE4-4D6C-B12C-9E33CB43156A}" type="presOf" srcId="{90E44E36-2030-4BC8-B6A1-136E3DE3A57E}" destId="{CD5F6E02-AD43-4E7A-935B-DDF5D6C74800}" srcOrd="0" destOrd="2" presId="urn:microsoft.com/office/officeart/2005/8/layout/vList2"/>
    <dgm:cxn modelId="{2B2B89B5-3CF5-4C35-8E22-75B59D08B4B3}" type="presOf" srcId="{709ED9DC-E391-4C6C-B788-93F1C2EFB6FD}" destId="{782956A5-ADC8-4959-B856-589B9D9B9635}" srcOrd="0" destOrd="2" presId="urn:microsoft.com/office/officeart/2005/8/layout/vList2"/>
    <dgm:cxn modelId="{59E0F14C-FF9D-4EC8-BF9D-6A1ACA534901}" srcId="{477D14C5-CED9-4CFC-B338-DFB0C8090B9F}" destId="{92B6511D-B996-4A31-8907-CCE7D597BFFD}" srcOrd="3" destOrd="0" parTransId="{225F6CFF-EBBC-4C4C-8319-E2A7DB426178}" sibTransId="{99CBFA2F-8647-4BCB-B86B-D6BD9442AD7B}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78E3C3B3-FD19-41A6-A9CC-BB3375A6FF81}" srcId="{3C67E77D-62FA-499D-B5E6-E79A091C5267}" destId="{709ED9DC-E391-4C6C-B788-93F1C2EFB6FD}" srcOrd="2" destOrd="0" parTransId="{B5FA6CF0-E0A0-46A0-93C9-B722B31A8A9C}" sibTransId="{F3C03C29-D7FF-4D61-8D75-8B75B2F589EC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6D2FFCC5-E2F9-4CAA-A5DC-8E7DE73F8059}" type="presOf" srcId="{87778252-4071-421B-B6BD-FD20DAF46E43}" destId="{CD5F6E02-AD43-4E7A-935B-DDF5D6C74800}" srcOrd="0" destOrd="1" presId="urn:microsoft.com/office/officeart/2005/8/layout/vList2"/>
    <dgm:cxn modelId="{F3B969FB-86D4-4E66-AE64-6A56A284E733}" type="presOf" srcId="{3C67E77D-62FA-499D-B5E6-E79A091C5267}" destId="{81203336-F3DE-4B3A-BCF4-0F68C23AC2BB}" srcOrd="0" destOrd="0" presId="urn:microsoft.com/office/officeart/2005/8/layout/vList2"/>
    <dgm:cxn modelId="{76D37448-B584-46DB-B631-60A97DA8DA7B}" type="presOf" srcId="{477D14C5-CED9-4CFC-B338-DFB0C8090B9F}" destId="{A9DD881E-A532-414B-870C-8ADE2076F78C}" srcOrd="0" destOrd="0" presId="urn:microsoft.com/office/officeart/2005/8/layout/vList2"/>
    <dgm:cxn modelId="{7CF394B9-48AB-4671-BFC7-DA3D0BF13F11}" srcId="{477D14C5-CED9-4CFC-B338-DFB0C8090B9F}" destId="{87778252-4071-421B-B6BD-FD20DAF46E43}" srcOrd="1" destOrd="0" parTransId="{F71275E9-254F-4625-AF5C-7803F2497568}" sibTransId="{98C1DC7F-017A-4172-B59A-FA1AF19D9823}"/>
    <dgm:cxn modelId="{4E43D043-0147-42DF-8001-89DC2F9E4D52}" type="presParOf" srcId="{ED5DCCC5-BCA8-4491-AA37-BAF153ECA184}" destId="{A9DD881E-A532-414B-870C-8ADE2076F78C}" srcOrd="0" destOrd="0" presId="urn:microsoft.com/office/officeart/2005/8/layout/vList2"/>
    <dgm:cxn modelId="{F2910DB1-4944-4854-B0DD-A4AB9E8A7F6F}" type="presParOf" srcId="{ED5DCCC5-BCA8-4491-AA37-BAF153ECA184}" destId="{CD5F6E02-AD43-4E7A-935B-DDF5D6C74800}" srcOrd="1" destOrd="0" presId="urn:microsoft.com/office/officeart/2005/8/layout/vList2"/>
    <dgm:cxn modelId="{D67CD9CC-9D7B-4F76-9ABA-449302453C8D}" type="presParOf" srcId="{ED5DCCC5-BCA8-4491-AA37-BAF153ECA184}" destId="{81203336-F3DE-4B3A-BCF4-0F68C23AC2BB}" srcOrd="2" destOrd="0" presId="urn:microsoft.com/office/officeart/2005/8/layout/vList2"/>
    <dgm:cxn modelId="{0C63CFEA-2425-4E46-A805-4E056E4FE247}" type="presParOf" srcId="{ED5DCCC5-BCA8-4491-AA37-BAF153ECA184}" destId="{782956A5-ADC8-4959-B856-589B9D9B963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0D772D-2322-470B-AB3E-0934C28B8254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0B76F3-57C8-43EF-8F7F-FEA03C58D790}">
      <dgm:prSet phldrT="[文本]" custT="1"/>
      <dgm:spPr/>
      <dgm:t>
        <a:bodyPr/>
        <a:lstStyle/>
        <a:p>
          <a:r>
            <a:rPr lang="zh-CN" altLang="en-US" sz="4800" dirty="0" smtClean="0"/>
            <a:t>数据库时间</a:t>
          </a:r>
          <a:endParaRPr lang="zh-CN" altLang="en-US" sz="4800" dirty="0"/>
        </a:p>
      </dgm:t>
    </dgm:pt>
    <dgm:pt modelId="{213B03A9-26ED-4C9C-8C54-A0019FDC7CE5}" type="parTrans" cxnId="{AE365B6F-0346-48C8-9318-9A3FADDFD31A}">
      <dgm:prSet/>
      <dgm:spPr/>
      <dgm:t>
        <a:bodyPr/>
        <a:lstStyle/>
        <a:p>
          <a:endParaRPr lang="zh-CN" altLang="en-US" sz="2400"/>
        </a:p>
      </dgm:t>
    </dgm:pt>
    <dgm:pt modelId="{4F133BF2-1967-4B55-9B70-6A8B18E139A6}" type="sibTrans" cxnId="{AE365B6F-0346-48C8-9318-9A3FADDFD31A}">
      <dgm:prSet/>
      <dgm:spPr/>
      <dgm:t>
        <a:bodyPr/>
        <a:lstStyle/>
        <a:p>
          <a:endParaRPr lang="zh-CN" altLang="en-US" sz="2400"/>
        </a:p>
      </dgm:t>
    </dgm:pt>
    <dgm:pt modelId="{C1DC39B0-2FBF-4B87-937D-580A05168985}">
      <dgm:prSet phldrT="[文本]" custT="1"/>
      <dgm:spPr/>
      <dgm:t>
        <a:bodyPr/>
        <a:lstStyle/>
        <a:p>
          <a:r>
            <a:rPr lang="zh-CN" altLang="en-US" sz="1600" dirty="0" smtClean="0"/>
            <a:t>管理类</a:t>
          </a:r>
          <a:endParaRPr lang="zh-CN" altLang="en-US" sz="1600" dirty="0"/>
        </a:p>
      </dgm:t>
    </dgm:pt>
    <dgm:pt modelId="{0392BCF9-071A-4549-85D2-7B0423DE26D9}" type="parTrans" cxnId="{D7DDB644-61B4-4648-9332-EF9B4BF42E0D}">
      <dgm:prSet custT="1"/>
      <dgm:spPr/>
      <dgm:t>
        <a:bodyPr/>
        <a:lstStyle/>
        <a:p>
          <a:endParaRPr lang="zh-CN" altLang="en-US" sz="1050"/>
        </a:p>
      </dgm:t>
    </dgm:pt>
    <dgm:pt modelId="{3E2401C0-25E1-4BA6-9DDF-5D249B843D36}" type="sibTrans" cxnId="{D7DDB644-61B4-4648-9332-EF9B4BF42E0D}">
      <dgm:prSet/>
      <dgm:spPr/>
      <dgm:t>
        <a:bodyPr/>
        <a:lstStyle/>
        <a:p>
          <a:endParaRPr lang="zh-CN" altLang="en-US" sz="2400"/>
        </a:p>
      </dgm:t>
    </dgm:pt>
    <dgm:pt modelId="{64C92F19-C25F-47F4-B9BB-59492FDB2DC6}">
      <dgm:prSet phldrT="[文本]" custT="1"/>
      <dgm:spPr/>
      <dgm:t>
        <a:bodyPr/>
        <a:lstStyle/>
        <a:p>
          <a:r>
            <a:rPr lang="zh-CN" altLang="en-US" sz="1600" dirty="0" smtClean="0"/>
            <a:t>集群类</a:t>
          </a:r>
          <a:endParaRPr lang="zh-CN" altLang="en-US" sz="1600" dirty="0"/>
        </a:p>
      </dgm:t>
    </dgm:pt>
    <dgm:pt modelId="{EB639300-CBE5-4DF6-8DD6-A7E4D1649279}" type="parTrans" cxnId="{C8EBAF87-FD3D-4C2C-A02C-044290760327}">
      <dgm:prSet custT="1"/>
      <dgm:spPr/>
      <dgm:t>
        <a:bodyPr/>
        <a:lstStyle/>
        <a:p>
          <a:endParaRPr lang="zh-CN" altLang="en-US" sz="700"/>
        </a:p>
      </dgm:t>
    </dgm:pt>
    <dgm:pt modelId="{62F90B70-B555-42C6-96CB-EF6A101E7F8D}" type="sibTrans" cxnId="{C8EBAF87-FD3D-4C2C-A02C-044290760327}">
      <dgm:prSet/>
      <dgm:spPr/>
      <dgm:t>
        <a:bodyPr/>
        <a:lstStyle/>
        <a:p>
          <a:endParaRPr lang="zh-CN" altLang="en-US" sz="2400"/>
        </a:p>
      </dgm:t>
    </dgm:pt>
    <dgm:pt modelId="{8A7A0FEA-B3AC-46AA-8C34-76D1DEC38DC0}">
      <dgm:prSet phldrT="[文本]" custT="1"/>
      <dgm:spPr/>
      <dgm:t>
        <a:bodyPr/>
        <a:lstStyle/>
        <a:p>
          <a:r>
            <a:rPr lang="zh-CN" altLang="en-US" sz="1600" dirty="0" smtClean="0"/>
            <a:t>提交类</a:t>
          </a:r>
          <a:endParaRPr lang="zh-CN" altLang="en-US" sz="1600" dirty="0"/>
        </a:p>
      </dgm:t>
    </dgm:pt>
    <dgm:pt modelId="{7609AC53-8976-42AE-9FFB-65295BA3D552}" type="parTrans" cxnId="{1D7BFDA1-E24B-4123-AB75-2167BA23811B}">
      <dgm:prSet custT="1"/>
      <dgm:spPr/>
      <dgm:t>
        <a:bodyPr/>
        <a:lstStyle/>
        <a:p>
          <a:endParaRPr lang="zh-CN" altLang="en-US" sz="700"/>
        </a:p>
      </dgm:t>
    </dgm:pt>
    <dgm:pt modelId="{8471CD5A-64BD-41F0-8C86-8E5B17E12841}" type="sibTrans" cxnId="{1D7BFDA1-E24B-4123-AB75-2167BA23811B}">
      <dgm:prSet/>
      <dgm:spPr/>
      <dgm:t>
        <a:bodyPr/>
        <a:lstStyle/>
        <a:p>
          <a:endParaRPr lang="zh-CN" altLang="en-US" sz="2400"/>
        </a:p>
      </dgm:t>
    </dgm:pt>
    <dgm:pt modelId="{3EC37530-E9AE-41B4-A5B1-B44A120363AA}">
      <dgm:prSet custT="1"/>
      <dgm:spPr/>
      <dgm:t>
        <a:bodyPr/>
        <a:lstStyle/>
        <a:p>
          <a:r>
            <a:rPr lang="zh-CN" altLang="en-US" sz="1600" dirty="0" smtClean="0"/>
            <a:t>应用类</a:t>
          </a:r>
          <a:endParaRPr lang="zh-CN" altLang="en-US" sz="1600" dirty="0"/>
        </a:p>
      </dgm:t>
    </dgm:pt>
    <dgm:pt modelId="{9EEA85C6-100E-4640-B377-356A10FBE81C}" type="parTrans" cxnId="{A7892551-97F4-4493-87B8-D33C2CDCE998}">
      <dgm:prSet custT="1"/>
      <dgm:spPr/>
      <dgm:t>
        <a:bodyPr/>
        <a:lstStyle/>
        <a:p>
          <a:endParaRPr lang="zh-CN" altLang="en-US" sz="900"/>
        </a:p>
      </dgm:t>
    </dgm:pt>
    <dgm:pt modelId="{85E1BC63-33E1-448C-B3CA-0E165D8E220C}" type="sibTrans" cxnId="{A7892551-97F4-4493-87B8-D33C2CDCE998}">
      <dgm:prSet/>
      <dgm:spPr/>
      <dgm:t>
        <a:bodyPr/>
        <a:lstStyle/>
        <a:p>
          <a:endParaRPr lang="zh-CN" altLang="en-US" sz="2400"/>
        </a:p>
      </dgm:t>
    </dgm:pt>
    <dgm:pt modelId="{3A932B79-9B8F-45B3-B238-36C789283EEE}">
      <dgm:prSet custT="1"/>
      <dgm:spPr/>
      <dgm:t>
        <a:bodyPr/>
        <a:lstStyle/>
        <a:p>
          <a:r>
            <a:rPr lang="en-US" altLang="en-US" sz="1600" dirty="0" smtClean="0"/>
            <a:t>log file sync</a:t>
          </a:r>
          <a:endParaRPr lang="zh-CN" altLang="en-US" sz="1600" dirty="0"/>
        </a:p>
      </dgm:t>
    </dgm:pt>
    <dgm:pt modelId="{4273AEB3-4FCB-4ECA-A99E-B29A890355EE}" type="parTrans" cxnId="{A2D5DFBD-4327-4BA6-9C06-A07F4F962D64}">
      <dgm:prSet custT="1"/>
      <dgm:spPr/>
      <dgm:t>
        <a:bodyPr/>
        <a:lstStyle/>
        <a:p>
          <a:endParaRPr lang="zh-CN" altLang="en-US" sz="700"/>
        </a:p>
      </dgm:t>
    </dgm:pt>
    <dgm:pt modelId="{6C74BE0C-3F23-4C8A-93CA-2B12D8389D1B}" type="sibTrans" cxnId="{A2D5DFBD-4327-4BA6-9C06-A07F4F962D64}">
      <dgm:prSet/>
      <dgm:spPr/>
      <dgm:t>
        <a:bodyPr/>
        <a:lstStyle/>
        <a:p>
          <a:endParaRPr lang="zh-CN" altLang="en-US" sz="2400"/>
        </a:p>
      </dgm:t>
    </dgm:pt>
    <dgm:pt modelId="{01CB3A1D-B397-469E-B51F-86D52FD7FC84}">
      <dgm:prSet custT="1"/>
      <dgm:spPr/>
      <dgm:t>
        <a:bodyPr/>
        <a:lstStyle/>
        <a:p>
          <a:r>
            <a:rPr lang="zh-CN" altLang="en-US" sz="1600" dirty="0" smtClean="0"/>
            <a:t>并发</a:t>
          </a:r>
          <a:endParaRPr lang="zh-CN" altLang="en-US" sz="1600" dirty="0"/>
        </a:p>
      </dgm:t>
    </dgm:pt>
    <dgm:pt modelId="{911273CC-6EBB-453B-B9FA-65DE6C8F7DE2}" type="parTrans" cxnId="{BFECA22E-1AB4-4673-BCF7-77C2788309D5}">
      <dgm:prSet custT="1"/>
      <dgm:spPr/>
      <dgm:t>
        <a:bodyPr/>
        <a:lstStyle/>
        <a:p>
          <a:endParaRPr lang="zh-CN" altLang="en-US" sz="700"/>
        </a:p>
      </dgm:t>
    </dgm:pt>
    <dgm:pt modelId="{44A8D59B-8696-4DF2-8F6F-921AB2570CFD}" type="sibTrans" cxnId="{BFECA22E-1AB4-4673-BCF7-77C2788309D5}">
      <dgm:prSet/>
      <dgm:spPr/>
      <dgm:t>
        <a:bodyPr/>
        <a:lstStyle/>
        <a:p>
          <a:endParaRPr lang="zh-CN" altLang="en-US" sz="2400"/>
        </a:p>
      </dgm:t>
    </dgm:pt>
    <dgm:pt modelId="{B746C2F3-251E-4CB7-BCAA-38AFE445B0D3}">
      <dgm:prSet custT="1"/>
      <dgm:spPr/>
      <dgm:t>
        <a:bodyPr/>
        <a:lstStyle/>
        <a:p>
          <a:r>
            <a:rPr lang="en-US" altLang="en-US" sz="1600" dirty="0" smtClean="0"/>
            <a:t>buffer busy waits</a:t>
          </a:r>
          <a:endParaRPr lang="zh-CN" altLang="en-US" sz="1600" dirty="0"/>
        </a:p>
      </dgm:t>
    </dgm:pt>
    <dgm:pt modelId="{BF16C25E-4D2D-491D-9F67-D7A7727C57C1}" type="parTrans" cxnId="{44C98679-87C6-45F0-9CE1-AC31D31960AE}">
      <dgm:prSet custT="1"/>
      <dgm:spPr/>
      <dgm:t>
        <a:bodyPr/>
        <a:lstStyle/>
        <a:p>
          <a:endParaRPr lang="zh-CN" altLang="en-US" sz="700"/>
        </a:p>
      </dgm:t>
    </dgm:pt>
    <dgm:pt modelId="{2F0F2BA5-BBB8-4310-8709-3327BEED40E9}" type="sibTrans" cxnId="{44C98679-87C6-45F0-9CE1-AC31D31960AE}">
      <dgm:prSet/>
      <dgm:spPr/>
      <dgm:t>
        <a:bodyPr/>
        <a:lstStyle/>
        <a:p>
          <a:endParaRPr lang="zh-CN" altLang="en-US" sz="2400"/>
        </a:p>
      </dgm:t>
    </dgm:pt>
    <dgm:pt modelId="{6C97CF4D-1461-4DBF-A063-9C0B2196CAF7}">
      <dgm:prSet custT="1"/>
      <dgm:spPr/>
      <dgm:t>
        <a:bodyPr/>
        <a:lstStyle/>
        <a:p>
          <a:r>
            <a:rPr lang="zh-CN" altLang="en-US" sz="1600" dirty="0" smtClean="0"/>
            <a:t>配置</a:t>
          </a:r>
          <a:endParaRPr lang="zh-CN" altLang="en-US" sz="1600" dirty="0"/>
        </a:p>
      </dgm:t>
    </dgm:pt>
    <dgm:pt modelId="{BD32FD37-9E2B-491B-BE16-FDF1DFA1B379}" type="parTrans" cxnId="{7DF3CB24-172D-49F6-BA5C-A80FABE6CB16}">
      <dgm:prSet custT="1"/>
      <dgm:spPr/>
      <dgm:t>
        <a:bodyPr/>
        <a:lstStyle/>
        <a:p>
          <a:endParaRPr lang="zh-CN" altLang="en-US" sz="700"/>
        </a:p>
      </dgm:t>
    </dgm:pt>
    <dgm:pt modelId="{B7F5B27A-B1E4-4FA1-BA3D-1117BFED6328}" type="sibTrans" cxnId="{7DF3CB24-172D-49F6-BA5C-A80FABE6CB16}">
      <dgm:prSet/>
      <dgm:spPr/>
      <dgm:t>
        <a:bodyPr/>
        <a:lstStyle/>
        <a:p>
          <a:endParaRPr lang="zh-CN" altLang="en-US" sz="2400"/>
        </a:p>
      </dgm:t>
    </dgm:pt>
    <dgm:pt modelId="{65E49C9C-90D4-4FE8-A759-51565816A684}">
      <dgm:prSet custT="1"/>
      <dgm:spPr/>
      <dgm:t>
        <a:bodyPr/>
        <a:lstStyle/>
        <a:p>
          <a:r>
            <a:rPr lang="en-US" altLang="en-US" sz="1600" dirty="0" err="1" smtClean="0"/>
            <a:t>enq</a:t>
          </a:r>
          <a:r>
            <a:rPr lang="en-US" altLang="en-US" sz="1600" dirty="0" smtClean="0"/>
            <a:t>: TX - row lock contention</a:t>
          </a:r>
          <a:endParaRPr lang="zh-CN" altLang="en-US" sz="1600" dirty="0"/>
        </a:p>
      </dgm:t>
    </dgm:pt>
    <dgm:pt modelId="{7DFF7BAC-EA55-406B-B1FE-E8E024EA6DAC}" type="parTrans" cxnId="{A4E6CFD0-6698-4AA4-BE10-094F06853044}">
      <dgm:prSet custT="1"/>
      <dgm:spPr/>
      <dgm:t>
        <a:bodyPr/>
        <a:lstStyle/>
        <a:p>
          <a:endParaRPr lang="zh-CN" altLang="en-US" sz="700"/>
        </a:p>
      </dgm:t>
    </dgm:pt>
    <dgm:pt modelId="{9074F44B-C3A7-43ED-B612-F2BFF60F9E20}" type="sibTrans" cxnId="{A4E6CFD0-6698-4AA4-BE10-094F06853044}">
      <dgm:prSet/>
      <dgm:spPr/>
      <dgm:t>
        <a:bodyPr/>
        <a:lstStyle/>
        <a:p>
          <a:endParaRPr lang="zh-CN" altLang="en-US" sz="2400"/>
        </a:p>
      </dgm:t>
    </dgm:pt>
    <dgm:pt modelId="{AB5A1202-7365-4172-8F99-710DA6C1A7D0}">
      <dgm:prSet custT="1"/>
      <dgm:spPr/>
      <dgm:t>
        <a:bodyPr/>
        <a:lstStyle/>
        <a:p>
          <a:r>
            <a:rPr lang="en-US" altLang="en-US" sz="1600" dirty="0" err="1" smtClean="0"/>
            <a:t>enq</a:t>
          </a:r>
          <a:r>
            <a:rPr lang="en-US" altLang="en-US" sz="1600" dirty="0" smtClean="0"/>
            <a:t>: TM - contention</a:t>
          </a:r>
          <a:endParaRPr lang="zh-CN" altLang="en-US" sz="1600" dirty="0"/>
        </a:p>
      </dgm:t>
    </dgm:pt>
    <dgm:pt modelId="{555BCD8B-714D-4A90-9A47-C7BB73309459}" type="parTrans" cxnId="{4E3F83C1-85CB-43C3-A80F-00FB980463D8}">
      <dgm:prSet custT="1"/>
      <dgm:spPr/>
      <dgm:t>
        <a:bodyPr/>
        <a:lstStyle/>
        <a:p>
          <a:endParaRPr lang="zh-CN" altLang="en-US" sz="700"/>
        </a:p>
      </dgm:t>
    </dgm:pt>
    <dgm:pt modelId="{175AC47D-BE91-4A24-9017-104661742E89}" type="sibTrans" cxnId="{4E3F83C1-85CB-43C3-A80F-00FB980463D8}">
      <dgm:prSet/>
      <dgm:spPr/>
      <dgm:t>
        <a:bodyPr/>
        <a:lstStyle/>
        <a:p>
          <a:endParaRPr lang="zh-CN" altLang="en-US" sz="2400"/>
        </a:p>
      </dgm:t>
    </dgm:pt>
    <dgm:pt modelId="{CA903CF4-7F11-4A0C-A53D-82AAC8561F9B}">
      <dgm:prSet custT="1"/>
      <dgm:spPr/>
      <dgm:t>
        <a:bodyPr/>
        <a:lstStyle/>
        <a:p>
          <a:r>
            <a:rPr lang="en-US" altLang="en-US" sz="1600" dirty="0" smtClean="0"/>
            <a:t>latch: cache buffers chains</a:t>
          </a:r>
          <a:endParaRPr lang="zh-CN" altLang="en-US" sz="1600" dirty="0"/>
        </a:p>
      </dgm:t>
    </dgm:pt>
    <dgm:pt modelId="{12B1BF7D-F72C-4EA8-BCA5-654A9F10AFC3}" type="parTrans" cxnId="{B00A9B73-A687-4698-BF96-9C388CBA889A}">
      <dgm:prSet custT="1"/>
      <dgm:spPr/>
      <dgm:t>
        <a:bodyPr/>
        <a:lstStyle/>
        <a:p>
          <a:endParaRPr lang="zh-CN" altLang="en-US" sz="700"/>
        </a:p>
      </dgm:t>
    </dgm:pt>
    <dgm:pt modelId="{87535348-649F-49BF-92A5-AFFA98EB0B58}" type="sibTrans" cxnId="{B00A9B73-A687-4698-BF96-9C388CBA889A}">
      <dgm:prSet/>
      <dgm:spPr/>
      <dgm:t>
        <a:bodyPr/>
        <a:lstStyle/>
        <a:p>
          <a:endParaRPr lang="zh-CN" altLang="en-US" sz="2400"/>
        </a:p>
      </dgm:t>
    </dgm:pt>
    <dgm:pt modelId="{6A1FB209-E765-429E-8AAE-6491EA7A43A3}">
      <dgm:prSet custT="1"/>
      <dgm:spPr/>
      <dgm:t>
        <a:bodyPr/>
        <a:lstStyle/>
        <a:p>
          <a:r>
            <a:rPr lang="en-US" altLang="en-US" sz="1600" dirty="0" smtClean="0"/>
            <a:t>log buffer space</a:t>
          </a:r>
          <a:endParaRPr lang="zh-CN" altLang="en-US" sz="1600" dirty="0"/>
        </a:p>
      </dgm:t>
    </dgm:pt>
    <dgm:pt modelId="{1C78EC27-2381-4FC2-BB8B-DA9DA9BB96B2}" type="parTrans" cxnId="{906F8982-E5D3-430B-AE47-2352B44FA713}">
      <dgm:prSet custT="1"/>
      <dgm:spPr/>
      <dgm:t>
        <a:bodyPr/>
        <a:lstStyle/>
        <a:p>
          <a:endParaRPr lang="zh-CN" altLang="en-US" sz="700"/>
        </a:p>
      </dgm:t>
    </dgm:pt>
    <dgm:pt modelId="{3AC7DBAA-72D5-43D5-B7D7-981E794DBF06}" type="sibTrans" cxnId="{906F8982-E5D3-430B-AE47-2352B44FA713}">
      <dgm:prSet/>
      <dgm:spPr/>
      <dgm:t>
        <a:bodyPr/>
        <a:lstStyle/>
        <a:p>
          <a:endParaRPr lang="zh-CN" altLang="en-US" sz="2400"/>
        </a:p>
      </dgm:t>
    </dgm:pt>
    <dgm:pt modelId="{C718D31F-7BE8-4B71-9F3B-47A95622C485}">
      <dgm:prSet custT="1"/>
      <dgm:spPr/>
      <dgm:t>
        <a:bodyPr/>
        <a:lstStyle/>
        <a:p>
          <a:r>
            <a:rPr lang="zh-CN" altLang="en-US" sz="1600" dirty="0" smtClean="0"/>
            <a:t>网络</a:t>
          </a:r>
          <a:endParaRPr lang="zh-CN" altLang="en-US" sz="1600" dirty="0"/>
        </a:p>
      </dgm:t>
    </dgm:pt>
    <dgm:pt modelId="{689B43F2-53DD-4CA2-8454-E81C58426D4D}" type="parTrans" cxnId="{5BAB0771-A129-41B1-9387-84FF928933F4}">
      <dgm:prSet custT="1"/>
      <dgm:spPr/>
      <dgm:t>
        <a:bodyPr/>
        <a:lstStyle/>
        <a:p>
          <a:endParaRPr lang="zh-CN" altLang="en-US" sz="700"/>
        </a:p>
      </dgm:t>
    </dgm:pt>
    <dgm:pt modelId="{6AD3CEE4-4C6D-4F6A-BDF5-FC7DECAAAAA2}" type="sibTrans" cxnId="{5BAB0771-A129-41B1-9387-84FF928933F4}">
      <dgm:prSet/>
      <dgm:spPr/>
      <dgm:t>
        <a:bodyPr/>
        <a:lstStyle/>
        <a:p>
          <a:endParaRPr lang="zh-CN" altLang="en-US" sz="2400"/>
        </a:p>
      </dgm:t>
    </dgm:pt>
    <dgm:pt modelId="{9C81526C-A4D9-42F0-A365-4AC870E88391}">
      <dgm:prSet custT="1"/>
      <dgm:spPr/>
      <dgm:t>
        <a:bodyPr/>
        <a:lstStyle/>
        <a:p>
          <a:r>
            <a:rPr lang="zh-CN" altLang="en-US" sz="1600" dirty="0" smtClean="0"/>
            <a:t>调度</a:t>
          </a:r>
          <a:endParaRPr lang="zh-CN" altLang="en-US" sz="1600" dirty="0"/>
        </a:p>
      </dgm:t>
    </dgm:pt>
    <dgm:pt modelId="{735861D6-C390-4994-9188-7FA5508EB075}" type="parTrans" cxnId="{7CEF1C0C-3CDC-4D00-A256-B173DD38A557}">
      <dgm:prSet custT="1"/>
      <dgm:spPr/>
      <dgm:t>
        <a:bodyPr/>
        <a:lstStyle/>
        <a:p>
          <a:endParaRPr lang="zh-CN" altLang="en-US" sz="900"/>
        </a:p>
      </dgm:t>
    </dgm:pt>
    <dgm:pt modelId="{CA6EA867-F68B-4DC4-B1CD-33A30A391631}" type="sibTrans" cxnId="{7CEF1C0C-3CDC-4D00-A256-B173DD38A557}">
      <dgm:prSet/>
      <dgm:spPr/>
      <dgm:t>
        <a:bodyPr/>
        <a:lstStyle/>
        <a:p>
          <a:endParaRPr lang="zh-CN" altLang="en-US" sz="2400"/>
        </a:p>
      </dgm:t>
    </dgm:pt>
    <dgm:pt modelId="{B5A699FD-A486-4397-B8C7-0C4DA7AE6EC4}">
      <dgm:prSet custT="1"/>
      <dgm:spPr/>
      <dgm:t>
        <a:bodyPr/>
        <a:lstStyle/>
        <a:p>
          <a:r>
            <a:rPr lang="en-US" altLang="zh-CN" sz="1600" dirty="0" smtClean="0"/>
            <a:t>I/O</a:t>
          </a:r>
          <a:endParaRPr lang="zh-CN" altLang="en-US" sz="1600" dirty="0"/>
        </a:p>
      </dgm:t>
    </dgm:pt>
    <dgm:pt modelId="{11E497A4-9F63-48AE-82D7-407C793E4C51}" type="parTrans" cxnId="{C65A00C9-19D6-4285-9141-A183872FC646}">
      <dgm:prSet custT="1"/>
      <dgm:spPr/>
      <dgm:t>
        <a:bodyPr/>
        <a:lstStyle/>
        <a:p>
          <a:endParaRPr lang="zh-CN" altLang="en-US" sz="1050"/>
        </a:p>
      </dgm:t>
    </dgm:pt>
    <dgm:pt modelId="{520AAFBC-4931-4C2E-9B9D-DD0B05E4E0B0}" type="sibTrans" cxnId="{C65A00C9-19D6-4285-9141-A183872FC646}">
      <dgm:prSet/>
      <dgm:spPr/>
      <dgm:t>
        <a:bodyPr/>
        <a:lstStyle/>
        <a:p>
          <a:endParaRPr lang="zh-CN" altLang="en-US" sz="2400"/>
        </a:p>
      </dgm:t>
    </dgm:pt>
    <dgm:pt modelId="{47008AEC-5ED3-431E-917C-F7449B377D8F}">
      <dgm:prSet custT="1"/>
      <dgm:spPr/>
      <dgm:t>
        <a:bodyPr/>
        <a:lstStyle/>
        <a:p>
          <a:r>
            <a:rPr lang="zh-CN" altLang="en-US" sz="1600" dirty="0" smtClean="0"/>
            <a:t>应用</a:t>
          </a:r>
          <a:r>
            <a:rPr lang="en-US" altLang="zh-CN" sz="1600" dirty="0" smtClean="0"/>
            <a:t>I/O</a:t>
          </a:r>
          <a:endParaRPr lang="zh-CN" altLang="en-US" sz="1600" dirty="0"/>
        </a:p>
      </dgm:t>
    </dgm:pt>
    <dgm:pt modelId="{DD516B33-6B44-44A5-BCB8-F25FAE4B850B}" type="parTrans" cxnId="{4E8243A3-5AC0-47E5-AE30-0AC207306028}">
      <dgm:prSet custT="1"/>
      <dgm:spPr/>
      <dgm:t>
        <a:bodyPr/>
        <a:lstStyle/>
        <a:p>
          <a:endParaRPr lang="zh-CN" altLang="en-US" sz="700"/>
        </a:p>
      </dgm:t>
    </dgm:pt>
    <dgm:pt modelId="{F71A6E66-F5AA-4A93-BA8F-0FC1472D7570}" type="sibTrans" cxnId="{4E8243A3-5AC0-47E5-AE30-0AC207306028}">
      <dgm:prSet/>
      <dgm:spPr/>
      <dgm:t>
        <a:bodyPr/>
        <a:lstStyle/>
        <a:p>
          <a:endParaRPr lang="zh-CN" altLang="en-US" sz="2400"/>
        </a:p>
      </dgm:t>
    </dgm:pt>
    <dgm:pt modelId="{7039C479-AA25-4AB1-AD25-B3881A32BD21}">
      <dgm:prSet custT="1"/>
      <dgm:spPr/>
      <dgm:t>
        <a:bodyPr/>
        <a:lstStyle/>
        <a:p>
          <a:r>
            <a:rPr lang="en-US" altLang="zh-CN" sz="1600" dirty="0" smtClean="0"/>
            <a:t>RMAN I/O</a:t>
          </a:r>
          <a:endParaRPr lang="zh-CN" altLang="en-US" sz="1600" dirty="0"/>
        </a:p>
      </dgm:t>
    </dgm:pt>
    <dgm:pt modelId="{A2AB878D-7AB8-4B4E-82EB-9535365B120C}" type="parTrans" cxnId="{E189A658-7EDC-4BFD-A539-EEAA573E66CA}">
      <dgm:prSet custT="1"/>
      <dgm:spPr/>
      <dgm:t>
        <a:bodyPr/>
        <a:lstStyle/>
        <a:p>
          <a:endParaRPr lang="zh-CN" altLang="en-US" sz="700"/>
        </a:p>
      </dgm:t>
    </dgm:pt>
    <dgm:pt modelId="{E7C052D0-9D7D-4A15-A1E1-1E0B42D89C3F}" type="sibTrans" cxnId="{E189A658-7EDC-4BFD-A539-EEAA573E66CA}">
      <dgm:prSet/>
      <dgm:spPr/>
      <dgm:t>
        <a:bodyPr/>
        <a:lstStyle/>
        <a:p>
          <a:endParaRPr lang="zh-CN" altLang="en-US" sz="2400"/>
        </a:p>
      </dgm:t>
    </dgm:pt>
    <dgm:pt modelId="{28430082-E791-498E-90E3-B27E51099B9F}">
      <dgm:prSet custT="1"/>
      <dgm:spPr/>
      <dgm:t>
        <a:bodyPr/>
        <a:lstStyle/>
        <a:p>
          <a:r>
            <a:rPr lang="en-US" altLang="en-US" sz="1600" dirty="0" err="1" smtClean="0"/>
            <a:t>enq</a:t>
          </a:r>
          <a:r>
            <a:rPr lang="en-US" altLang="en-US" sz="1600" dirty="0" smtClean="0"/>
            <a:t>: TX - allocate ITL entry</a:t>
          </a:r>
          <a:endParaRPr lang="zh-CN" altLang="en-US" sz="1600" dirty="0"/>
        </a:p>
      </dgm:t>
    </dgm:pt>
    <dgm:pt modelId="{A5770D58-F045-4588-9E07-5B8277FEBA82}" type="parTrans" cxnId="{D6C92032-2644-4A42-8466-21BD0B78F416}">
      <dgm:prSet custT="1"/>
      <dgm:spPr/>
      <dgm:t>
        <a:bodyPr/>
        <a:lstStyle/>
        <a:p>
          <a:endParaRPr lang="zh-CN" altLang="en-US" sz="700"/>
        </a:p>
      </dgm:t>
    </dgm:pt>
    <dgm:pt modelId="{FFEC2F0D-BE4D-491B-863E-ECEA83033D12}" type="sibTrans" cxnId="{D6C92032-2644-4A42-8466-21BD0B78F416}">
      <dgm:prSet/>
      <dgm:spPr/>
      <dgm:t>
        <a:bodyPr/>
        <a:lstStyle/>
        <a:p>
          <a:endParaRPr lang="zh-CN" altLang="en-US" sz="2400"/>
        </a:p>
      </dgm:t>
    </dgm:pt>
    <dgm:pt modelId="{95CB70BF-6CFE-4530-9B61-69934F8721AA}">
      <dgm:prSet custT="1"/>
      <dgm:spPr/>
      <dgm:t>
        <a:bodyPr/>
        <a:lstStyle/>
        <a:p>
          <a:r>
            <a:rPr lang="en-US" altLang="en-US" sz="1600" dirty="0" err="1" smtClean="0"/>
            <a:t>enq</a:t>
          </a:r>
          <a:r>
            <a:rPr lang="en-US" altLang="en-US" sz="1600" dirty="0" smtClean="0"/>
            <a:t>: HW - contention</a:t>
          </a:r>
          <a:endParaRPr lang="zh-CN" altLang="en-US" sz="1600" dirty="0"/>
        </a:p>
      </dgm:t>
    </dgm:pt>
    <dgm:pt modelId="{E758D179-6AC9-4A0C-90ED-36E9A7AC1B8A}" type="parTrans" cxnId="{EB7889BE-D85C-45F1-9B49-1598F93D4A35}">
      <dgm:prSet custT="1"/>
      <dgm:spPr/>
      <dgm:t>
        <a:bodyPr/>
        <a:lstStyle/>
        <a:p>
          <a:endParaRPr lang="zh-CN" altLang="en-US" sz="700"/>
        </a:p>
      </dgm:t>
    </dgm:pt>
    <dgm:pt modelId="{B31AE888-94F4-4E18-9F49-499FA64C3195}" type="sibTrans" cxnId="{EB7889BE-D85C-45F1-9B49-1598F93D4A35}">
      <dgm:prSet/>
      <dgm:spPr/>
      <dgm:t>
        <a:bodyPr/>
        <a:lstStyle/>
        <a:p>
          <a:endParaRPr lang="zh-CN" altLang="en-US" sz="2400"/>
        </a:p>
      </dgm:t>
    </dgm:pt>
    <dgm:pt modelId="{470BB1DA-2FED-4077-81A7-CB5887034703}" type="pres">
      <dgm:prSet presAssocID="{B90D772D-2322-470B-AB3E-0934C28B825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0E40929-C28C-42CB-8820-676841A8D327}" type="pres">
      <dgm:prSet presAssocID="{2B0B76F3-57C8-43EF-8F7F-FEA03C58D790}" presName="root1" presStyleCnt="0"/>
      <dgm:spPr/>
    </dgm:pt>
    <dgm:pt modelId="{33A5074D-4269-48EF-ADA5-5A4E60F1CB58}" type="pres">
      <dgm:prSet presAssocID="{2B0B76F3-57C8-43EF-8F7F-FEA03C58D790}" presName="LevelOneTextNode" presStyleLbl="node0" presStyleIdx="0" presStyleCnt="1" custScaleX="209265" custScaleY="14994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56E875-A717-4FFA-BB5F-1C44F8CFA40C}" type="pres">
      <dgm:prSet presAssocID="{2B0B76F3-57C8-43EF-8F7F-FEA03C58D790}" presName="level2hierChild" presStyleCnt="0"/>
      <dgm:spPr/>
    </dgm:pt>
    <dgm:pt modelId="{3760D4D3-BC87-40A6-92DE-C7299A092554}" type="pres">
      <dgm:prSet presAssocID="{0392BCF9-071A-4549-85D2-7B0423DE26D9}" presName="conn2-1" presStyleLbl="parChTrans1D2" presStyleIdx="0" presStyleCnt="9"/>
      <dgm:spPr/>
      <dgm:t>
        <a:bodyPr/>
        <a:lstStyle/>
        <a:p>
          <a:endParaRPr lang="zh-CN" altLang="en-US"/>
        </a:p>
      </dgm:t>
    </dgm:pt>
    <dgm:pt modelId="{65B8DE3A-6D41-4877-8090-189F95CE7C0D}" type="pres">
      <dgm:prSet presAssocID="{0392BCF9-071A-4549-85D2-7B0423DE26D9}" presName="connTx" presStyleLbl="parChTrans1D2" presStyleIdx="0" presStyleCnt="9"/>
      <dgm:spPr/>
      <dgm:t>
        <a:bodyPr/>
        <a:lstStyle/>
        <a:p>
          <a:endParaRPr lang="zh-CN" altLang="en-US"/>
        </a:p>
      </dgm:t>
    </dgm:pt>
    <dgm:pt modelId="{E7FA6584-FD43-47DF-A46A-80A820129650}" type="pres">
      <dgm:prSet presAssocID="{C1DC39B0-2FBF-4B87-937D-580A05168985}" presName="root2" presStyleCnt="0"/>
      <dgm:spPr/>
    </dgm:pt>
    <dgm:pt modelId="{E73BE7EC-BE1B-4D40-9D78-8E285AF04460}" type="pres">
      <dgm:prSet presAssocID="{C1DC39B0-2FBF-4B87-937D-580A05168985}" presName="LevelTwoTextNode" presStyleLbl="node2" presStyleIdx="0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1D5E0E7-7C4A-4589-A51B-0B34C1303BAA}" type="pres">
      <dgm:prSet presAssocID="{C1DC39B0-2FBF-4B87-937D-580A05168985}" presName="level3hierChild" presStyleCnt="0"/>
      <dgm:spPr/>
    </dgm:pt>
    <dgm:pt modelId="{38B62C1E-B208-4EBA-8C7F-583B808969FE}" type="pres">
      <dgm:prSet presAssocID="{9EEA85C6-100E-4640-B377-356A10FBE81C}" presName="conn2-1" presStyleLbl="parChTrans1D2" presStyleIdx="1" presStyleCnt="9"/>
      <dgm:spPr/>
      <dgm:t>
        <a:bodyPr/>
        <a:lstStyle/>
        <a:p>
          <a:endParaRPr lang="zh-CN" altLang="en-US"/>
        </a:p>
      </dgm:t>
    </dgm:pt>
    <dgm:pt modelId="{7187816A-9569-4116-A683-DD03A03A0C28}" type="pres">
      <dgm:prSet presAssocID="{9EEA85C6-100E-4640-B377-356A10FBE81C}" presName="connTx" presStyleLbl="parChTrans1D2" presStyleIdx="1" presStyleCnt="9"/>
      <dgm:spPr/>
      <dgm:t>
        <a:bodyPr/>
        <a:lstStyle/>
        <a:p>
          <a:endParaRPr lang="zh-CN" altLang="en-US"/>
        </a:p>
      </dgm:t>
    </dgm:pt>
    <dgm:pt modelId="{E44BE9B0-A006-4699-8A24-1C7AEB98CFF1}" type="pres">
      <dgm:prSet presAssocID="{3EC37530-E9AE-41B4-A5B1-B44A120363AA}" presName="root2" presStyleCnt="0"/>
      <dgm:spPr/>
    </dgm:pt>
    <dgm:pt modelId="{F7C325C3-3A1A-465B-B50F-197ADA28C86E}" type="pres">
      <dgm:prSet presAssocID="{3EC37530-E9AE-41B4-A5B1-B44A120363AA}" presName="LevelTwoTextNode" presStyleLbl="node2" presStyleIdx="1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5D3560F-4022-4875-9215-9CF3C1FDACFC}" type="pres">
      <dgm:prSet presAssocID="{3EC37530-E9AE-41B4-A5B1-B44A120363AA}" presName="level3hierChild" presStyleCnt="0"/>
      <dgm:spPr/>
    </dgm:pt>
    <dgm:pt modelId="{7D1282E6-C389-40E6-B65B-FDE254F5DC5C}" type="pres">
      <dgm:prSet presAssocID="{7DFF7BAC-EA55-406B-B1FE-E8E024EA6DAC}" presName="conn2-1" presStyleLbl="parChTrans1D3" presStyleIdx="0" presStyleCnt="10"/>
      <dgm:spPr/>
      <dgm:t>
        <a:bodyPr/>
        <a:lstStyle/>
        <a:p>
          <a:endParaRPr lang="zh-CN" altLang="en-US"/>
        </a:p>
      </dgm:t>
    </dgm:pt>
    <dgm:pt modelId="{FCAF57D2-3AFD-4E93-A3AD-9E0CA26B1C3C}" type="pres">
      <dgm:prSet presAssocID="{7DFF7BAC-EA55-406B-B1FE-E8E024EA6DAC}" presName="connTx" presStyleLbl="parChTrans1D3" presStyleIdx="0" presStyleCnt="10"/>
      <dgm:spPr/>
      <dgm:t>
        <a:bodyPr/>
        <a:lstStyle/>
        <a:p>
          <a:endParaRPr lang="zh-CN" altLang="en-US"/>
        </a:p>
      </dgm:t>
    </dgm:pt>
    <dgm:pt modelId="{7FA958B4-B1A2-44DC-BB49-9F132541FFF1}" type="pres">
      <dgm:prSet presAssocID="{65E49C9C-90D4-4FE8-A759-51565816A684}" presName="root2" presStyleCnt="0"/>
      <dgm:spPr/>
    </dgm:pt>
    <dgm:pt modelId="{090595FF-E6C7-4F36-B9B6-C4E8BEE78F7B}" type="pres">
      <dgm:prSet presAssocID="{65E49C9C-90D4-4FE8-A759-51565816A684}" presName="LevelTwoTextNode" presStyleLbl="node3" presStyleIdx="0" presStyleCnt="10" custScaleX="22897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0FB8D20-F195-4F40-ADC1-52DAE17E5F5C}" type="pres">
      <dgm:prSet presAssocID="{65E49C9C-90D4-4FE8-A759-51565816A684}" presName="level3hierChild" presStyleCnt="0"/>
      <dgm:spPr/>
    </dgm:pt>
    <dgm:pt modelId="{5627F0F0-B7BF-4857-BFE5-FE7EFCF2ED5E}" type="pres">
      <dgm:prSet presAssocID="{555BCD8B-714D-4A90-9A47-C7BB73309459}" presName="conn2-1" presStyleLbl="parChTrans1D3" presStyleIdx="1" presStyleCnt="10"/>
      <dgm:spPr/>
      <dgm:t>
        <a:bodyPr/>
        <a:lstStyle/>
        <a:p>
          <a:endParaRPr lang="zh-CN" altLang="en-US"/>
        </a:p>
      </dgm:t>
    </dgm:pt>
    <dgm:pt modelId="{830F3B78-75AE-4F35-8881-8E7899029F84}" type="pres">
      <dgm:prSet presAssocID="{555BCD8B-714D-4A90-9A47-C7BB73309459}" presName="connTx" presStyleLbl="parChTrans1D3" presStyleIdx="1" presStyleCnt="10"/>
      <dgm:spPr/>
      <dgm:t>
        <a:bodyPr/>
        <a:lstStyle/>
        <a:p>
          <a:endParaRPr lang="zh-CN" altLang="en-US"/>
        </a:p>
      </dgm:t>
    </dgm:pt>
    <dgm:pt modelId="{379B5E0B-BF9A-4955-A586-6E44230B4764}" type="pres">
      <dgm:prSet presAssocID="{AB5A1202-7365-4172-8F99-710DA6C1A7D0}" presName="root2" presStyleCnt="0"/>
      <dgm:spPr/>
    </dgm:pt>
    <dgm:pt modelId="{7D5749FD-F1CB-4A9C-9A72-3210E1B9C22B}" type="pres">
      <dgm:prSet presAssocID="{AB5A1202-7365-4172-8F99-710DA6C1A7D0}" presName="LevelTwoTextNode" presStyleLbl="node3" presStyleIdx="1" presStyleCnt="10" custScaleX="22897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0E8ABAB-E019-4804-907B-A7D5C9B8CB58}" type="pres">
      <dgm:prSet presAssocID="{AB5A1202-7365-4172-8F99-710DA6C1A7D0}" presName="level3hierChild" presStyleCnt="0"/>
      <dgm:spPr/>
    </dgm:pt>
    <dgm:pt modelId="{3463804E-C1DC-4715-9B86-9A4BF7584BEE}" type="pres">
      <dgm:prSet presAssocID="{EB639300-CBE5-4DF6-8DD6-A7E4D1649279}" presName="conn2-1" presStyleLbl="parChTrans1D2" presStyleIdx="2" presStyleCnt="9"/>
      <dgm:spPr/>
      <dgm:t>
        <a:bodyPr/>
        <a:lstStyle/>
        <a:p>
          <a:endParaRPr lang="zh-CN" altLang="en-US"/>
        </a:p>
      </dgm:t>
    </dgm:pt>
    <dgm:pt modelId="{A2E7352C-868A-4274-BFA2-4A5F51444D54}" type="pres">
      <dgm:prSet presAssocID="{EB639300-CBE5-4DF6-8DD6-A7E4D1649279}" presName="connTx" presStyleLbl="parChTrans1D2" presStyleIdx="2" presStyleCnt="9"/>
      <dgm:spPr/>
      <dgm:t>
        <a:bodyPr/>
        <a:lstStyle/>
        <a:p>
          <a:endParaRPr lang="zh-CN" altLang="en-US"/>
        </a:p>
      </dgm:t>
    </dgm:pt>
    <dgm:pt modelId="{86912BFB-6839-4DFA-8AD3-BA33D2B89E19}" type="pres">
      <dgm:prSet presAssocID="{64C92F19-C25F-47F4-B9BB-59492FDB2DC6}" presName="root2" presStyleCnt="0"/>
      <dgm:spPr/>
    </dgm:pt>
    <dgm:pt modelId="{3593C5DC-4F77-4435-88EC-9185C0FCC67B}" type="pres">
      <dgm:prSet presAssocID="{64C92F19-C25F-47F4-B9BB-59492FDB2DC6}" presName="LevelTwoTextNode" presStyleLbl="node2" presStyleIdx="2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3E610E-5AAD-40E7-9B9E-893DDDC876B1}" type="pres">
      <dgm:prSet presAssocID="{64C92F19-C25F-47F4-B9BB-59492FDB2DC6}" presName="level3hierChild" presStyleCnt="0"/>
      <dgm:spPr/>
    </dgm:pt>
    <dgm:pt modelId="{8DBEC6C4-C949-44BC-A0C0-92D182C1CEF2}" type="pres">
      <dgm:prSet presAssocID="{7609AC53-8976-42AE-9FFB-65295BA3D552}" presName="conn2-1" presStyleLbl="parChTrans1D2" presStyleIdx="3" presStyleCnt="9"/>
      <dgm:spPr/>
      <dgm:t>
        <a:bodyPr/>
        <a:lstStyle/>
        <a:p>
          <a:endParaRPr lang="zh-CN" altLang="en-US"/>
        </a:p>
      </dgm:t>
    </dgm:pt>
    <dgm:pt modelId="{2613BB88-14C5-42D6-870A-CFA2EB20F596}" type="pres">
      <dgm:prSet presAssocID="{7609AC53-8976-42AE-9FFB-65295BA3D552}" presName="connTx" presStyleLbl="parChTrans1D2" presStyleIdx="3" presStyleCnt="9"/>
      <dgm:spPr/>
      <dgm:t>
        <a:bodyPr/>
        <a:lstStyle/>
        <a:p>
          <a:endParaRPr lang="zh-CN" altLang="en-US"/>
        </a:p>
      </dgm:t>
    </dgm:pt>
    <dgm:pt modelId="{B6CB8BF9-9A1E-444C-8075-DC30033CBBD0}" type="pres">
      <dgm:prSet presAssocID="{8A7A0FEA-B3AC-46AA-8C34-76D1DEC38DC0}" presName="root2" presStyleCnt="0"/>
      <dgm:spPr/>
    </dgm:pt>
    <dgm:pt modelId="{243F90FF-AB28-4BD7-9CE7-779EDF683853}" type="pres">
      <dgm:prSet presAssocID="{8A7A0FEA-B3AC-46AA-8C34-76D1DEC38DC0}" presName="LevelTwoTextNode" presStyleLbl="node2" presStyleIdx="3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3BC901-6F91-4E6C-90D5-2E846EAB8E60}" type="pres">
      <dgm:prSet presAssocID="{8A7A0FEA-B3AC-46AA-8C34-76D1DEC38DC0}" presName="level3hierChild" presStyleCnt="0"/>
      <dgm:spPr/>
    </dgm:pt>
    <dgm:pt modelId="{93AD56B1-C389-4FFF-8727-45BC193D8E66}" type="pres">
      <dgm:prSet presAssocID="{4273AEB3-4FCB-4ECA-A99E-B29A890355EE}" presName="conn2-1" presStyleLbl="parChTrans1D3" presStyleIdx="2" presStyleCnt="10"/>
      <dgm:spPr/>
      <dgm:t>
        <a:bodyPr/>
        <a:lstStyle/>
        <a:p>
          <a:endParaRPr lang="zh-CN" altLang="en-US"/>
        </a:p>
      </dgm:t>
    </dgm:pt>
    <dgm:pt modelId="{647CF699-F91E-4519-AC9C-EC1E10AA6F64}" type="pres">
      <dgm:prSet presAssocID="{4273AEB3-4FCB-4ECA-A99E-B29A890355EE}" presName="connTx" presStyleLbl="parChTrans1D3" presStyleIdx="2" presStyleCnt="10"/>
      <dgm:spPr/>
      <dgm:t>
        <a:bodyPr/>
        <a:lstStyle/>
        <a:p>
          <a:endParaRPr lang="zh-CN" altLang="en-US"/>
        </a:p>
      </dgm:t>
    </dgm:pt>
    <dgm:pt modelId="{B0118693-9F2B-42BF-AB87-08A6AF708FDF}" type="pres">
      <dgm:prSet presAssocID="{3A932B79-9B8F-45B3-B238-36C789283EEE}" presName="root2" presStyleCnt="0"/>
      <dgm:spPr/>
    </dgm:pt>
    <dgm:pt modelId="{FE27AA37-7291-491E-AE14-AB5E1ED7F509}" type="pres">
      <dgm:prSet presAssocID="{3A932B79-9B8F-45B3-B238-36C789283EEE}" presName="LevelTwoTextNode" presStyleLbl="node3" presStyleIdx="2" presStyleCnt="10" custScaleX="22897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66E9DE-9FE3-4C72-BA73-F23B8D53502D}" type="pres">
      <dgm:prSet presAssocID="{3A932B79-9B8F-45B3-B238-36C789283EEE}" presName="level3hierChild" presStyleCnt="0"/>
      <dgm:spPr/>
    </dgm:pt>
    <dgm:pt modelId="{27D4FA8E-1FB2-49F0-9650-74B210A78CB6}" type="pres">
      <dgm:prSet presAssocID="{911273CC-6EBB-453B-B9FA-65DE6C8F7DE2}" presName="conn2-1" presStyleLbl="parChTrans1D2" presStyleIdx="4" presStyleCnt="9"/>
      <dgm:spPr/>
      <dgm:t>
        <a:bodyPr/>
        <a:lstStyle/>
        <a:p>
          <a:endParaRPr lang="zh-CN" altLang="en-US"/>
        </a:p>
      </dgm:t>
    </dgm:pt>
    <dgm:pt modelId="{3FC10692-8C9E-4E4E-AEF5-EA72C07793D3}" type="pres">
      <dgm:prSet presAssocID="{911273CC-6EBB-453B-B9FA-65DE6C8F7DE2}" presName="connTx" presStyleLbl="parChTrans1D2" presStyleIdx="4" presStyleCnt="9"/>
      <dgm:spPr/>
      <dgm:t>
        <a:bodyPr/>
        <a:lstStyle/>
        <a:p>
          <a:endParaRPr lang="zh-CN" altLang="en-US"/>
        </a:p>
      </dgm:t>
    </dgm:pt>
    <dgm:pt modelId="{7743D2AC-BEE2-42CB-8C24-9BCE36C23ECF}" type="pres">
      <dgm:prSet presAssocID="{01CB3A1D-B397-469E-B51F-86D52FD7FC84}" presName="root2" presStyleCnt="0"/>
      <dgm:spPr/>
    </dgm:pt>
    <dgm:pt modelId="{D651EE41-581A-46F1-A7A8-1A6C52FC613F}" type="pres">
      <dgm:prSet presAssocID="{01CB3A1D-B397-469E-B51F-86D52FD7FC84}" presName="LevelTwoTextNode" presStyleLbl="node2" presStyleIdx="4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A8DBBE0-F7B8-49C0-A999-0DE3A7370DC3}" type="pres">
      <dgm:prSet presAssocID="{01CB3A1D-B397-469E-B51F-86D52FD7FC84}" presName="level3hierChild" presStyleCnt="0"/>
      <dgm:spPr/>
    </dgm:pt>
    <dgm:pt modelId="{3AD6BBAC-0B28-4492-91EC-13EF8A9E1416}" type="pres">
      <dgm:prSet presAssocID="{BF16C25E-4D2D-491D-9F67-D7A7727C57C1}" presName="conn2-1" presStyleLbl="parChTrans1D3" presStyleIdx="3" presStyleCnt="10"/>
      <dgm:spPr/>
      <dgm:t>
        <a:bodyPr/>
        <a:lstStyle/>
        <a:p>
          <a:endParaRPr lang="zh-CN" altLang="en-US"/>
        </a:p>
      </dgm:t>
    </dgm:pt>
    <dgm:pt modelId="{5C2F49CA-4F91-40C5-84B3-DD8C2BBD6719}" type="pres">
      <dgm:prSet presAssocID="{BF16C25E-4D2D-491D-9F67-D7A7727C57C1}" presName="connTx" presStyleLbl="parChTrans1D3" presStyleIdx="3" presStyleCnt="10"/>
      <dgm:spPr/>
      <dgm:t>
        <a:bodyPr/>
        <a:lstStyle/>
        <a:p>
          <a:endParaRPr lang="zh-CN" altLang="en-US"/>
        </a:p>
      </dgm:t>
    </dgm:pt>
    <dgm:pt modelId="{78551B45-A738-4BDA-93F7-91D10959D7EE}" type="pres">
      <dgm:prSet presAssocID="{B746C2F3-251E-4CB7-BCAA-38AFE445B0D3}" presName="root2" presStyleCnt="0"/>
      <dgm:spPr/>
    </dgm:pt>
    <dgm:pt modelId="{90CB565B-1396-4EAF-B2E1-D4F04E6E0EA7}" type="pres">
      <dgm:prSet presAssocID="{B746C2F3-251E-4CB7-BCAA-38AFE445B0D3}" presName="LevelTwoTextNode" presStyleLbl="node3" presStyleIdx="3" presStyleCnt="10" custScaleX="22897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BD2342B-4B0A-4BA4-93DA-C8E7780CF60B}" type="pres">
      <dgm:prSet presAssocID="{B746C2F3-251E-4CB7-BCAA-38AFE445B0D3}" presName="level3hierChild" presStyleCnt="0"/>
      <dgm:spPr/>
    </dgm:pt>
    <dgm:pt modelId="{80FB866D-EF19-427D-9A53-51C5B43C70CF}" type="pres">
      <dgm:prSet presAssocID="{12B1BF7D-F72C-4EA8-BCA5-654A9F10AFC3}" presName="conn2-1" presStyleLbl="parChTrans1D3" presStyleIdx="4" presStyleCnt="10"/>
      <dgm:spPr/>
      <dgm:t>
        <a:bodyPr/>
        <a:lstStyle/>
        <a:p>
          <a:endParaRPr lang="zh-CN" altLang="en-US"/>
        </a:p>
      </dgm:t>
    </dgm:pt>
    <dgm:pt modelId="{631E682A-840E-48E1-B555-78857A8949D6}" type="pres">
      <dgm:prSet presAssocID="{12B1BF7D-F72C-4EA8-BCA5-654A9F10AFC3}" presName="connTx" presStyleLbl="parChTrans1D3" presStyleIdx="4" presStyleCnt="10"/>
      <dgm:spPr/>
      <dgm:t>
        <a:bodyPr/>
        <a:lstStyle/>
        <a:p>
          <a:endParaRPr lang="zh-CN" altLang="en-US"/>
        </a:p>
      </dgm:t>
    </dgm:pt>
    <dgm:pt modelId="{05899ED5-A850-41E9-B0BA-3F45F9D3C275}" type="pres">
      <dgm:prSet presAssocID="{CA903CF4-7F11-4A0C-A53D-82AAC8561F9B}" presName="root2" presStyleCnt="0"/>
      <dgm:spPr/>
    </dgm:pt>
    <dgm:pt modelId="{265773BE-F477-48D5-A843-4AF1CE4C7CEA}" type="pres">
      <dgm:prSet presAssocID="{CA903CF4-7F11-4A0C-A53D-82AAC8561F9B}" presName="LevelTwoTextNode" presStyleLbl="node3" presStyleIdx="4" presStyleCnt="10" custScaleX="22897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ED6CC9-44E4-4473-B020-2AF0793F3083}" type="pres">
      <dgm:prSet presAssocID="{CA903CF4-7F11-4A0C-A53D-82AAC8561F9B}" presName="level3hierChild" presStyleCnt="0"/>
      <dgm:spPr/>
    </dgm:pt>
    <dgm:pt modelId="{A9584862-1957-4515-88B6-B4E3885FD91F}" type="pres">
      <dgm:prSet presAssocID="{1C78EC27-2381-4FC2-BB8B-DA9DA9BB96B2}" presName="conn2-1" presStyleLbl="parChTrans1D3" presStyleIdx="5" presStyleCnt="10"/>
      <dgm:spPr/>
      <dgm:t>
        <a:bodyPr/>
        <a:lstStyle/>
        <a:p>
          <a:endParaRPr lang="zh-CN" altLang="en-US"/>
        </a:p>
      </dgm:t>
    </dgm:pt>
    <dgm:pt modelId="{EB9AD5C5-DAAB-4E7B-A842-C21A2856F168}" type="pres">
      <dgm:prSet presAssocID="{1C78EC27-2381-4FC2-BB8B-DA9DA9BB96B2}" presName="connTx" presStyleLbl="parChTrans1D3" presStyleIdx="5" presStyleCnt="10"/>
      <dgm:spPr/>
      <dgm:t>
        <a:bodyPr/>
        <a:lstStyle/>
        <a:p>
          <a:endParaRPr lang="zh-CN" altLang="en-US"/>
        </a:p>
      </dgm:t>
    </dgm:pt>
    <dgm:pt modelId="{46DD480F-61E8-4916-B5AF-990642E3EA9D}" type="pres">
      <dgm:prSet presAssocID="{6A1FB209-E765-429E-8AAE-6491EA7A43A3}" presName="root2" presStyleCnt="0"/>
      <dgm:spPr/>
    </dgm:pt>
    <dgm:pt modelId="{48712724-F9A5-4F67-BE78-3BAC39E29819}" type="pres">
      <dgm:prSet presAssocID="{6A1FB209-E765-429E-8AAE-6491EA7A43A3}" presName="LevelTwoTextNode" presStyleLbl="node3" presStyleIdx="5" presStyleCnt="10" custScaleX="22897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AC11600-D139-4FD4-84CC-10BD3388501E}" type="pres">
      <dgm:prSet presAssocID="{6A1FB209-E765-429E-8AAE-6491EA7A43A3}" presName="level3hierChild" presStyleCnt="0"/>
      <dgm:spPr/>
    </dgm:pt>
    <dgm:pt modelId="{496793E5-0609-4F1D-A31A-F0930E051C2E}" type="pres">
      <dgm:prSet presAssocID="{BD32FD37-9E2B-491B-BE16-FDF1DFA1B379}" presName="conn2-1" presStyleLbl="parChTrans1D2" presStyleIdx="5" presStyleCnt="9"/>
      <dgm:spPr/>
      <dgm:t>
        <a:bodyPr/>
        <a:lstStyle/>
        <a:p>
          <a:endParaRPr lang="zh-CN" altLang="en-US"/>
        </a:p>
      </dgm:t>
    </dgm:pt>
    <dgm:pt modelId="{F7FC6E9F-287A-4099-ACA1-61768F69BAEC}" type="pres">
      <dgm:prSet presAssocID="{BD32FD37-9E2B-491B-BE16-FDF1DFA1B379}" presName="connTx" presStyleLbl="parChTrans1D2" presStyleIdx="5" presStyleCnt="9"/>
      <dgm:spPr/>
      <dgm:t>
        <a:bodyPr/>
        <a:lstStyle/>
        <a:p>
          <a:endParaRPr lang="zh-CN" altLang="en-US"/>
        </a:p>
      </dgm:t>
    </dgm:pt>
    <dgm:pt modelId="{924684AB-4EC5-4A40-80D1-94B3661627DA}" type="pres">
      <dgm:prSet presAssocID="{6C97CF4D-1461-4DBF-A063-9C0B2196CAF7}" presName="root2" presStyleCnt="0"/>
      <dgm:spPr/>
    </dgm:pt>
    <dgm:pt modelId="{AC47918D-DAFE-4110-A249-A65FDF0D4F24}" type="pres">
      <dgm:prSet presAssocID="{6C97CF4D-1461-4DBF-A063-9C0B2196CAF7}" presName="LevelTwoTextNode" presStyleLbl="node2" presStyleIdx="5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DF8FE0F-B0ED-4AE3-9374-CCCB0B08140C}" type="pres">
      <dgm:prSet presAssocID="{6C97CF4D-1461-4DBF-A063-9C0B2196CAF7}" presName="level3hierChild" presStyleCnt="0"/>
      <dgm:spPr/>
    </dgm:pt>
    <dgm:pt modelId="{D0B853FD-2703-44B6-94AD-CCE74DB9D210}" type="pres">
      <dgm:prSet presAssocID="{A5770D58-F045-4588-9E07-5B8277FEBA82}" presName="conn2-1" presStyleLbl="parChTrans1D3" presStyleIdx="6" presStyleCnt="10"/>
      <dgm:spPr/>
      <dgm:t>
        <a:bodyPr/>
        <a:lstStyle/>
        <a:p>
          <a:endParaRPr lang="zh-CN" altLang="en-US"/>
        </a:p>
      </dgm:t>
    </dgm:pt>
    <dgm:pt modelId="{629CE96A-C5A9-480D-981F-59D029527FF9}" type="pres">
      <dgm:prSet presAssocID="{A5770D58-F045-4588-9E07-5B8277FEBA82}" presName="connTx" presStyleLbl="parChTrans1D3" presStyleIdx="6" presStyleCnt="10"/>
      <dgm:spPr/>
      <dgm:t>
        <a:bodyPr/>
        <a:lstStyle/>
        <a:p>
          <a:endParaRPr lang="zh-CN" altLang="en-US"/>
        </a:p>
      </dgm:t>
    </dgm:pt>
    <dgm:pt modelId="{4D929285-12C1-4A39-9FB7-9EA063DC51EA}" type="pres">
      <dgm:prSet presAssocID="{28430082-E791-498E-90E3-B27E51099B9F}" presName="root2" presStyleCnt="0"/>
      <dgm:spPr/>
    </dgm:pt>
    <dgm:pt modelId="{17C3530F-AAFC-4468-A3E6-7C9AD1463873}" type="pres">
      <dgm:prSet presAssocID="{28430082-E791-498E-90E3-B27E51099B9F}" presName="LevelTwoTextNode" presStyleLbl="node3" presStyleIdx="6" presStyleCnt="10" custScaleX="22897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4F76AC6-DB4B-45A7-A09B-D0DB3C89B317}" type="pres">
      <dgm:prSet presAssocID="{28430082-E791-498E-90E3-B27E51099B9F}" presName="level3hierChild" presStyleCnt="0"/>
      <dgm:spPr/>
    </dgm:pt>
    <dgm:pt modelId="{88BB84A4-C962-4825-8C05-7A4B68879D60}" type="pres">
      <dgm:prSet presAssocID="{E758D179-6AC9-4A0C-90ED-36E9A7AC1B8A}" presName="conn2-1" presStyleLbl="parChTrans1D3" presStyleIdx="7" presStyleCnt="10"/>
      <dgm:spPr/>
      <dgm:t>
        <a:bodyPr/>
        <a:lstStyle/>
        <a:p>
          <a:endParaRPr lang="zh-CN" altLang="en-US"/>
        </a:p>
      </dgm:t>
    </dgm:pt>
    <dgm:pt modelId="{7CF1A6C6-D43B-49C6-9CC0-7AB202351399}" type="pres">
      <dgm:prSet presAssocID="{E758D179-6AC9-4A0C-90ED-36E9A7AC1B8A}" presName="connTx" presStyleLbl="parChTrans1D3" presStyleIdx="7" presStyleCnt="10"/>
      <dgm:spPr/>
      <dgm:t>
        <a:bodyPr/>
        <a:lstStyle/>
        <a:p>
          <a:endParaRPr lang="zh-CN" altLang="en-US"/>
        </a:p>
      </dgm:t>
    </dgm:pt>
    <dgm:pt modelId="{1C738A1C-AFEF-4228-B47A-61E112EEC69E}" type="pres">
      <dgm:prSet presAssocID="{95CB70BF-6CFE-4530-9B61-69934F8721AA}" presName="root2" presStyleCnt="0"/>
      <dgm:spPr/>
    </dgm:pt>
    <dgm:pt modelId="{DED01F80-D697-4163-92F8-2C0A862E0E23}" type="pres">
      <dgm:prSet presAssocID="{95CB70BF-6CFE-4530-9B61-69934F8721AA}" presName="LevelTwoTextNode" presStyleLbl="node3" presStyleIdx="7" presStyleCnt="10" custScaleX="22723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7185709-8EBE-437A-B026-DD49E6DABCCB}" type="pres">
      <dgm:prSet presAssocID="{95CB70BF-6CFE-4530-9B61-69934F8721AA}" presName="level3hierChild" presStyleCnt="0"/>
      <dgm:spPr/>
    </dgm:pt>
    <dgm:pt modelId="{2EC12661-9CD6-4477-B9DC-A53877F31DB4}" type="pres">
      <dgm:prSet presAssocID="{689B43F2-53DD-4CA2-8454-E81C58426D4D}" presName="conn2-1" presStyleLbl="parChTrans1D2" presStyleIdx="6" presStyleCnt="9"/>
      <dgm:spPr/>
      <dgm:t>
        <a:bodyPr/>
        <a:lstStyle/>
        <a:p>
          <a:endParaRPr lang="zh-CN" altLang="en-US"/>
        </a:p>
      </dgm:t>
    </dgm:pt>
    <dgm:pt modelId="{9BA4604B-29CF-4B66-B4B1-0ED575F34374}" type="pres">
      <dgm:prSet presAssocID="{689B43F2-53DD-4CA2-8454-E81C58426D4D}" presName="connTx" presStyleLbl="parChTrans1D2" presStyleIdx="6" presStyleCnt="9"/>
      <dgm:spPr/>
      <dgm:t>
        <a:bodyPr/>
        <a:lstStyle/>
        <a:p>
          <a:endParaRPr lang="zh-CN" altLang="en-US"/>
        </a:p>
      </dgm:t>
    </dgm:pt>
    <dgm:pt modelId="{BC5C44AB-51B4-4E68-BD97-EF4CDD4BBED0}" type="pres">
      <dgm:prSet presAssocID="{C718D31F-7BE8-4B71-9F3B-47A95622C485}" presName="root2" presStyleCnt="0"/>
      <dgm:spPr/>
    </dgm:pt>
    <dgm:pt modelId="{96B538A1-7269-4B2E-9874-5B6A11281B88}" type="pres">
      <dgm:prSet presAssocID="{C718D31F-7BE8-4B71-9F3B-47A95622C485}" presName="LevelTwoTextNode" presStyleLbl="node2" presStyleIdx="6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F70F9E0-ED63-49B5-8032-C6BB8DF504DC}" type="pres">
      <dgm:prSet presAssocID="{C718D31F-7BE8-4B71-9F3B-47A95622C485}" presName="level3hierChild" presStyleCnt="0"/>
      <dgm:spPr/>
    </dgm:pt>
    <dgm:pt modelId="{248410D0-B87F-431C-9376-EB3CE390BCB8}" type="pres">
      <dgm:prSet presAssocID="{735861D6-C390-4994-9188-7FA5508EB075}" presName="conn2-1" presStyleLbl="parChTrans1D2" presStyleIdx="7" presStyleCnt="9"/>
      <dgm:spPr/>
      <dgm:t>
        <a:bodyPr/>
        <a:lstStyle/>
        <a:p>
          <a:endParaRPr lang="zh-CN" altLang="en-US"/>
        </a:p>
      </dgm:t>
    </dgm:pt>
    <dgm:pt modelId="{B4FF61EA-3FFE-4858-A825-F4D9DB183FA0}" type="pres">
      <dgm:prSet presAssocID="{735861D6-C390-4994-9188-7FA5508EB075}" presName="connTx" presStyleLbl="parChTrans1D2" presStyleIdx="7" presStyleCnt="9"/>
      <dgm:spPr/>
      <dgm:t>
        <a:bodyPr/>
        <a:lstStyle/>
        <a:p>
          <a:endParaRPr lang="zh-CN" altLang="en-US"/>
        </a:p>
      </dgm:t>
    </dgm:pt>
    <dgm:pt modelId="{03BE7E5B-6BC9-4EEA-AD7C-EA63B3CF4C32}" type="pres">
      <dgm:prSet presAssocID="{9C81526C-A4D9-42F0-A365-4AC870E88391}" presName="root2" presStyleCnt="0"/>
      <dgm:spPr/>
    </dgm:pt>
    <dgm:pt modelId="{CC6727C1-F740-4AC8-85A9-12024A4E59F9}" type="pres">
      <dgm:prSet presAssocID="{9C81526C-A4D9-42F0-A365-4AC870E88391}" presName="LevelTwoTextNode" presStyleLbl="node2" presStyleIdx="7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AB65AA-6BC9-4A79-B2B9-DA7280C69356}" type="pres">
      <dgm:prSet presAssocID="{9C81526C-A4D9-42F0-A365-4AC870E88391}" presName="level3hierChild" presStyleCnt="0"/>
      <dgm:spPr/>
    </dgm:pt>
    <dgm:pt modelId="{DFDF7160-2CC8-492C-849A-A6003C5E7976}" type="pres">
      <dgm:prSet presAssocID="{11E497A4-9F63-48AE-82D7-407C793E4C51}" presName="conn2-1" presStyleLbl="parChTrans1D2" presStyleIdx="8" presStyleCnt="9"/>
      <dgm:spPr/>
      <dgm:t>
        <a:bodyPr/>
        <a:lstStyle/>
        <a:p>
          <a:endParaRPr lang="zh-CN" altLang="en-US"/>
        </a:p>
      </dgm:t>
    </dgm:pt>
    <dgm:pt modelId="{4F7CFA7F-6D9C-4667-99B0-3E793299F58C}" type="pres">
      <dgm:prSet presAssocID="{11E497A4-9F63-48AE-82D7-407C793E4C51}" presName="connTx" presStyleLbl="parChTrans1D2" presStyleIdx="8" presStyleCnt="9"/>
      <dgm:spPr/>
      <dgm:t>
        <a:bodyPr/>
        <a:lstStyle/>
        <a:p>
          <a:endParaRPr lang="zh-CN" altLang="en-US"/>
        </a:p>
      </dgm:t>
    </dgm:pt>
    <dgm:pt modelId="{76246F9E-71F7-40DA-B981-60AFEE5A0B41}" type="pres">
      <dgm:prSet presAssocID="{B5A699FD-A486-4397-B8C7-0C4DA7AE6EC4}" presName="root2" presStyleCnt="0"/>
      <dgm:spPr/>
    </dgm:pt>
    <dgm:pt modelId="{D0475DA0-2409-4249-8BC2-172BDB91F8F1}" type="pres">
      <dgm:prSet presAssocID="{B5A699FD-A486-4397-B8C7-0C4DA7AE6EC4}" presName="LevelTwoTextNode" presStyleLbl="node2" presStyleIdx="8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F57FAD-C4A2-4447-B765-088AAD57A917}" type="pres">
      <dgm:prSet presAssocID="{B5A699FD-A486-4397-B8C7-0C4DA7AE6EC4}" presName="level3hierChild" presStyleCnt="0"/>
      <dgm:spPr/>
    </dgm:pt>
    <dgm:pt modelId="{6095E89A-F60F-4559-AE6D-E04CCF93EB12}" type="pres">
      <dgm:prSet presAssocID="{DD516B33-6B44-44A5-BCB8-F25FAE4B850B}" presName="conn2-1" presStyleLbl="parChTrans1D3" presStyleIdx="8" presStyleCnt="10"/>
      <dgm:spPr/>
      <dgm:t>
        <a:bodyPr/>
        <a:lstStyle/>
        <a:p>
          <a:endParaRPr lang="zh-CN" altLang="en-US"/>
        </a:p>
      </dgm:t>
    </dgm:pt>
    <dgm:pt modelId="{74017702-AD4C-49B2-9BFC-11C0433C3FFF}" type="pres">
      <dgm:prSet presAssocID="{DD516B33-6B44-44A5-BCB8-F25FAE4B850B}" presName="connTx" presStyleLbl="parChTrans1D3" presStyleIdx="8" presStyleCnt="10"/>
      <dgm:spPr/>
      <dgm:t>
        <a:bodyPr/>
        <a:lstStyle/>
        <a:p>
          <a:endParaRPr lang="zh-CN" altLang="en-US"/>
        </a:p>
      </dgm:t>
    </dgm:pt>
    <dgm:pt modelId="{FD1C0A36-596A-409D-A8D0-B4453B0773DD}" type="pres">
      <dgm:prSet presAssocID="{47008AEC-5ED3-431E-917C-F7449B377D8F}" presName="root2" presStyleCnt="0"/>
      <dgm:spPr/>
    </dgm:pt>
    <dgm:pt modelId="{28A6A9D5-547F-4240-B8FB-B77728F3F043}" type="pres">
      <dgm:prSet presAssocID="{47008AEC-5ED3-431E-917C-F7449B377D8F}" presName="LevelTwoTextNode" presStyleLbl="node3" presStyleIdx="8" presStyleCnt="10" custScaleX="22897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9071E46-6CE9-4147-82CA-0B555C8288E3}" type="pres">
      <dgm:prSet presAssocID="{47008AEC-5ED3-431E-917C-F7449B377D8F}" presName="level3hierChild" presStyleCnt="0"/>
      <dgm:spPr/>
    </dgm:pt>
    <dgm:pt modelId="{184F5BAD-7504-4397-BF96-0CA3E3230E48}" type="pres">
      <dgm:prSet presAssocID="{A2AB878D-7AB8-4B4E-82EB-9535365B120C}" presName="conn2-1" presStyleLbl="parChTrans1D3" presStyleIdx="9" presStyleCnt="10"/>
      <dgm:spPr/>
      <dgm:t>
        <a:bodyPr/>
        <a:lstStyle/>
        <a:p>
          <a:endParaRPr lang="zh-CN" altLang="en-US"/>
        </a:p>
      </dgm:t>
    </dgm:pt>
    <dgm:pt modelId="{5987771C-01E9-48CA-9BF0-8E4F19AD92F0}" type="pres">
      <dgm:prSet presAssocID="{A2AB878D-7AB8-4B4E-82EB-9535365B120C}" presName="connTx" presStyleLbl="parChTrans1D3" presStyleIdx="9" presStyleCnt="10"/>
      <dgm:spPr/>
      <dgm:t>
        <a:bodyPr/>
        <a:lstStyle/>
        <a:p>
          <a:endParaRPr lang="zh-CN" altLang="en-US"/>
        </a:p>
      </dgm:t>
    </dgm:pt>
    <dgm:pt modelId="{44777F5A-471D-4349-A522-914FF224D8ED}" type="pres">
      <dgm:prSet presAssocID="{7039C479-AA25-4AB1-AD25-B3881A32BD21}" presName="root2" presStyleCnt="0"/>
      <dgm:spPr/>
    </dgm:pt>
    <dgm:pt modelId="{127635AF-007C-4083-96AA-27F0A307BCBB}" type="pres">
      <dgm:prSet presAssocID="{7039C479-AA25-4AB1-AD25-B3881A32BD21}" presName="LevelTwoTextNode" presStyleLbl="node3" presStyleIdx="9" presStyleCnt="10" custScaleX="22897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C292040-D6C5-4BB1-9677-603EEBAD9512}" type="pres">
      <dgm:prSet presAssocID="{7039C479-AA25-4AB1-AD25-B3881A32BD21}" presName="level3hierChild" presStyleCnt="0"/>
      <dgm:spPr/>
    </dgm:pt>
  </dgm:ptLst>
  <dgm:cxnLst>
    <dgm:cxn modelId="{214170DB-46C5-44E3-9E52-CFB88CB420AB}" type="presOf" srcId="{555BCD8B-714D-4A90-9A47-C7BB73309459}" destId="{830F3B78-75AE-4F35-8881-8E7899029F84}" srcOrd="1" destOrd="0" presId="urn:microsoft.com/office/officeart/2008/layout/HorizontalMultiLevelHierarchy"/>
    <dgm:cxn modelId="{B13EFE95-032F-42F4-B2BD-C483B7DCEEB0}" type="presOf" srcId="{C718D31F-7BE8-4B71-9F3B-47A95622C485}" destId="{96B538A1-7269-4B2E-9874-5B6A11281B88}" srcOrd="0" destOrd="0" presId="urn:microsoft.com/office/officeart/2008/layout/HorizontalMultiLevelHierarchy"/>
    <dgm:cxn modelId="{4733549F-E429-4078-B773-04FDCA143F8A}" type="presOf" srcId="{B746C2F3-251E-4CB7-BCAA-38AFE445B0D3}" destId="{90CB565B-1396-4EAF-B2E1-D4F04E6E0EA7}" srcOrd="0" destOrd="0" presId="urn:microsoft.com/office/officeart/2008/layout/HorizontalMultiLevelHierarchy"/>
    <dgm:cxn modelId="{A7BC85B4-BD77-44C0-AF00-42AB88074AC6}" type="presOf" srcId="{4273AEB3-4FCB-4ECA-A99E-B29A890355EE}" destId="{647CF699-F91E-4519-AC9C-EC1E10AA6F64}" srcOrd="1" destOrd="0" presId="urn:microsoft.com/office/officeart/2008/layout/HorizontalMultiLevelHierarchy"/>
    <dgm:cxn modelId="{D9BF01F3-6D84-4C20-B899-7A61CE4B6EA8}" type="presOf" srcId="{EB639300-CBE5-4DF6-8DD6-A7E4D1649279}" destId="{A2E7352C-868A-4274-BFA2-4A5F51444D54}" srcOrd="1" destOrd="0" presId="urn:microsoft.com/office/officeart/2008/layout/HorizontalMultiLevelHierarchy"/>
    <dgm:cxn modelId="{55E17430-F39D-4AA6-99CA-5C770729DE10}" type="presOf" srcId="{7609AC53-8976-42AE-9FFB-65295BA3D552}" destId="{2613BB88-14C5-42D6-870A-CFA2EB20F596}" srcOrd="1" destOrd="0" presId="urn:microsoft.com/office/officeart/2008/layout/HorizontalMultiLevelHierarchy"/>
    <dgm:cxn modelId="{AFFCC137-E000-4E0A-9925-979EBB683000}" type="presOf" srcId="{A5770D58-F045-4588-9E07-5B8277FEBA82}" destId="{D0B853FD-2703-44B6-94AD-CCE74DB9D210}" srcOrd="0" destOrd="0" presId="urn:microsoft.com/office/officeart/2008/layout/HorizontalMultiLevelHierarchy"/>
    <dgm:cxn modelId="{B00A9B73-A687-4698-BF96-9C388CBA889A}" srcId="{01CB3A1D-B397-469E-B51F-86D52FD7FC84}" destId="{CA903CF4-7F11-4A0C-A53D-82AAC8561F9B}" srcOrd="1" destOrd="0" parTransId="{12B1BF7D-F72C-4EA8-BCA5-654A9F10AFC3}" sibTransId="{87535348-649F-49BF-92A5-AFFA98EB0B58}"/>
    <dgm:cxn modelId="{9EEBC384-6E3F-4135-9305-2A07FC33D266}" type="presOf" srcId="{A2AB878D-7AB8-4B4E-82EB-9535365B120C}" destId="{5987771C-01E9-48CA-9BF0-8E4F19AD92F0}" srcOrd="1" destOrd="0" presId="urn:microsoft.com/office/officeart/2008/layout/HorizontalMultiLevelHierarchy"/>
    <dgm:cxn modelId="{D6C92032-2644-4A42-8466-21BD0B78F416}" srcId="{6C97CF4D-1461-4DBF-A063-9C0B2196CAF7}" destId="{28430082-E791-498E-90E3-B27E51099B9F}" srcOrd="0" destOrd="0" parTransId="{A5770D58-F045-4588-9E07-5B8277FEBA82}" sibTransId="{FFEC2F0D-BE4D-491B-863E-ECEA83033D12}"/>
    <dgm:cxn modelId="{B87BC623-BCA1-4D73-B850-EC73A569C745}" type="presOf" srcId="{12B1BF7D-F72C-4EA8-BCA5-654A9F10AFC3}" destId="{80FB866D-EF19-427D-9A53-51C5B43C70CF}" srcOrd="0" destOrd="0" presId="urn:microsoft.com/office/officeart/2008/layout/HorizontalMultiLevelHierarchy"/>
    <dgm:cxn modelId="{A4BEADA0-ED9E-4A18-BAC2-85173A7C485F}" type="presOf" srcId="{1C78EC27-2381-4FC2-BB8B-DA9DA9BB96B2}" destId="{A9584862-1957-4515-88B6-B4E3885FD91F}" srcOrd="0" destOrd="0" presId="urn:microsoft.com/office/officeart/2008/layout/HorizontalMultiLevelHierarchy"/>
    <dgm:cxn modelId="{AE365B6F-0346-48C8-9318-9A3FADDFD31A}" srcId="{B90D772D-2322-470B-AB3E-0934C28B8254}" destId="{2B0B76F3-57C8-43EF-8F7F-FEA03C58D790}" srcOrd="0" destOrd="0" parTransId="{213B03A9-26ED-4C9C-8C54-A0019FDC7CE5}" sibTransId="{4F133BF2-1967-4B55-9B70-6A8B18E139A6}"/>
    <dgm:cxn modelId="{7CEF1C0C-3CDC-4D00-A256-B173DD38A557}" srcId="{2B0B76F3-57C8-43EF-8F7F-FEA03C58D790}" destId="{9C81526C-A4D9-42F0-A365-4AC870E88391}" srcOrd="7" destOrd="0" parTransId="{735861D6-C390-4994-9188-7FA5508EB075}" sibTransId="{CA6EA867-F68B-4DC4-B1CD-33A30A391631}"/>
    <dgm:cxn modelId="{1D7BFDA1-E24B-4123-AB75-2167BA23811B}" srcId="{2B0B76F3-57C8-43EF-8F7F-FEA03C58D790}" destId="{8A7A0FEA-B3AC-46AA-8C34-76D1DEC38DC0}" srcOrd="3" destOrd="0" parTransId="{7609AC53-8976-42AE-9FFB-65295BA3D552}" sibTransId="{8471CD5A-64BD-41F0-8C86-8E5B17E12841}"/>
    <dgm:cxn modelId="{0ECF03B3-0873-42E9-8A8B-83742BF2E4A8}" type="presOf" srcId="{AB5A1202-7365-4172-8F99-710DA6C1A7D0}" destId="{7D5749FD-F1CB-4A9C-9A72-3210E1B9C22B}" srcOrd="0" destOrd="0" presId="urn:microsoft.com/office/officeart/2008/layout/HorizontalMultiLevelHierarchy"/>
    <dgm:cxn modelId="{D7DDB644-61B4-4648-9332-EF9B4BF42E0D}" srcId="{2B0B76F3-57C8-43EF-8F7F-FEA03C58D790}" destId="{C1DC39B0-2FBF-4B87-937D-580A05168985}" srcOrd="0" destOrd="0" parTransId="{0392BCF9-071A-4549-85D2-7B0423DE26D9}" sibTransId="{3E2401C0-25E1-4BA6-9DDF-5D249B843D36}"/>
    <dgm:cxn modelId="{8662C358-31F7-484F-9601-8A7684382837}" type="presOf" srcId="{DD516B33-6B44-44A5-BCB8-F25FAE4B850B}" destId="{74017702-AD4C-49B2-9BFC-11C0433C3FFF}" srcOrd="1" destOrd="0" presId="urn:microsoft.com/office/officeart/2008/layout/HorizontalMultiLevelHierarchy"/>
    <dgm:cxn modelId="{D7E08093-80E6-47D3-AADB-89498EDF3F5D}" type="presOf" srcId="{7DFF7BAC-EA55-406B-B1FE-E8E024EA6DAC}" destId="{7D1282E6-C389-40E6-B65B-FDE254F5DC5C}" srcOrd="0" destOrd="0" presId="urn:microsoft.com/office/officeart/2008/layout/HorizontalMultiLevelHierarchy"/>
    <dgm:cxn modelId="{CE716359-137D-4A4B-AE15-3C7C971A9839}" type="presOf" srcId="{7DFF7BAC-EA55-406B-B1FE-E8E024EA6DAC}" destId="{FCAF57D2-3AFD-4E93-A3AD-9E0CA26B1C3C}" srcOrd="1" destOrd="0" presId="urn:microsoft.com/office/officeart/2008/layout/HorizontalMultiLevelHierarchy"/>
    <dgm:cxn modelId="{46E6A79F-7952-48B8-B274-C0148158B6AA}" type="presOf" srcId="{B90D772D-2322-470B-AB3E-0934C28B8254}" destId="{470BB1DA-2FED-4077-81A7-CB5887034703}" srcOrd="0" destOrd="0" presId="urn:microsoft.com/office/officeart/2008/layout/HorizontalMultiLevelHierarchy"/>
    <dgm:cxn modelId="{E189A658-7EDC-4BFD-A539-EEAA573E66CA}" srcId="{B5A699FD-A486-4397-B8C7-0C4DA7AE6EC4}" destId="{7039C479-AA25-4AB1-AD25-B3881A32BD21}" srcOrd="1" destOrd="0" parTransId="{A2AB878D-7AB8-4B4E-82EB-9535365B120C}" sibTransId="{E7C052D0-9D7D-4A15-A1E1-1E0B42D89C3F}"/>
    <dgm:cxn modelId="{B98966D9-7BB2-4037-BB1C-7ACB74035820}" type="presOf" srcId="{A2AB878D-7AB8-4B4E-82EB-9535365B120C}" destId="{184F5BAD-7504-4397-BF96-0CA3E3230E48}" srcOrd="0" destOrd="0" presId="urn:microsoft.com/office/officeart/2008/layout/HorizontalMultiLevelHierarchy"/>
    <dgm:cxn modelId="{44C98679-87C6-45F0-9CE1-AC31D31960AE}" srcId="{01CB3A1D-B397-469E-B51F-86D52FD7FC84}" destId="{B746C2F3-251E-4CB7-BCAA-38AFE445B0D3}" srcOrd="0" destOrd="0" parTransId="{BF16C25E-4D2D-491D-9F67-D7A7727C57C1}" sibTransId="{2F0F2BA5-BBB8-4310-8709-3327BEED40E9}"/>
    <dgm:cxn modelId="{27F1DE88-1CFE-40E3-A07F-B36E5E6DEF07}" type="presOf" srcId="{BF16C25E-4D2D-491D-9F67-D7A7727C57C1}" destId="{3AD6BBAC-0B28-4492-91EC-13EF8A9E1416}" srcOrd="0" destOrd="0" presId="urn:microsoft.com/office/officeart/2008/layout/HorizontalMultiLevelHierarchy"/>
    <dgm:cxn modelId="{EBBCE9D0-4AFA-4EF1-A403-5A3C7933B6AA}" type="presOf" srcId="{9EEA85C6-100E-4640-B377-356A10FBE81C}" destId="{38B62C1E-B208-4EBA-8C7F-583B808969FE}" srcOrd="0" destOrd="0" presId="urn:microsoft.com/office/officeart/2008/layout/HorizontalMultiLevelHierarchy"/>
    <dgm:cxn modelId="{A7892551-97F4-4493-87B8-D33C2CDCE998}" srcId="{2B0B76F3-57C8-43EF-8F7F-FEA03C58D790}" destId="{3EC37530-E9AE-41B4-A5B1-B44A120363AA}" srcOrd="1" destOrd="0" parTransId="{9EEA85C6-100E-4640-B377-356A10FBE81C}" sibTransId="{85E1BC63-33E1-448C-B3CA-0E165D8E220C}"/>
    <dgm:cxn modelId="{6079C9EF-16FC-45CA-A245-BB1400068475}" type="presOf" srcId="{735861D6-C390-4994-9188-7FA5508EB075}" destId="{248410D0-B87F-431C-9376-EB3CE390BCB8}" srcOrd="0" destOrd="0" presId="urn:microsoft.com/office/officeart/2008/layout/HorizontalMultiLevelHierarchy"/>
    <dgm:cxn modelId="{4BB0656E-70CB-4D79-B224-3F4EDED07DE7}" type="presOf" srcId="{E758D179-6AC9-4A0C-90ED-36E9A7AC1B8A}" destId="{7CF1A6C6-D43B-49C6-9CC0-7AB202351399}" srcOrd="1" destOrd="0" presId="urn:microsoft.com/office/officeart/2008/layout/HorizontalMultiLevelHierarchy"/>
    <dgm:cxn modelId="{F4E4EBD7-8AB1-4C0D-8239-3B5CC94536E4}" type="presOf" srcId="{EB639300-CBE5-4DF6-8DD6-A7E4D1649279}" destId="{3463804E-C1DC-4715-9B86-9A4BF7584BEE}" srcOrd="0" destOrd="0" presId="urn:microsoft.com/office/officeart/2008/layout/HorizontalMultiLevelHierarchy"/>
    <dgm:cxn modelId="{282C0219-8631-409F-9BDA-D8AA2C52B99F}" type="presOf" srcId="{7039C479-AA25-4AB1-AD25-B3881A32BD21}" destId="{127635AF-007C-4083-96AA-27F0A307BCBB}" srcOrd="0" destOrd="0" presId="urn:microsoft.com/office/officeart/2008/layout/HorizontalMultiLevelHierarchy"/>
    <dgm:cxn modelId="{4E8243A3-5AC0-47E5-AE30-0AC207306028}" srcId="{B5A699FD-A486-4397-B8C7-0C4DA7AE6EC4}" destId="{47008AEC-5ED3-431E-917C-F7449B377D8F}" srcOrd="0" destOrd="0" parTransId="{DD516B33-6B44-44A5-BCB8-F25FAE4B850B}" sibTransId="{F71A6E66-F5AA-4A93-BA8F-0FC1472D7570}"/>
    <dgm:cxn modelId="{BD0B27F0-621C-44C9-A77A-F65B6F5B81E1}" type="presOf" srcId="{4273AEB3-4FCB-4ECA-A99E-B29A890355EE}" destId="{93AD56B1-C389-4FFF-8727-45BC193D8E66}" srcOrd="0" destOrd="0" presId="urn:microsoft.com/office/officeart/2008/layout/HorizontalMultiLevelHierarchy"/>
    <dgm:cxn modelId="{915AD993-4DA3-4282-A49B-75F9E468AF42}" type="presOf" srcId="{95CB70BF-6CFE-4530-9B61-69934F8721AA}" destId="{DED01F80-D697-4163-92F8-2C0A862E0E23}" srcOrd="0" destOrd="0" presId="urn:microsoft.com/office/officeart/2008/layout/HorizontalMultiLevelHierarchy"/>
    <dgm:cxn modelId="{F7814FF2-CC40-4C83-8C3F-EB9A8221FA6C}" type="presOf" srcId="{BD32FD37-9E2B-491B-BE16-FDF1DFA1B379}" destId="{496793E5-0609-4F1D-A31A-F0930E051C2E}" srcOrd="0" destOrd="0" presId="urn:microsoft.com/office/officeart/2008/layout/HorizontalMultiLevelHierarchy"/>
    <dgm:cxn modelId="{7CADC498-61FF-4240-AB2F-EDD3418B7B61}" type="presOf" srcId="{65E49C9C-90D4-4FE8-A759-51565816A684}" destId="{090595FF-E6C7-4F36-B9B6-C4E8BEE78F7B}" srcOrd="0" destOrd="0" presId="urn:microsoft.com/office/officeart/2008/layout/HorizontalMultiLevelHierarchy"/>
    <dgm:cxn modelId="{4BDC1B92-1E88-4F9F-8C96-FAEBE69456E3}" type="presOf" srcId="{C1DC39B0-2FBF-4B87-937D-580A05168985}" destId="{E73BE7EC-BE1B-4D40-9D78-8E285AF04460}" srcOrd="0" destOrd="0" presId="urn:microsoft.com/office/officeart/2008/layout/HorizontalMultiLevelHierarchy"/>
    <dgm:cxn modelId="{87A5195A-D886-4A27-820F-15EB8D40F6F6}" type="presOf" srcId="{9EEA85C6-100E-4640-B377-356A10FBE81C}" destId="{7187816A-9569-4116-A683-DD03A03A0C28}" srcOrd="1" destOrd="0" presId="urn:microsoft.com/office/officeart/2008/layout/HorizontalMultiLevelHierarchy"/>
    <dgm:cxn modelId="{26CF9848-43C8-48C1-ABFF-AFE12154803A}" type="presOf" srcId="{911273CC-6EBB-453B-B9FA-65DE6C8F7DE2}" destId="{27D4FA8E-1FB2-49F0-9650-74B210A78CB6}" srcOrd="0" destOrd="0" presId="urn:microsoft.com/office/officeart/2008/layout/HorizontalMultiLevelHierarchy"/>
    <dgm:cxn modelId="{5BAB0771-A129-41B1-9387-84FF928933F4}" srcId="{2B0B76F3-57C8-43EF-8F7F-FEA03C58D790}" destId="{C718D31F-7BE8-4B71-9F3B-47A95622C485}" srcOrd="6" destOrd="0" parTransId="{689B43F2-53DD-4CA2-8454-E81C58426D4D}" sibTransId="{6AD3CEE4-4C6D-4F6A-BDF5-FC7DECAAAAA2}"/>
    <dgm:cxn modelId="{ED42469A-FC98-4E66-823E-CA07A9F78A07}" type="presOf" srcId="{6C97CF4D-1461-4DBF-A063-9C0B2196CAF7}" destId="{AC47918D-DAFE-4110-A249-A65FDF0D4F24}" srcOrd="0" destOrd="0" presId="urn:microsoft.com/office/officeart/2008/layout/HorizontalMultiLevelHierarchy"/>
    <dgm:cxn modelId="{5E2E5CCB-7932-4986-ACCC-257D05A12499}" type="presOf" srcId="{0392BCF9-071A-4549-85D2-7B0423DE26D9}" destId="{3760D4D3-BC87-40A6-92DE-C7299A092554}" srcOrd="0" destOrd="0" presId="urn:microsoft.com/office/officeart/2008/layout/HorizontalMultiLevelHierarchy"/>
    <dgm:cxn modelId="{5F40B221-16D7-44FE-9345-10559A7FFC52}" type="presOf" srcId="{8A7A0FEA-B3AC-46AA-8C34-76D1DEC38DC0}" destId="{243F90FF-AB28-4BD7-9CE7-779EDF683853}" srcOrd="0" destOrd="0" presId="urn:microsoft.com/office/officeart/2008/layout/HorizontalMultiLevelHierarchy"/>
    <dgm:cxn modelId="{ACFAF8A6-BEA3-4939-8F82-7380E43544FC}" type="presOf" srcId="{555BCD8B-714D-4A90-9A47-C7BB73309459}" destId="{5627F0F0-B7BF-4857-BFE5-FE7EFCF2ED5E}" srcOrd="0" destOrd="0" presId="urn:microsoft.com/office/officeart/2008/layout/HorizontalMultiLevelHierarchy"/>
    <dgm:cxn modelId="{E06F32D0-B524-41E2-86AE-58A4373BBA36}" type="presOf" srcId="{28430082-E791-498E-90E3-B27E51099B9F}" destId="{17C3530F-AAFC-4468-A3E6-7C9AD1463873}" srcOrd="0" destOrd="0" presId="urn:microsoft.com/office/officeart/2008/layout/HorizontalMultiLevelHierarchy"/>
    <dgm:cxn modelId="{453C0C38-B924-4401-8590-9097189306C5}" type="presOf" srcId="{735861D6-C390-4994-9188-7FA5508EB075}" destId="{B4FF61EA-3FFE-4858-A825-F4D9DB183FA0}" srcOrd="1" destOrd="0" presId="urn:microsoft.com/office/officeart/2008/layout/HorizontalMultiLevelHierarchy"/>
    <dgm:cxn modelId="{D5C71368-6289-4D7B-8328-29D88F470F49}" type="presOf" srcId="{9C81526C-A4D9-42F0-A365-4AC870E88391}" destId="{CC6727C1-F740-4AC8-85A9-12024A4E59F9}" srcOrd="0" destOrd="0" presId="urn:microsoft.com/office/officeart/2008/layout/HorizontalMultiLevelHierarchy"/>
    <dgm:cxn modelId="{BA9F528B-955D-4EA6-A40A-2458CB963F34}" type="presOf" srcId="{BF16C25E-4D2D-491D-9F67-D7A7727C57C1}" destId="{5C2F49CA-4F91-40C5-84B3-DD8C2BBD6719}" srcOrd="1" destOrd="0" presId="urn:microsoft.com/office/officeart/2008/layout/HorizontalMultiLevelHierarchy"/>
    <dgm:cxn modelId="{C8EBAF87-FD3D-4C2C-A02C-044290760327}" srcId="{2B0B76F3-57C8-43EF-8F7F-FEA03C58D790}" destId="{64C92F19-C25F-47F4-B9BB-59492FDB2DC6}" srcOrd="2" destOrd="0" parTransId="{EB639300-CBE5-4DF6-8DD6-A7E4D1649279}" sibTransId="{62F90B70-B555-42C6-96CB-EF6A101E7F8D}"/>
    <dgm:cxn modelId="{C65A00C9-19D6-4285-9141-A183872FC646}" srcId="{2B0B76F3-57C8-43EF-8F7F-FEA03C58D790}" destId="{B5A699FD-A486-4397-B8C7-0C4DA7AE6EC4}" srcOrd="8" destOrd="0" parTransId="{11E497A4-9F63-48AE-82D7-407C793E4C51}" sibTransId="{520AAFBC-4931-4C2E-9B9D-DD0B05E4E0B0}"/>
    <dgm:cxn modelId="{E5FD5825-8F4E-47D9-B8D1-DF2D861F1606}" type="presOf" srcId="{47008AEC-5ED3-431E-917C-F7449B377D8F}" destId="{28A6A9D5-547F-4240-B8FB-B77728F3F043}" srcOrd="0" destOrd="0" presId="urn:microsoft.com/office/officeart/2008/layout/HorizontalMultiLevelHierarchy"/>
    <dgm:cxn modelId="{EFF00D32-59D1-4961-8B1A-8F1505D17CCB}" type="presOf" srcId="{64C92F19-C25F-47F4-B9BB-59492FDB2DC6}" destId="{3593C5DC-4F77-4435-88EC-9185C0FCC67B}" srcOrd="0" destOrd="0" presId="urn:microsoft.com/office/officeart/2008/layout/HorizontalMultiLevelHierarchy"/>
    <dgm:cxn modelId="{79CDD9DA-F7DC-4027-B81B-F61526D1855F}" type="presOf" srcId="{6A1FB209-E765-429E-8AAE-6491EA7A43A3}" destId="{48712724-F9A5-4F67-BE78-3BAC39E29819}" srcOrd="0" destOrd="0" presId="urn:microsoft.com/office/officeart/2008/layout/HorizontalMultiLevelHierarchy"/>
    <dgm:cxn modelId="{B4C3E0B0-BE39-4904-AA06-BFD371E4EF1F}" type="presOf" srcId="{A5770D58-F045-4588-9E07-5B8277FEBA82}" destId="{629CE96A-C5A9-480D-981F-59D029527FF9}" srcOrd="1" destOrd="0" presId="urn:microsoft.com/office/officeart/2008/layout/HorizontalMultiLevelHierarchy"/>
    <dgm:cxn modelId="{A2D5DFBD-4327-4BA6-9C06-A07F4F962D64}" srcId="{8A7A0FEA-B3AC-46AA-8C34-76D1DEC38DC0}" destId="{3A932B79-9B8F-45B3-B238-36C789283EEE}" srcOrd="0" destOrd="0" parTransId="{4273AEB3-4FCB-4ECA-A99E-B29A890355EE}" sibTransId="{6C74BE0C-3F23-4C8A-93CA-2B12D8389D1B}"/>
    <dgm:cxn modelId="{8083CD1F-3B90-4DC5-AA1E-BA6EED893836}" type="presOf" srcId="{911273CC-6EBB-453B-B9FA-65DE6C8F7DE2}" destId="{3FC10692-8C9E-4E4E-AEF5-EA72C07793D3}" srcOrd="1" destOrd="0" presId="urn:microsoft.com/office/officeart/2008/layout/HorizontalMultiLevelHierarchy"/>
    <dgm:cxn modelId="{0A34B9CA-585D-4EAF-A67E-BDC7CE393DDC}" type="presOf" srcId="{12B1BF7D-F72C-4EA8-BCA5-654A9F10AFC3}" destId="{631E682A-840E-48E1-B555-78857A8949D6}" srcOrd="1" destOrd="0" presId="urn:microsoft.com/office/officeart/2008/layout/HorizontalMultiLevelHierarchy"/>
    <dgm:cxn modelId="{B43EF53D-746C-4278-91D2-90E6B0C86ECC}" type="presOf" srcId="{01CB3A1D-B397-469E-B51F-86D52FD7FC84}" destId="{D651EE41-581A-46F1-A7A8-1A6C52FC613F}" srcOrd="0" destOrd="0" presId="urn:microsoft.com/office/officeart/2008/layout/HorizontalMultiLevelHierarchy"/>
    <dgm:cxn modelId="{A4E6CFD0-6698-4AA4-BE10-094F06853044}" srcId="{3EC37530-E9AE-41B4-A5B1-B44A120363AA}" destId="{65E49C9C-90D4-4FE8-A759-51565816A684}" srcOrd="0" destOrd="0" parTransId="{7DFF7BAC-EA55-406B-B1FE-E8E024EA6DAC}" sibTransId="{9074F44B-C3A7-43ED-B612-F2BFF60F9E20}"/>
    <dgm:cxn modelId="{BD12B45C-F46C-4F0A-A734-6DD955B75C52}" type="presOf" srcId="{7609AC53-8976-42AE-9FFB-65295BA3D552}" destId="{8DBEC6C4-C949-44BC-A0C0-92D182C1CEF2}" srcOrd="0" destOrd="0" presId="urn:microsoft.com/office/officeart/2008/layout/HorizontalMultiLevelHierarchy"/>
    <dgm:cxn modelId="{AC8BD298-4A42-4744-A293-201101D4FDC2}" type="presOf" srcId="{3A932B79-9B8F-45B3-B238-36C789283EEE}" destId="{FE27AA37-7291-491E-AE14-AB5E1ED7F509}" srcOrd="0" destOrd="0" presId="urn:microsoft.com/office/officeart/2008/layout/HorizontalMultiLevelHierarchy"/>
    <dgm:cxn modelId="{BFECA22E-1AB4-4673-BCF7-77C2788309D5}" srcId="{2B0B76F3-57C8-43EF-8F7F-FEA03C58D790}" destId="{01CB3A1D-B397-469E-B51F-86D52FD7FC84}" srcOrd="4" destOrd="0" parTransId="{911273CC-6EBB-453B-B9FA-65DE6C8F7DE2}" sibTransId="{44A8D59B-8696-4DF2-8F6F-921AB2570CFD}"/>
    <dgm:cxn modelId="{4E3F83C1-85CB-43C3-A80F-00FB980463D8}" srcId="{3EC37530-E9AE-41B4-A5B1-B44A120363AA}" destId="{AB5A1202-7365-4172-8F99-710DA6C1A7D0}" srcOrd="1" destOrd="0" parTransId="{555BCD8B-714D-4A90-9A47-C7BB73309459}" sibTransId="{175AC47D-BE91-4A24-9017-104661742E89}"/>
    <dgm:cxn modelId="{5A33265C-D245-4AF6-A862-BB8FBED0B851}" type="presOf" srcId="{2B0B76F3-57C8-43EF-8F7F-FEA03C58D790}" destId="{33A5074D-4269-48EF-ADA5-5A4E60F1CB58}" srcOrd="0" destOrd="0" presId="urn:microsoft.com/office/officeart/2008/layout/HorizontalMultiLevelHierarchy"/>
    <dgm:cxn modelId="{EAE91DE5-4248-48C5-BFBF-2A4F42D5BEA5}" type="presOf" srcId="{BD32FD37-9E2B-491B-BE16-FDF1DFA1B379}" destId="{F7FC6E9F-287A-4099-ACA1-61768F69BAEC}" srcOrd="1" destOrd="0" presId="urn:microsoft.com/office/officeart/2008/layout/HorizontalMultiLevelHierarchy"/>
    <dgm:cxn modelId="{A5EE3582-3218-480B-BFC4-097B47A62D01}" type="presOf" srcId="{E758D179-6AC9-4A0C-90ED-36E9A7AC1B8A}" destId="{88BB84A4-C962-4825-8C05-7A4B68879D60}" srcOrd="0" destOrd="0" presId="urn:microsoft.com/office/officeart/2008/layout/HorizontalMultiLevelHierarchy"/>
    <dgm:cxn modelId="{A4ECB9DB-147F-4ACD-8336-C5E4D5E001C8}" type="presOf" srcId="{3EC37530-E9AE-41B4-A5B1-B44A120363AA}" destId="{F7C325C3-3A1A-465B-B50F-197ADA28C86E}" srcOrd="0" destOrd="0" presId="urn:microsoft.com/office/officeart/2008/layout/HorizontalMultiLevelHierarchy"/>
    <dgm:cxn modelId="{DB03914F-CB8E-4516-BE3D-177927AE3167}" type="presOf" srcId="{CA903CF4-7F11-4A0C-A53D-82AAC8561F9B}" destId="{265773BE-F477-48D5-A843-4AF1CE4C7CEA}" srcOrd="0" destOrd="0" presId="urn:microsoft.com/office/officeart/2008/layout/HorizontalMultiLevelHierarchy"/>
    <dgm:cxn modelId="{E8834B93-4AFA-4CB8-85A4-B0836AB2B0EF}" type="presOf" srcId="{11E497A4-9F63-48AE-82D7-407C793E4C51}" destId="{DFDF7160-2CC8-492C-849A-A6003C5E7976}" srcOrd="0" destOrd="0" presId="urn:microsoft.com/office/officeart/2008/layout/HorizontalMultiLevelHierarchy"/>
    <dgm:cxn modelId="{906F8982-E5D3-430B-AE47-2352B44FA713}" srcId="{01CB3A1D-B397-469E-B51F-86D52FD7FC84}" destId="{6A1FB209-E765-429E-8AAE-6491EA7A43A3}" srcOrd="2" destOrd="0" parTransId="{1C78EC27-2381-4FC2-BB8B-DA9DA9BB96B2}" sibTransId="{3AC7DBAA-72D5-43D5-B7D7-981E794DBF06}"/>
    <dgm:cxn modelId="{F6541889-0E18-4148-9CA7-CD75561CBA2F}" type="presOf" srcId="{689B43F2-53DD-4CA2-8454-E81C58426D4D}" destId="{9BA4604B-29CF-4B66-B4B1-0ED575F34374}" srcOrd="1" destOrd="0" presId="urn:microsoft.com/office/officeart/2008/layout/HorizontalMultiLevelHierarchy"/>
    <dgm:cxn modelId="{F260487B-F305-4653-81C5-1677E41E5FC3}" type="presOf" srcId="{11E497A4-9F63-48AE-82D7-407C793E4C51}" destId="{4F7CFA7F-6D9C-4667-99B0-3E793299F58C}" srcOrd="1" destOrd="0" presId="urn:microsoft.com/office/officeart/2008/layout/HorizontalMultiLevelHierarchy"/>
    <dgm:cxn modelId="{7DF3CB24-172D-49F6-BA5C-A80FABE6CB16}" srcId="{2B0B76F3-57C8-43EF-8F7F-FEA03C58D790}" destId="{6C97CF4D-1461-4DBF-A063-9C0B2196CAF7}" srcOrd="5" destOrd="0" parTransId="{BD32FD37-9E2B-491B-BE16-FDF1DFA1B379}" sibTransId="{B7F5B27A-B1E4-4FA1-BA3D-1117BFED6328}"/>
    <dgm:cxn modelId="{2C42EE9D-B1D3-4747-B2D8-7252D63B6E5C}" type="presOf" srcId="{689B43F2-53DD-4CA2-8454-E81C58426D4D}" destId="{2EC12661-9CD6-4477-B9DC-A53877F31DB4}" srcOrd="0" destOrd="0" presId="urn:microsoft.com/office/officeart/2008/layout/HorizontalMultiLevelHierarchy"/>
    <dgm:cxn modelId="{F69088F9-8DF9-46AA-B682-057B64ECAA03}" type="presOf" srcId="{B5A699FD-A486-4397-B8C7-0C4DA7AE6EC4}" destId="{D0475DA0-2409-4249-8BC2-172BDB91F8F1}" srcOrd="0" destOrd="0" presId="urn:microsoft.com/office/officeart/2008/layout/HorizontalMultiLevelHierarchy"/>
    <dgm:cxn modelId="{EB7889BE-D85C-45F1-9B49-1598F93D4A35}" srcId="{6C97CF4D-1461-4DBF-A063-9C0B2196CAF7}" destId="{95CB70BF-6CFE-4530-9B61-69934F8721AA}" srcOrd="1" destOrd="0" parTransId="{E758D179-6AC9-4A0C-90ED-36E9A7AC1B8A}" sibTransId="{B31AE888-94F4-4E18-9F49-499FA64C3195}"/>
    <dgm:cxn modelId="{B81195BD-8A52-4DF9-92B0-25816FB8A19F}" type="presOf" srcId="{1C78EC27-2381-4FC2-BB8B-DA9DA9BB96B2}" destId="{EB9AD5C5-DAAB-4E7B-A842-C21A2856F168}" srcOrd="1" destOrd="0" presId="urn:microsoft.com/office/officeart/2008/layout/HorizontalMultiLevelHierarchy"/>
    <dgm:cxn modelId="{3D32068C-DBCC-421F-8750-92B6D488D944}" type="presOf" srcId="{DD516B33-6B44-44A5-BCB8-F25FAE4B850B}" destId="{6095E89A-F60F-4559-AE6D-E04CCF93EB12}" srcOrd="0" destOrd="0" presId="urn:microsoft.com/office/officeart/2008/layout/HorizontalMultiLevelHierarchy"/>
    <dgm:cxn modelId="{898EF55A-353F-4842-A233-FEC0CF4F2D6C}" type="presOf" srcId="{0392BCF9-071A-4549-85D2-7B0423DE26D9}" destId="{65B8DE3A-6D41-4877-8090-189F95CE7C0D}" srcOrd="1" destOrd="0" presId="urn:microsoft.com/office/officeart/2008/layout/HorizontalMultiLevelHierarchy"/>
    <dgm:cxn modelId="{C54FAAA0-8C2C-4D93-B154-CAD713A1A0FE}" type="presParOf" srcId="{470BB1DA-2FED-4077-81A7-CB5887034703}" destId="{90E40929-C28C-42CB-8820-676841A8D327}" srcOrd="0" destOrd="0" presId="urn:microsoft.com/office/officeart/2008/layout/HorizontalMultiLevelHierarchy"/>
    <dgm:cxn modelId="{071BEAF7-4DB0-4AAF-B1AD-19ACACBCA57A}" type="presParOf" srcId="{90E40929-C28C-42CB-8820-676841A8D327}" destId="{33A5074D-4269-48EF-ADA5-5A4E60F1CB58}" srcOrd="0" destOrd="0" presId="urn:microsoft.com/office/officeart/2008/layout/HorizontalMultiLevelHierarchy"/>
    <dgm:cxn modelId="{49E7AA53-B556-45CB-9089-AB34A04FCEDF}" type="presParOf" srcId="{90E40929-C28C-42CB-8820-676841A8D327}" destId="{A956E875-A717-4FFA-BB5F-1C44F8CFA40C}" srcOrd="1" destOrd="0" presId="urn:microsoft.com/office/officeart/2008/layout/HorizontalMultiLevelHierarchy"/>
    <dgm:cxn modelId="{C1C391AE-37B4-4A9E-9B32-87F8390CDDE5}" type="presParOf" srcId="{A956E875-A717-4FFA-BB5F-1C44F8CFA40C}" destId="{3760D4D3-BC87-40A6-92DE-C7299A092554}" srcOrd="0" destOrd="0" presId="urn:microsoft.com/office/officeart/2008/layout/HorizontalMultiLevelHierarchy"/>
    <dgm:cxn modelId="{7BAB40A1-4945-49CC-B33E-52DB6CBD14F8}" type="presParOf" srcId="{3760D4D3-BC87-40A6-92DE-C7299A092554}" destId="{65B8DE3A-6D41-4877-8090-189F95CE7C0D}" srcOrd="0" destOrd="0" presId="urn:microsoft.com/office/officeart/2008/layout/HorizontalMultiLevelHierarchy"/>
    <dgm:cxn modelId="{96B7D07C-C7A8-48DA-932F-172C38E3AE5B}" type="presParOf" srcId="{A956E875-A717-4FFA-BB5F-1C44F8CFA40C}" destId="{E7FA6584-FD43-47DF-A46A-80A820129650}" srcOrd="1" destOrd="0" presId="urn:microsoft.com/office/officeart/2008/layout/HorizontalMultiLevelHierarchy"/>
    <dgm:cxn modelId="{0B175614-241F-4F0F-846C-4A7D70CBFC4B}" type="presParOf" srcId="{E7FA6584-FD43-47DF-A46A-80A820129650}" destId="{E73BE7EC-BE1B-4D40-9D78-8E285AF04460}" srcOrd="0" destOrd="0" presId="urn:microsoft.com/office/officeart/2008/layout/HorizontalMultiLevelHierarchy"/>
    <dgm:cxn modelId="{CF482D30-65C1-4A1D-AD62-CD5547524D8F}" type="presParOf" srcId="{E7FA6584-FD43-47DF-A46A-80A820129650}" destId="{11D5E0E7-7C4A-4589-A51B-0B34C1303BAA}" srcOrd="1" destOrd="0" presId="urn:microsoft.com/office/officeart/2008/layout/HorizontalMultiLevelHierarchy"/>
    <dgm:cxn modelId="{E16F7EE2-AABE-452F-BB0F-B711CD6EAF99}" type="presParOf" srcId="{A956E875-A717-4FFA-BB5F-1C44F8CFA40C}" destId="{38B62C1E-B208-4EBA-8C7F-583B808969FE}" srcOrd="2" destOrd="0" presId="urn:microsoft.com/office/officeart/2008/layout/HorizontalMultiLevelHierarchy"/>
    <dgm:cxn modelId="{55D2D2EC-1C50-4BE4-A6F6-7270831E18F9}" type="presParOf" srcId="{38B62C1E-B208-4EBA-8C7F-583B808969FE}" destId="{7187816A-9569-4116-A683-DD03A03A0C28}" srcOrd="0" destOrd="0" presId="urn:microsoft.com/office/officeart/2008/layout/HorizontalMultiLevelHierarchy"/>
    <dgm:cxn modelId="{FA6B84BF-FDA7-4DA3-8643-8E83B3296EF8}" type="presParOf" srcId="{A956E875-A717-4FFA-BB5F-1C44F8CFA40C}" destId="{E44BE9B0-A006-4699-8A24-1C7AEB98CFF1}" srcOrd="3" destOrd="0" presId="urn:microsoft.com/office/officeart/2008/layout/HorizontalMultiLevelHierarchy"/>
    <dgm:cxn modelId="{8C718C59-7B01-454B-B6A0-EFDC3ED737E5}" type="presParOf" srcId="{E44BE9B0-A006-4699-8A24-1C7AEB98CFF1}" destId="{F7C325C3-3A1A-465B-B50F-197ADA28C86E}" srcOrd="0" destOrd="0" presId="urn:microsoft.com/office/officeart/2008/layout/HorizontalMultiLevelHierarchy"/>
    <dgm:cxn modelId="{C05157F7-B5F7-404E-8D48-A37EEDFBEC28}" type="presParOf" srcId="{E44BE9B0-A006-4699-8A24-1C7AEB98CFF1}" destId="{05D3560F-4022-4875-9215-9CF3C1FDACFC}" srcOrd="1" destOrd="0" presId="urn:microsoft.com/office/officeart/2008/layout/HorizontalMultiLevelHierarchy"/>
    <dgm:cxn modelId="{377A26D0-D8DE-4246-8B90-F2CEA5782C1B}" type="presParOf" srcId="{05D3560F-4022-4875-9215-9CF3C1FDACFC}" destId="{7D1282E6-C389-40E6-B65B-FDE254F5DC5C}" srcOrd="0" destOrd="0" presId="urn:microsoft.com/office/officeart/2008/layout/HorizontalMultiLevelHierarchy"/>
    <dgm:cxn modelId="{B0E6AF2A-E9BC-4201-9191-CE9A0409123B}" type="presParOf" srcId="{7D1282E6-C389-40E6-B65B-FDE254F5DC5C}" destId="{FCAF57D2-3AFD-4E93-A3AD-9E0CA26B1C3C}" srcOrd="0" destOrd="0" presId="urn:microsoft.com/office/officeart/2008/layout/HorizontalMultiLevelHierarchy"/>
    <dgm:cxn modelId="{C69AE1BE-D958-4027-8E8F-25A8F5F13C46}" type="presParOf" srcId="{05D3560F-4022-4875-9215-9CF3C1FDACFC}" destId="{7FA958B4-B1A2-44DC-BB49-9F132541FFF1}" srcOrd="1" destOrd="0" presId="urn:microsoft.com/office/officeart/2008/layout/HorizontalMultiLevelHierarchy"/>
    <dgm:cxn modelId="{9E562540-EFBA-4D7F-8B16-9AF80E28C1B1}" type="presParOf" srcId="{7FA958B4-B1A2-44DC-BB49-9F132541FFF1}" destId="{090595FF-E6C7-4F36-B9B6-C4E8BEE78F7B}" srcOrd="0" destOrd="0" presId="urn:microsoft.com/office/officeart/2008/layout/HorizontalMultiLevelHierarchy"/>
    <dgm:cxn modelId="{79AF1DD9-B9D5-434B-8E30-4D56F514686E}" type="presParOf" srcId="{7FA958B4-B1A2-44DC-BB49-9F132541FFF1}" destId="{10FB8D20-F195-4F40-ADC1-52DAE17E5F5C}" srcOrd="1" destOrd="0" presId="urn:microsoft.com/office/officeart/2008/layout/HorizontalMultiLevelHierarchy"/>
    <dgm:cxn modelId="{C2627F06-02AC-4071-8EB0-757698E8DC30}" type="presParOf" srcId="{05D3560F-4022-4875-9215-9CF3C1FDACFC}" destId="{5627F0F0-B7BF-4857-BFE5-FE7EFCF2ED5E}" srcOrd="2" destOrd="0" presId="urn:microsoft.com/office/officeart/2008/layout/HorizontalMultiLevelHierarchy"/>
    <dgm:cxn modelId="{DA7ED472-29BF-4895-AEB9-BF3491B14EE8}" type="presParOf" srcId="{5627F0F0-B7BF-4857-BFE5-FE7EFCF2ED5E}" destId="{830F3B78-75AE-4F35-8881-8E7899029F84}" srcOrd="0" destOrd="0" presId="urn:microsoft.com/office/officeart/2008/layout/HorizontalMultiLevelHierarchy"/>
    <dgm:cxn modelId="{1233CF99-EF33-459D-8BE1-3CC669841311}" type="presParOf" srcId="{05D3560F-4022-4875-9215-9CF3C1FDACFC}" destId="{379B5E0B-BF9A-4955-A586-6E44230B4764}" srcOrd="3" destOrd="0" presId="urn:microsoft.com/office/officeart/2008/layout/HorizontalMultiLevelHierarchy"/>
    <dgm:cxn modelId="{6F21AC13-6B84-4247-9FE0-7E24C2D20E54}" type="presParOf" srcId="{379B5E0B-BF9A-4955-A586-6E44230B4764}" destId="{7D5749FD-F1CB-4A9C-9A72-3210E1B9C22B}" srcOrd="0" destOrd="0" presId="urn:microsoft.com/office/officeart/2008/layout/HorizontalMultiLevelHierarchy"/>
    <dgm:cxn modelId="{2ADFA317-06A1-45F6-8FB1-711B36DBBE70}" type="presParOf" srcId="{379B5E0B-BF9A-4955-A586-6E44230B4764}" destId="{60E8ABAB-E019-4804-907B-A7D5C9B8CB58}" srcOrd="1" destOrd="0" presId="urn:microsoft.com/office/officeart/2008/layout/HorizontalMultiLevelHierarchy"/>
    <dgm:cxn modelId="{70EE1160-8A9E-48EC-BABE-8ADA39068365}" type="presParOf" srcId="{A956E875-A717-4FFA-BB5F-1C44F8CFA40C}" destId="{3463804E-C1DC-4715-9B86-9A4BF7584BEE}" srcOrd="4" destOrd="0" presId="urn:microsoft.com/office/officeart/2008/layout/HorizontalMultiLevelHierarchy"/>
    <dgm:cxn modelId="{E6C48E89-B545-4301-8A15-75065619912F}" type="presParOf" srcId="{3463804E-C1DC-4715-9B86-9A4BF7584BEE}" destId="{A2E7352C-868A-4274-BFA2-4A5F51444D54}" srcOrd="0" destOrd="0" presId="urn:microsoft.com/office/officeart/2008/layout/HorizontalMultiLevelHierarchy"/>
    <dgm:cxn modelId="{F4A48EE9-3E7F-499A-A66C-6E6950D1A177}" type="presParOf" srcId="{A956E875-A717-4FFA-BB5F-1C44F8CFA40C}" destId="{86912BFB-6839-4DFA-8AD3-BA33D2B89E19}" srcOrd="5" destOrd="0" presId="urn:microsoft.com/office/officeart/2008/layout/HorizontalMultiLevelHierarchy"/>
    <dgm:cxn modelId="{59E10B8A-299E-4F33-9CB7-D279A9B0BE7F}" type="presParOf" srcId="{86912BFB-6839-4DFA-8AD3-BA33D2B89E19}" destId="{3593C5DC-4F77-4435-88EC-9185C0FCC67B}" srcOrd="0" destOrd="0" presId="urn:microsoft.com/office/officeart/2008/layout/HorizontalMultiLevelHierarchy"/>
    <dgm:cxn modelId="{8EB100EF-03E0-44EF-91FF-E39EC7675B7A}" type="presParOf" srcId="{86912BFB-6839-4DFA-8AD3-BA33D2B89E19}" destId="{653E610E-5AAD-40E7-9B9E-893DDDC876B1}" srcOrd="1" destOrd="0" presId="urn:microsoft.com/office/officeart/2008/layout/HorizontalMultiLevelHierarchy"/>
    <dgm:cxn modelId="{AA0924A6-506F-4164-BA2F-B9656D13DAEF}" type="presParOf" srcId="{A956E875-A717-4FFA-BB5F-1C44F8CFA40C}" destId="{8DBEC6C4-C949-44BC-A0C0-92D182C1CEF2}" srcOrd="6" destOrd="0" presId="urn:microsoft.com/office/officeart/2008/layout/HorizontalMultiLevelHierarchy"/>
    <dgm:cxn modelId="{757BB11C-33F2-43FE-9B0A-7A0CBAF03659}" type="presParOf" srcId="{8DBEC6C4-C949-44BC-A0C0-92D182C1CEF2}" destId="{2613BB88-14C5-42D6-870A-CFA2EB20F596}" srcOrd="0" destOrd="0" presId="urn:microsoft.com/office/officeart/2008/layout/HorizontalMultiLevelHierarchy"/>
    <dgm:cxn modelId="{D07EE704-AED4-4498-BC3D-2D069F3CBAF2}" type="presParOf" srcId="{A956E875-A717-4FFA-BB5F-1C44F8CFA40C}" destId="{B6CB8BF9-9A1E-444C-8075-DC30033CBBD0}" srcOrd="7" destOrd="0" presId="urn:microsoft.com/office/officeart/2008/layout/HorizontalMultiLevelHierarchy"/>
    <dgm:cxn modelId="{61624330-0399-46C4-9156-D1F53022D5C0}" type="presParOf" srcId="{B6CB8BF9-9A1E-444C-8075-DC30033CBBD0}" destId="{243F90FF-AB28-4BD7-9CE7-779EDF683853}" srcOrd="0" destOrd="0" presId="urn:microsoft.com/office/officeart/2008/layout/HorizontalMultiLevelHierarchy"/>
    <dgm:cxn modelId="{F838E765-2F0B-425B-A82C-3292DFB0F1E9}" type="presParOf" srcId="{B6CB8BF9-9A1E-444C-8075-DC30033CBBD0}" destId="{343BC901-6F91-4E6C-90D5-2E846EAB8E60}" srcOrd="1" destOrd="0" presId="urn:microsoft.com/office/officeart/2008/layout/HorizontalMultiLevelHierarchy"/>
    <dgm:cxn modelId="{62811392-955C-408A-81DD-EBD4A77C8D3C}" type="presParOf" srcId="{343BC901-6F91-4E6C-90D5-2E846EAB8E60}" destId="{93AD56B1-C389-4FFF-8727-45BC193D8E66}" srcOrd="0" destOrd="0" presId="urn:microsoft.com/office/officeart/2008/layout/HorizontalMultiLevelHierarchy"/>
    <dgm:cxn modelId="{9FB3618A-135E-45A1-A8F3-9744F8EA44EC}" type="presParOf" srcId="{93AD56B1-C389-4FFF-8727-45BC193D8E66}" destId="{647CF699-F91E-4519-AC9C-EC1E10AA6F64}" srcOrd="0" destOrd="0" presId="urn:microsoft.com/office/officeart/2008/layout/HorizontalMultiLevelHierarchy"/>
    <dgm:cxn modelId="{461AA387-9EFF-43DD-818E-6E8382F6A406}" type="presParOf" srcId="{343BC901-6F91-4E6C-90D5-2E846EAB8E60}" destId="{B0118693-9F2B-42BF-AB87-08A6AF708FDF}" srcOrd="1" destOrd="0" presId="urn:microsoft.com/office/officeart/2008/layout/HorizontalMultiLevelHierarchy"/>
    <dgm:cxn modelId="{D6C08322-2A91-417B-9F1D-907CD513FA54}" type="presParOf" srcId="{B0118693-9F2B-42BF-AB87-08A6AF708FDF}" destId="{FE27AA37-7291-491E-AE14-AB5E1ED7F509}" srcOrd="0" destOrd="0" presId="urn:microsoft.com/office/officeart/2008/layout/HorizontalMultiLevelHierarchy"/>
    <dgm:cxn modelId="{13C635F4-18B4-411B-B653-CDE22CB1435A}" type="presParOf" srcId="{B0118693-9F2B-42BF-AB87-08A6AF708FDF}" destId="{6566E9DE-9FE3-4C72-BA73-F23B8D53502D}" srcOrd="1" destOrd="0" presId="urn:microsoft.com/office/officeart/2008/layout/HorizontalMultiLevelHierarchy"/>
    <dgm:cxn modelId="{5F84C1EE-0628-46F4-8E94-FE07BC4575CF}" type="presParOf" srcId="{A956E875-A717-4FFA-BB5F-1C44F8CFA40C}" destId="{27D4FA8E-1FB2-49F0-9650-74B210A78CB6}" srcOrd="8" destOrd="0" presId="urn:microsoft.com/office/officeart/2008/layout/HorizontalMultiLevelHierarchy"/>
    <dgm:cxn modelId="{79491527-24E3-412D-9EAD-52F279E95587}" type="presParOf" srcId="{27D4FA8E-1FB2-49F0-9650-74B210A78CB6}" destId="{3FC10692-8C9E-4E4E-AEF5-EA72C07793D3}" srcOrd="0" destOrd="0" presId="urn:microsoft.com/office/officeart/2008/layout/HorizontalMultiLevelHierarchy"/>
    <dgm:cxn modelId="{DCF6435F-1B84-4EA2-8968-DC54E1829B1D}" type="presParOf" srcId="{A956E875-A717-4FFA-BB5F-1C44F8CFA40C}" destId="{7743D2AC-BEE2-42CB-8C24-9BCE36C23ECF}" srcOrd="9" destOrd="0" presId="urn:microsoft.com/office/officeart/2008/layout/HorizontalMultiLevelHierarchy"/>
    <dgm:cxn modelId="{AF50FB43-958E-41B2-8893-0702D3615314}" type="presParOf" srcId="{7743D2AC-BEE2-42CB-8C24-9BCE36C23ECF}" destId="{D651EE41-581A-46F1-A7A8-1A6C52FC613F}" srcOrd="0" destOrd="0" presId="urn:microsoft.com/office/officeart/2008/layout/HorizontalMultiLevelHierarchy"/>
    <dgm:cxn modelId="{5E3EC92F-6A88-447F-AF79-29024D685CEE}" type="presParOf" srcId="{7743D2AC-BEE2-42CB-8C24-9BCE36C23ECF}" destId="{DA8DBBE0-F7B8-49C0-A999-0DE3A7370DC3}" srcOrd="1" destOrd="0" presId="urn:microsoft.com/office/officeart/2008/layout/HorizontalMultiLevelHierarchy"/>
    <dgm:cxn modelId="{D8ED2FC2-F766-4635-B352-98AB5523810B}" type="presParOf" srcId="{DA8DBBE0-F7B8-49C0-A999-0DE3A7370DC3}" destId="{3AD6BBAC-0B28-4492-91EC-13EF8A9E1416}" srcOrd="0" destOrd="0" presId="urn:microsoft.com/office/officeart/2008/layout/HorizontalMultiLevelHierarchy"/>
    <dgm:cxn modelId="{05209624-E895-4482-8277-2A1CEA665995}" type="presParOf" srcId="{3AD6BBAC-0B28-4492-91EC-13EF8A9E1416}" destId="{5C2F49CA-4F91-40C5-84B3-DD8C2BBD6719}" srcOrd="0" destOrd="0" presId="urn:microsoft.com/office/officeart/2008/layout/HorizontalMultiLevelHierarchy"/>
    <dgm:cxn modelId="{42E0E75D-6A7C-4CB6-8758-E8CB553AC515}" type="presParOf" srcId="{DA8DBBE0-F7B8-49C0-A999-0DE3A7370DC3}" destId="{78551B45-A738-4BDA-93F7-91D10959D7EE}" srcOrd="1" destOrd="0" presId="urn:microsoft.com/office/officeart/2008/layout/HorizontalMultiLevelHierarchy"/>
    <dgm:cxn modelId="{746FC92A-52F0-4FDD-9FA0-FFC196ED444E}" type="presParOf" srcId="{78551B45-A738-4BDA-93F7-91D10959D7EE}" destId="{90CB565B-1396-4EAF-B2E1-D4F04E6E0EA7}" srcOrd="0" destOrd="0" presId="urn:microsoft.com/office/officeart/2008/layout/HorizontalMultiLevelHierarchy"/>
    <dgm:cxn modelId="{5405606B-D9BE-4C4F-B80E-482E30EF837B}" type="presParOf" srcId="{78551B45-A738-4BDA-93F7-91D10959D7EE}" destId="{4BD2342B-4B0A-4BA4-93DA-C8E7780CF60B}" srcOrd="1" destOrd="0" presId="urn:microsoft.com/office/officeart/2008/layout/HorizontalMultiLevelHierarchy"/>
    <dgm:cxn modelId="{6473B418-9664-4B3E-A0A1-D169F219E1E3}" type="presParOf" srcId="{DA8DBBE0-F7B8-49C0-A999-0DE3A7370DC3}" destId="{80FB866D-EF19-427D-9A53-51C5B43C70CF}" srcOrd="2" destOrd="0" presId="urn:microsoft.com/office/officeart/2008/layout/HorizontalMultiLevelHierarchy"/>
    <dgm:cxn modelId="{E8B139AA-8EDA-451A-B711-C5B80F60FAEC}" type="presParOf" srcId="{80FB866D-EF19-427D-9A53-51C5B43C70CF}" destId="{631E682A-840E-48E1-B555-78857A8949D6}" srcOrd="0" destOrd="0" presId="urn:microsoft.com/office/officeart/2008/layout/HorizontalMultiLevelHierarchy"/>
    <dgm:cxn modelId="{4AFDD9F5-6AF6-4138-B56D-DA6BE4415ED3}" type="presParOf" srcId="{DA8DBBE0-F7B8-49C0-A999-0DE3A7370DC3}" destId="{05899ED5-A850-41E9-B0BA-3F45F9D3C275}" srcOrd="3" destOrd="0" presId="urn:microsoft.com/office/officeart/2008/layout/HorizontalMultiLevelHierarchy"/>
    <dgm:cxn modelId="{31E6F8C0-7C37-4C56-86F5-9F9B714F7D4E}" type="presParOf" srcId="{05899ED5-A850-41E9-B0BA-3F45F9D3C275}" destId="{265773BE-F477-48D5-A843-4AF1CE4C7CEA}" srcOrd="0" destOrd="0" presId="urn:microsoft.com/office/officeart/2008/layout/HorizontalMultiLevelHierarchy"/>
    <dgm:cxn modelId="{6A9C717B-3FE0-45AD-96FD-F9985033BEFA}" type="presParOf" srcId="{05899ED5-A850-41E9-B0BA-3F45F9D3C275}" destId="{DDED6CC9-44E4-4473-B020-2AF0793F3083}" srcOrd="1" destOrd="0" presId="urn:microsoft.com/office/officeart/2008/layout/HorizontalMultiLevelHierarchy"/>
    <dgm:cxn modelId="{43476E35-A836-4504-9B96-FE5BC3AD3625}" type="presParOf" srcId="{DA8DBBE0-F7B8-49C0-A999-0DE3A7370DC3}" destId="{A9584862-1957-4515-88B6-B4E3885FD91F}" srcOrd="4" destOrd="0" presId="urn:microsoft.com/office/officeart/2008/layout/HorizontalMultiLevelHierarchy"/>
    <dgm:cxn modelId="{707F1DAA-CB37-4AA5-B51B-7371C764BCB2}" type="presParOf" srcId="{A9584862-1957-4515-88B6-B4E3885FD91F}" destId="{EB9AD5C5-DAAB-4E7B-A842-C21A2856F168}" srcOrd="0" destOrd="0" presId="urn:microsoft.com/office/officeart/2008/layout/HorizontalMultiLevelHierarchy"/>
    <dgm:cxn modelId="{F076EEAC-3DAA-4E34-BA55-D8C824938BA0}" type="presParOf" srcId="{DA8DBBE0-F7B8-49C0-A999-0DE3A7370DC3}" destId="{46DD480F-61E8-4916-B5AF-990642E3EA9D}" srcOrd="5" destOrd="0" presId="urn:microsoft.com/office/officeart/2008/layout/HorizontalMultiLevelHierarchy"/>
    <dgm:cxn modelId="{8F3095ED-DFD1-45BC-BB1E-FDA9DE485E27}" type="presParOf" srcId="{46DD480F-61E8-4916-B5AF-990642E3EA9D}" destId="{48712724-F9A5-4F67-BE78-3BAC39E29819}" srcOrd="0" destOrd="0" presId="urn:microsoft.com/office/officeart/2008/layout/HorizontalMultiLevelHierarchy"/>
    <dgm:cxn modelId="{C9BC29FD-CFFE-42BC-A803-D01BC88A7601}" type="presParOf" srcId="{46DD480F-61E8-4916-B5AF-990642E3EA9D}" destId="{EAC11600-D139-4FD4-84CC-10BD3388501E}" srcOrd="1" destOrd="0" presId="urn:microsoft.com/office/officeart/2008/layout/HorizontalMultiLevelHierarchy"/>
    <dgm:cxn modelId="{4510F69F-7155-4563-B5BE-ADCF0C51C727}" type="presParOf" srcId="{A956E875-A717-4FFA-BB5F-1C44F8CFA40C}" destId="{496793E5-0609-4F1D-A31A-F0930E051C2E}" srcOrd="10" destOrd="0" presId="urn:microsoft.com/office/officeart/2008/layout/HorizontalMultiLevelHierarchy"/>
    <dgm:cxn modelId="{62704964-2FCB-4076-9C72-C10D88FACA7F}" type="presParOf" srcId="{496793E5-0609-4F1D-A31A-F0930E051C2E}" destId="{F7FC6E9F-287A-4099-ACA1-61768F69BAEC}" srcOrd="0" destOrd="0" presId="urn:microsoft.com/office/officeart/2008/layout/HorizontalMultiLevelHierarchy"/>
    <dgm:cxn modelId="{0ECF286A-1F16-4F80-BD81-DE05FB02951F}" type="presParOf" srcId="{A956E875-A717-4FFA-BB5F-1C44F8CFA40C}" destId="{924684AB-4EC5-4A40-80D1-94B3661627DA}" srcOrd="11" destOrd="0" presId="urn:microsoft.com/office/officeart/2008/layout/HorizontalMultiLevelHierarchy"/>
    <dgm:cxn modelId="{BC81B8B5-B500-4F2A-91BC-C586B694158B}" type="presParOf" srcId="{924684AB-4EC5-4A40-80D1-94B3661627DA}" destId="{AC47918D-DAFE-4110-A249-A65FDF0D4F24}" srcOrd="0" destOrd="0" presId="urn:microsoft.com/office/officeart/2008/layout/HorizontalMultiLevelHierarchy"/>
    <dgm:cxn modelId="{741AB0AA-11E8-402B-83C5-8082265D3B2C}" type="presParOf" srcId="{924684AB-4EC5-4A40-80D1-94B3661627DA}" destId="{CDF8FE0F-B0ED-4AE3-9374-CCCB0B08140C}" srcOrd="1" destOrd="0" presId="urn:microsoft.com/office/officeart/2008/layout/HorizontalMultiLevelHierarchy"/>
    <dgm:cxn modelId="{A1D7CBFE-CB7C-4CAB-B75A-92FB975CD459}" type="presParOf" srcId="{CDF8FE0F-B0ED-4AE3-9374-CCCB0B08140C}" destId="{D0B853FD-2703-44B6-94AD-CCE74DB9D210}" srcOrd="0" destOrd="0" presId="urn:microsoft.com/office/officeart/2008/layout/HorizontalMultiLevelHierarchy"/>
    <dgm:cxn modelId="{5E41EAA1-D2B8-4135-9524-66EFEFB0976C}" type="presParOf" srcId="{D0B853FD-2703-44B6-94AD-CCE74DB9D210}" destId="{629CE96A-C5A9-480D-981F-59D029527FF9}" srcOrd="0" destOrd="0" presId="urn:microsoft.com/office/officeart/2008/layout/HorizontalMultiLevelHierarchy"/>
    <dgm:cxn modelId="{481D0FDC-4FDE-41B8-BACC-972B5DD2E1A9}" type="presParOf" srcId="{CDF8FE0F-B0ED-4AE3-9374-CCCB0B08140C}" destId="{4D929285-12C1-4A39-9FB7-9EA063DC51EA}" srcOrd="1" destOrd="0" presId="urn:microsoft.com/office/officeart/2008/layout/HorizontalMultiLevelHierarchy"/>
    <dgm:cxn modelId="{24C209B2-A3EC-4A42-8F4D-FBCDF937C9C7}" type="presParOf" srcId="{4D929285-12C1-4A39-9FB7-9EA063DC51EA}" destId="{17C3530F-AAFC-4468-A3E6-7C9AD1463873}" srcOrd="0" destOrd="0" presId="urn:microsoft.com/office/officeart/2008/layout/HorizontalMultiLevelHierarchy"/>
    <dgm:cxn modelId="{9E6A9762-9C6E-423E-8658-4A90A5DC78C6}" type="presParOf" srcId="{4D929285-12C1-4A39-9FB7-9EA063DC51EA}" destId="{54F76AC6-DB4B-45A7-A09B-D0DB3C89B317}" srcOrd="1" destOrd="0" presId="urn:microsoft.com/office/officeart/2008/layout/HorizontalMultiLevelHierarchy"/>
    <dgm:cxn modelId="{940E29D8-05EC-4301-B86E-64A48F2A5CAE}" type="presParOf" srcId="{CDF8FE0F-B0ED-4AE3-9374-CCCB0B08140C}" destId="{88BB84A4-C962-4825-8C05-7A4B68879D60}" srcOrd="2" destOrd="0" presId="urn:microsoft.com/office/officeart/2008/layout/HorizontalMultiLevelHierarchy"/>
    <dgm:cxn modelId="{F462FEFD-0E00-4F70-9184-58A3DAE36518}" type="presParOf" srcId="{88BB84A4-C962-4825-8C05-7A4B68879D60}" destId="{7CF1A6C6-D43B-49C6-9CC0-7AB202351399}" srcOrd="0" destOrd="0" presId="urn:microsoft.com/office/officeart/2008/layout/HorizontalMultiLevelHierarchy"/>
    <dgm:cxn modelId="{A8B5CE34-55AC-4F9B-8E61-D7C6581AC718}" type="presParOf" srcId="{CDF8FE0F-B0ED-4AE3-9374-CCCB0B08140C}" destId="{1C738A1C-AFEF-4228-B47A-61E112EEC69E}" srcOrd="3" destOrd="0" presId="urn:microsoft.com/office/officeart/2008/layout/HorizontalMultiLevelHierarchy"/>
    <dgm:cxn modelId="{63784048-1F00-4A25-9D9D-33B330E84002}" type="presParOf" srcId="{1C738A1C-AFEF-4228-B47A-61E112EEC69E}" destId="{DED01F80-D697-4163-92F8-2C0A862E0E23}" srcOrd="0" destOrd="0" presId="urn:microsoft.com/office/officeart/2008/layout/HorizontalMultiLevelHierarchy"/>
    <dgm:cxn modelId="{D40EEC31-AF3D-425F-9E99-CB7A20A44C4E}" type="presParOf" srcId="{1C738A1C-AFEF-4228-B47A-61E112EEC69E}" destId="{F7185709-8EBE-437A-B026-DD49E6DABCCB}" srcOrd="1" destOrd="0" presId="urn:microsoft.com/office/officeart/2008/layout/HorizontalMultiLevelHierarchy"/>
    <dgm:cxn modelId="{24D0E466-2A50-4425-835B-FD7D09EAF3E5}" type="presParOf" srcId="{A956E875-A717-4FFA-BB5F-1C44F8CFA40C}" destId="{2EC12661-9CD6-4477-B9DC-A53877F31DB4}" srcOrd="12" destOrd="0" presId="urn:microsoft.com/office/officeart/2008/layout/HorizontalMultiLevelHierarchy"/>
    <dgm:cxn modelId="{D429CF99-EF7C-4197-9F40-0BFF2D349A0B}" type="presParOf" srcId="{2EC12661-9CD6-4477-B9DC-A53877F31DB4}" destId="{9BA4604B-29CF-4B66-B4B1-0ED575F34374}" srcOrd="0" destOrd="0" presId="urn:microsoft.com/office/officeart/2008/layout/HorizontalMultiLevelHierarchy"/>
    <dgm:cxn modelId="{0572E5F2-B06B-441C-BB27-F318C6E31021}" type="presParOf" srcId="{A956E875-A717-4FFA-BB5F-1C44F8CFA40C}" destId="{BC5C44AB-51B4-4E68-BD97-EF4CDD4BBED0}" srcOrd="13" destOrd="0" presId="urn:microsoft.com/office/officeart/2008/layout/HorizontalMultiLevelHierarchy"/>
    <dgm:cxn modelId="{C244E838-4776-42D4-888C-E008F4A36EE1}" type="presParOf" srcId="{BC5C44AB-51B4-4E68-BD97-EF4CDD4BBED0}" destId="{96B538A1-7269-4B2E-9874-5B6A11281B88}" srcOrd="0" destOrd="0" presId="urn:microsoft.com/office/officeart/2008/layout/HorizontalMultiLevelHierarchy"/>
    <dgm:cxn modelId="{C13A511A-8824-4A16-AE62-57AC5F17A8C8}" type="presParOf" srcId="{BC5C44AB-51B4-4E68-BD97-EF4CDD4BBED0}" destId="{BF70F9E0-ED63-49B5-8032-C6BB8DF504DC}" srcOrd="1" destOrd="0" presId="urn:microsoft.com/office/officeart/2008/layout/HorizontalMultiLevelHierarchy"/>
    <dgm:cxn modelId="{B0E33274-EBD6-46C1-9AC2-B5B37A18840F}" type="presParOf" srcId="{A956E875-A717-4FFA-BB5F-1C44F8CFA40C}" destId="{248410D0-B87F-431C-9376-EB3CE390BCB8}" srcOrd="14" destOrd="0" presId="urn:microsoft.com/office/officeart/2008/layout/HorizontalMultiLevelHierarchy"/>
    <dgm:cxn modelId="{C8A8574C-D252-480A-8702-C9C8E5A92B1A}" type="presParOf" srcId="{248410D0-B87F-431C-9376-EB3CE390BCB8}" destId="{B4FF61EA-3FFE-4858-A825-F4D9DB183FA0}" srcOrd="0" destOrd="0" presId="urn:microsoft.com/office/officeart/2008/layout/HorizontalMultiLevelHierarchy"/>
    <dgm:cxn modelId="{BC40A21D-2768-4073-8E12-A4BAC797D751}" type="presParOf" srcId="{A956E875-A717-4FFA-BB5F-1C44F8CFA40C}" destId="{03BE7E5B-6BC9-4EEA-AD7C-EA63B3CF4C32}" srcOrd="15" destOrd="0" presId="urn:microsoft.com/office/officeart/2008/layout/HorizontalMultiLevelHierarchy"/>
    <dgm:cxn modelId="{92B901BD-0D06-412A-8329-46A8B514AA5C}" type="presParOf" srcId="{03BE7E5B-6BC9-4EEA-AD7C-EA63B3CF4C32}" destId="{CC6727C1-F740-4AC8-85A9-12024A4E59F9}" srcOrd="0" destOrd="0" presId="urn:microsoft.com/office/officeart/2008/layout/HorizontalMultiLevelHierarchy"/>
    <dgm:cxn modelId="{9F29D8F8-614C-4C66-9411-84BCC991A2C7}" type="presParOf" srcId="{03BE7E5B-6BC9-4EEA-AD7C-EA63B3CF4C32}" destId="{29AB65AA-6BC9-4A79-B2B9-DA7280C69356}" srcOrd="1" destOrd="0" presId="urn:microsoft.com/office/officeart/2008/layout/HorizontalMultiLevelHierarchy"/>
    <dgm:cxn modelId="{E358B724-C8C3-4C3D-A0DB-03178ABE034D}" type="presParOf" srcId="{A956E875-A717-4FFA-BB5F-1C44F8CFA40C}" destId="{DFDF7160-2CC8-492C-849A-A6003C5E7976}" srcOrd="16" destOrd="0" presId="urn:microsoft.com/office/officeart/2008/layout/HorizontalMultiLevelHierarchy"/>
    <dgm:cxn modelId="{DCE8361A-32EF-436B-BAC9-F8DA0EEF8056}" type="presParOf" srcId="{DFDF7160-2CC8-492C-849A-A6003C5E7976}" destId="{4F7CFA7F-6D9C-4667-99B0-3E793299F58C}" srcOrd="0" destOrd="0" presId="urn:microsoft.com/office/officeart/2008/layout/HorizontalMultiLevelHierarchy"/>
    <dgm:cxn modelId="{00101FD0-EFE3-4417-BC38-3781A6280612}" type="presParOf" srcId="{A956E875-A717-4FFA-BB5F-1C44F8CFA40C}" destId="{76246F9E-71F7-40DA-B981-60AFEE5A0B41}" srcOrd="17" destOrd="0" presId="urn:microsoft.com/office/officeart/2008/layout/HorizontalMultiLevelHierarchy"/>
    <dgm:cxn modelId="{CD2F56D5-F9E1-4802-8C4E-35E6C5AF611B}" type="presParOf" srcId="{76246F9E-71F7-40DA-B981-60AFEE5A0B41}" destId="{D0475DA0-2409-4249-8BC2-172BDB91F8F1}" srcOrd="0" destOrd="0" presId="urn:microsoft.com/office/officeart/2008/layout/HorizontalMultiLevelHierarchy"/>
    <dgm:cxn modelId="{E9F0D6CF-2840-464C-951A-FC7E39B188B2}" type="presParOf" srcId="{76246F9E-71F7-40DA-B981-60AFEE5A0B41}" destId="{D0F57FAD-C4A2-4447-B765-088AAD57A917}" srcOrd="1" destOrd="0" presId="urn:microsoft.com/office/officeart/2008/layout/HorizontalMultiLevelHierarchy"/>
    <dgm:cxn modelId="{DED20619-BC45-48AA-8274-4E6DEB20D571}" type="presParOf" srcId="{D0F57FAD-C4A2-4447-B765-088AAD57A917}" destId="{6095E89A-F60F-4559-AE6D-E04CCF93EB12}" srcOrd="0" destOrd="0" presId="urn:microsoft.com/office/officeart/2008/layout/HorizontalMultiLevelHierarchy"/>
    <dgm:cxn modelId="{B14EF0D9-101C-4B85-A5EC-323D67D248E4}" type="presParOf" srcId="{6095E89A-F60F-4559-AE6D-E04CCF93EB12}" destId="{74017702-AD4C-49B2-9BFC-11C0433C3FFF}" srcOrd="0" destOrd="0" presId="urn:microsoft.com/office/officeart/2008/layout/HorizontalMultiLevelHierarchy"/>
    <dgm:cxn modelId="{E29FCA3F-B6A1-4465-82CE-CD8ED7F6779B}" type="presParOf" srcId="{D0F57FAD-C4A2-4447-B765-088AAD57A917}" destId="{FD1C0A36-596A-409D-A8D0-B4453B0773DD}" srcOrd="1" destOrd="0" presId="urn:microsoft.com/office/officeart/2008/layout/HorizontalMultiLevelHierarchy"/>
    <dgm:cxn modelId="{0EE95DD1-D0B0-45F5-AD28-C2ABDE4C7296}" type="presParOf" srcId="{FD1C0A36-596A-409D-A8D0-B4453B0773DD}" destId="{28A6A9D5-547F-4240-B8FB-B77728F3F043}" srcOrd="0" destOrd="0" presId="urn:microsoft.com/office/officeart/2008/layout/HorizontalMultiLevelHierarchy"/>
    <dgm:cxn modelId="{B1EFAC3F-22D4-4065-BB59-2517BC548B37}" type="presParOf" srcId="{FD1C0A36-596A-409D-A8D0-B4453B0773DD}" destId="{39071E46-6CE9-4147-82CA-0B555C8288E3}" srcOrd="1" destOrd="0" presId="urn:microsoft.com/office/officeart/2008/layout/HorizontalMultiLevelHierarchy"/>
    <dgm:cxn modelId="{83C9D653-2797-449B-A9C1-F0427D0AB810}" type="presParOf" srcId="{D0F57FAD-C4A2-4447-B765-088AAD57A917}" destId="{184F5BAD-7504-4397-BF96-0CA3E3230E48}" srcOrd="2" destOrd="0" presId="urn:microsoft.com/office/officeart/2008/layout/HorizontalMultiLevelHierarchy"/>
    <dgm:cxn modelId="{AF62C19A-8D39-435D-870D-EEEFB93AE52C}" type="presParOf" srcId="{184F5BAD-7504-4397-BF96-0CA3E3230E48}" destId="{5987771C-01E9-48CA-9BF0-8E4F19AD92F0}" srcOrd="0" destOrd="0" presId="urn:microsoft.com/office/officeart/2008/layout/HorizontalMultiLevelHierarchy"/>
    <dgm:cxn modelId="{728EDE4D-F1D6-49D8-AC2E-BA43E4DFD0CE}" type="presParOf" srcId="{D0F57FAD-C4A2-4447-B765-088AAD57A917}" destId="{44777F5A-471D-4349-A522-914FF224D8ED}" srcOrd="3" destOrd="0" presId="urn:microsoft.com/office/officeart/2008/layout/HorizontalMultiLevelHierarchy"/>
    <dgm:cxn modelId="{E035E6D1-D8B0-42E7-AC08-31212D5EEBE6}" type="presParOf" srcId="{44777F5A-471D-4349-A522-914FF224D8ED}" destId="{127635AF-007C-4083-96AA-27F0A307BCBB}" srcOrd="0" destOrd="0" presId="urn:microsoft.com/office/officeart/2008/layout/HorizontalMultiLevelHierarchy"/>
    <dgm:cxn modelId="{551AD6A7-7FF4-4272-A52E-CE61AF00D30D}" type="presParOf" srcId="{44777F5A-471D-4349-A522-914FF224D8ED}" destId="{AC292040-D6C5-4BB1-9677-603EEBAD951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4A873D-397A-4318-8483-CEE5A556571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4125258-FF81-4D46-BB9A-DAA592328DDA}">
      <dgm:prSet phldrT="[文本]"/>
      <dgm:spPr/>
      <dgm:t>
        <a:bodyPr/>
        <a:lstStyle/>
        <a:p>
          <a:r>
            <a:rPr lang="zh-CN" altLang="en-US" dirty="0" smtClean="0"/>
            <a:t>数据库时间</a:t>
          </a:r>
          <a:endParaRPr lang="zh-CN" altLang="en-US" dirty="0"/>
        </a:p>
      </dgm:t>
    </dgm:pt>
    <dgm:pt modelId="{7965F33A-623E-44E7-8ED8-297C8AA3A6C9}" type="parTrans" cxnId="{0DE5F09D-CB92-49F0-B84C-51DA7B6D4C06}">
      <dgm:prSet/>
      <dgm:spPr/>
      <dgm:t>
        <a:bodyPr/>
        <a:lstStyle/>
        <a:p>
          <a:endParaRPr lang="zh-CN" altLang="en-US"/>
        </a:p>
      </dgm:t>
    </dgm:pt>
    <dgm:pt modelId="{952B9D78-BD66-4E75-9291-B5C95420E211}" type="sibTrans" cxnId="{0DE5F09D-CB92-49F0-B84C-51DA7B6D4C06}">
      <dgm:prSet/>
      <dgm:spPr/>
      <dgm:t>
        <a:bodyPr/>
        <a:lstStyle/>
        <a:p>
          <a:endParaRPr lang="zh-CN" altLang="en-US"/>
        </a:p>
      </dgm:t>
    </dgm:pt>
    <dgm:pt modelId="{6252E54E-8C21-4062-94B6-5105CCA2BAE1}">
      <dgm:prSet phldrT="[文本]"/>
      <dgm:spPr/>
      <dgm:t>
        <a:bodyPr/>
        <a:lstStyle/>
        <a:p>
          <a:r>
            <a:rPr lang="en-US" altLang="en-US" dirty="0" smtClean="0"/>
            <a:t>connection management call elapsed time</a:t>
          </a:r>
          <a:endParaRPr lang="zh-CN" altLang="en-US" dirty="0"/>
        </a:p>
      </dgm:t>
    </dgm:pt>
    <dgm:pt modelId="{8BA02780-79C1-4431-B50C-C6252D3E4DBF}" type="parTrans" cxnId="{036601F7-40FB-4FD5-B90B-9E61D7B4E03B}">
      <dgm:prSet/>
      <dgm:spPr/>
      <dgm:t>
        <a:bodyPr/>
        <a:lstStyle/>
        <a:p>
          <a:endParaRPr lang="zh-CN" altLang="en-US"/>
        </a:p>
      </dgm:t>
    </dgm:pt>
    <dgm:pt modelId="{3C1302A0-0EA8-440E-AAE5-5D98240510D3}" type="sibTrans" cxnId="{036601F7-40FB-4FD5-B90B-9E61D7B4E03B}">
      <dgm:prSet/>
      <dgm:spPr/>
      <dgm:t>
        <a:bodyPr/>
        <a:lstStyle/>
        <a:p>
          <a:endParaRPr lang="zh-CN" altLang="en-US"/>
        </a:p>
      </dgm:t>
    </dgm:pt>
    <dgm:pt modelId="{3A3830A9-E40B-409D-9D7E-AE5816998E52}">
      <dgm:prSet phldrT="[文本]"/>
      <dgm:spPr/>
      <dgm:t>
        <a:bodyPr/>
        <a:lstStyle/>
        <a:p>
          <a:r>
            <a:rPr lang="en-US" altLang="en-US" dirty="0" smtClean="0"/>
            <a:t>hard parse elapsed time</a:t>
          </a:r>
          <a:endParaRPr lang="zh-CN" altLang="en-US" dirty="0"/>
        </a:p>
      </dgm:t>
    </dgm:pt>
    <dgm:pt modelId="{87BC4ABB-81C8-4B55-AA8B-2BA99A790F88}" type="parTrans" cxnId="{96FEB436-C62D-49B4-A9AA-1E7E121C7E69}">
      <dgm:prSet/>
      <dgm:spPr/>
      <dgm:t>
        <a:bodyPr/>
        <a:lstStyle/>
        <a:p>
          <a:endParaRPr lang="zh-CN" altLang="en-US"/>
        </a:p>
      </dgm:t>
    </dgm:pt>
    <dgm:pt modelId="{43038B35-8002-4EAA-B7A5-730578EC2306}" type="sibTrans" cxnId="{96FEB436-C62D-49B4-A9AA-1E7E121C7E69}">
      <dgm:prSet/>
      <dgm:spPr/>
      <dgm:t>
        <a:bodyPr/>
        <a:lstStyle/>
        <a:p>
          <a:endParaRPr lang="zh-CN" altLang="en-US"/>
        </a:p>
      </dgm:t>
    </dgm:pt>
    <dgm:pt modelId="{1B475D83-FB1B-4BCF-8AFE-5E5A0D940791}">
      <dgm:prSet phldrT="[文本]"/>
      <dgm:spPr/>
      <dgm:t>
        <a:bodyPr/>
        <a:lstStyle/>
        <a:p>
          <a:r>
            <a:rPr lang="en-US" altLang="en-US" dirty="0" smtClean="0"/>
            <a:t>repeated bind elapsed time</a:t>
          </a:r>
          <a:endParaRPr lang="zh-CN" altLang="en-US" dirty="0"/>
        </a:p>
      </dgm:t>
    </dgm:pt>
    <dgm:pt modelId="{54A05896-4250-4850-8F6B-C18E994D821A}" type="parTrans" cxnId="{FF308529-A0C3-4D75-B5DD-A6F9CA0ABF9D}">
      <dgm:prSet/>
      <dgm:spPr/>
      <dgm:t>
        <a:bodyPr/>
        <a:lstStyle/>
        <a:p>
          <a:endParaRPr lang="zh-CN" altLang="en-US"/>
        </a:p>
      </dgm:t>
    </dgm:pt>
    <dgm:pt modelId="{D67CBDB1-A6D9-44AC-A837-B60FA97796DD}" type="sibTrans" cxnId="{FF308529-A0C3-4D75-B5DD-A6F9CA0ABF9D}">
      <dgm:prSet/>
      <dgm:spPr/>
      <dgm:t>
        <a:bodyPr/>
        <a:lstStyle/>
        <a:p>
          <a:endParaRPr lang="zh-CN" altLang="en-US"/>
        </a:p>
      </dgm:t>
    </dgm:pt>
    <dgm:pt modelId="{8A5004BE-94B5-4099-B485-DE8CFE25ECC6}">
      <dgm:prSet/>
      <dgm:spPr/>
      <dgm:t>
        <a:bodyPr/>
        <a:lstStyle/>
        <a:p>
          <a:r>
            <a:rPr lang="en-US" altLang="en-US" dirty="0" err="1" smtClean="0"/>
            <a:t>sql</a:t>
          </a:r>
          <a:r>
            <a:rPr lang="en-US" altLang="en-US" dirty="0" smtClean="0"/>
            <a:t> execute elapsed time</a:t>
          </a:r>
          <a:endParaRPr lang="zh-CN" altLang="en-US" dirty="0"/>
        </a:p>
      </dgm:t>
    </dgm:pt>
    <dgm:pt modelId="{4129B3EB-58ED-44CD-B7C7-E66867339513}" type="parTrans" cxnId="{508B3C7F-6D27-453A-A16B-9C706CA6CA89}">
      <dgm:prSet/>
      <dgm:spPr/>
      <dgm:t>
        <a:bodyPr/>
        <a:lstStyle/>
        <a:p>
          <a:endParaRPr lang="zh-CN" altLang="en-US"/>
        </a:p>
      </dgm:t>
    </dgm:pt>
    <dgm:pt modelId="{D9FF78BA-FC67-4FCA-B199-C57BD2927AE4}" type="sibTrans" cxnId="{508B3C7F-6D27-453A-A16B-9C706CA6CA89}">
      <dgm:prSet/>
      <dgm:spPr/>
      <dgm:t>
        <a:bodyPr/>
        <a:lstStyle/>
        <a:p>
          <a:endParaRPr lang="zh-CN" altLang="en-US"/>
        </a:p>
      </dgm:t>
    </dgm:pt>
    <dgm:pt modelId="{12CE4BA6-0E15-476D-9AF5-2CD81A4C8C55}">
      <dgm:prSet/>
      <dgm:spPr/>
      <dgm:t>
        <a:bodyPr/>
        <a:lstStyle/>
        <a:p>
          <a:r>
            <a:rPr lang="en-US" altLang="en-US" dirty="0" smtClean="0"/>
            <a:t>sequence load elapsed time</a:t>
          </a:r>
          <a:endParaRPr lang="zh-CN" altLang="en-US" dirty="0"/>
        </a:p>
      </dgm:t>
    </dgm:pt>
    <dgm:pt modelId="{BEDEDCEC-176D-4B57-9FE0-1631E69D2469}" type="parTrans" cxnId="{A023EB11-B958-4375-8FF1-BFDF70E318BB}">
      <dgm:prSet/>
      <dgm:spPr/>
      <dgm:t>
        <a:bodyPr/>
        <a:lstStyle/>
        <a:p>
          <a:endParaRPr lang="zh-CN" altLang="en-US"/>
        </a:p>
      </dgm:t>
    </dgm:pt>
    <dgm:pt modelId="{7D04492C-56B6-49E8-944D-5C8F08F1B2D5}" type="sibTrans" cxnId="{A023EB11-B958-4375-8FF1-BFDF70E318BB}">
      <dgm:prSet/>
      <dgm:spPr/>
      <dgm:t>
        <a:bodyPr/>
        <a:lstStyle/>
        <a:p>
          <a:endParaRPr lang="zh-CN" altLang="en-US"/>
        </a:p>
      </dgm:t>
    </dgm:pt>
    <dgm:pt modelId="{C31EFBC5-1ADE-434B-A91E-D8FD3EA7FD59}">
      <dgm:prSet/>
      <dgm:spPr/>
      <dgm:t>
        <a:bodyPr/>
        <a:lstStyle/>
        <a:p>
          <a:r>
            <a:rPr lang="en-US" altLang="en-US" dirty="0" smtClean="0"/>
            <a:t>PL/SQL execution elapsed time</a:t>
          </a:r>
          <a:endParaRPr lang="zh-CN" altLang="en-US" dirty="0"/>
        </a:p>
      </dgm:t>
    </dgm:pt>
    <dgm:pt modelId="{C9D8E2AB-B27B-4A78-A381-0D6F3661C068}" type="parTrans" cxnId="{C9581570-7176-4FB6-B0D4-713644D9797D}">
      <dgm:prSet/>
      <dgm:spPr/>
      <dgm:t>
        <a:bodyPr/>
        <a:lstStyle/>
        <a:p>
          <a:endParaRPr lang="zh-CN" altLang="en-US"/>
        </a:p>
      </dgm:t>
    </dgm:pt>
    <dgm:pt modelId="{8B74374B-2A17-4FCE-A066-5F81C42227DC}" type="sibTrans" cxnId="{C9581570-7176-4FB6-B0D4-713644D9797D}">
      <dgm:prSet/>
      <dgm:spPr/>
      <dgm:t>
        <a:bodyPr/>
        <a:lstStyle/>
        <a:p>
          <a:endParaRPr lang="zh-CN" altLang="en-US"/>
        </a:p>
      </dgm:t>
    </dgm:pt>
    <dgm:pt modelId="{073D6C71-AFD2-40CB-B043-3DEDCDA9670A}" type="pres">
      <dgm:prSet presAssocID="{C34A873D-397A-4318-8483-CEE5A556571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0B02226-F9B4-4B0A-9D70-1657DB83CE5A}" type="pres">
      <dgm:prSet presAssocID="{F4125258-FF81-4D46-BB9A-DAA592328DDA}" presName="root1" presStyleCnt="0"/>
      <dgm:spPr/>
    </dgm:pt>
    <dgm:pt modelId="{7318B36B-2647-4FA8-A315-A003574CC517}" type="pres">
      <dgm:prSet presAssocID="{F4125258-FF81-4D46-BB9A-DAA592328DDA}" presName="LevelOneTextNode" presStyleLbl="node0" presStyleIdx="0" presStyleCnt="1" custScaleX="103501" custScaleY="7077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CBEC691-9510-45A4-BC56-29DD7D035021}" type="pres">
      <dgm:prSet presAssocID="{F4125258-FF81-4D46-BB9A-DAA592328DDA}" presName="level2hierChild" presStyleCnt="0"/>
      <dgm:spPr/>
    </dgm:pt>
    <dgm:pt modelId="{6D2CA4E6-026E-413F-8013-C739897061B2}" type="pres">
      <dgm:prSet presAssocID="{8BA02780-79C1-4431-B50C-C6252D3E4DBF}" presName="conn2-1" presStyleLbl="parChTrans1D2" presStyleIdx="0" presStyleCnt="6"/>
      <dgm:spPr/>
      <dgm:t>
        <a:bodyPr/>
        <a:lstStyle/>
        <a:p>
          <a:endParaRPr lang="zh-CN" altLang="en-US"/>
        </a:p>
      </dgm:t>
    </dgm:pt>
    <dgm:pt modelId="{6793C532-B983-4BA0-BBE4-430FFF13D5FC}" type="pres">
      <dgm:prSet presAssocID="{8BA02780-79C1-4431-B50C-C6252D3E4DBF}" presName="connTx" presStyleLbl="parChTrans1D2" presStyleIdx="0" presStyleCnt="6"/>
      <dgm:spPr/>
      <dgm:t>
        <a:bodyPr/>
        <a:lstStyle/>
        <a:p>
          <a:endParaRPr lang="zh-CN" altLang="en-US"/>
        </a:p>
      </dgm:t>
    </dgm:pt>
    <dgm:pt modelId="{66958C36-D19D-46A0-850C-AE1815F96B70}" type="pres">
      <dgm:prSet presAssocID="{6252E54E-8C21-4062-94B6-5105CCA2BAE1}" presName="root2" presStyleCnt="0"/>
      <dgm:spPr/>
    </dgm:pt>
    <dgm:pt modelId="{9AAE054C-95D4-46AA-8C4B-6A1207DF0642}" type="pres">
      <dgm:prSet presAssocID="{6252E54E-8C21-4062-94B6-5105CCA2BAE1}" presName="LevelTwoTextNode" presStyleLbl="node2" presStyleIdx="0" presStyleCnt="6" custScaleX="11952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131F9BB-ACB2-4DD9-B28D-635E2E2FE726}" type="pres">
      <dgm:prSet presAssocID="{6252E54E-8C21-4062-94B6-5105CCA2BAE1}" presName="level3hierChild" presStyleCnt="0"/>
      <dgm:spPr/>
    </dgm:pt>
    <dgm:pt modelId="{EB97BF3A-1495-4028-B7C8-A9BE9DC00950}" type="pres">
      <dgm:prSet presAssocID="{4129B3EB-58ED-44CD-B7C7-E66867339513}" presName="conn2-1" presStyleLbl="parChTrans1D2" presStyleIdx="1" presStyleCnt="6"/>
      <dgm:spPr/>
      <dgm:t>
        <a:bodyPr/>
        <a:lstStyle/>
        <a:p>
          <a:endParaRPr lang="zh-CN" altLang="en-US"/>
        </a:p>
      </dgm:t>
    </dgm:pt>
    <dgm:pt modelId="{DBD76D5E-CF11-40CD-8A46-75A164B53F73}" type="pres">
      <dgm:prSet presAssocID="{4129B3EB-58ED-44CD-B7C7-E66867339513}" presName="connTx" presStyleLbl="parChTrans1D2" presStyleIdx="1" presStyleCnt="6"/>
      <dgm:spPr/>
      <dgm:t>
        <a:bodyPr/>
        <a:lstStyle/>
        <a:p>
          <a:endParaRPr lang="zh-CN" altLang="en-US"/>
        </a:p>
      </dgm:t>
    </dgm:pt>
    <dgm:pt modelId="{A4A8207B-6F65-4F9D-9C16-B783D8AF626B}" type="pres">
      <dgm:prSet presAssocID="{8A5004BE-94B5-4099-B485-DE8CFE25ECC6}" presName="root2" presStyleCnt="0"/>
      <dgm:spPr/>
    </dgm:pt>
    <dgm:pt modelId="{41BE7A2E-8258-4DC5-9CF2-44B8EA0214E0}" type="pres">
      <dgm:prSet presAssocID="{8A5004BE-94B5-4099-B485-DE8CFE25ECC6}" presName="LevelTwoTextNode" presStyleLbl="node2" presStyleIdx="1" presStyleCnt="6" custScaleX="11952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7837766-A95C-409D-9F68-241A2117A4AD}" type="pres">
      <dgm:prSet presAssocID="{8A5004BE-94B5-4099-B485-DE8CFE25ECC6}" presName="level3hierChild" presStyleCnt="0"/>
      <dgm:spPr/>
    </dgm:pt>
    <dgm:pt modelId="{A7EF4BE8-0FBB-4D27-B147-15371644F441}" type="pres">
      <dgm:prSet presAssocID="{C9D8E2AB-B27B-4A78-A381-0D6F3661C068}" presName="conn2-1" presStyleLbl="parChTrans1D2" presStyleIdx="2" presStyleCnt="6"/>
      <dgm:spPr/>
      <dgm:t>
        <a:bodyPr/>
        <a:lstStyle/>
        <a:p>
          <a:endParaRPr lang="zh-CN" altLang="en-US"/>
        </a:p>
      </dgm:t>
    </dgm:pt>
    <dgm:pt modelId="{D836E7D5-2084-46C1-87EB-6573BDB8B615}" type="pres">
      <dgm:prSet presAssocID="{C9D8E2AB-B27B-4A78-A381-0D6F3661C068}" presName="connTx" presStyleLbl="parChTrans1D2" presStyleIdx="2" presStyleCnt="6"/>
      <dgm:spPr/>
      <dgm:t>
        <a:bodyPr/>
        <a:lstStyle/>
        <a:p>
          <a:endParaRPr lang="zh-CN" altLang="en-US"/>
        </a:p>
      </dgm:t>
    </dgm:pt>
    <dgm:pt modelId="{C55E1E18-68DF-44DE-8EE3-2CAA9C6C42C6}" type="pres">
      <dgm:prSet presAssocID="{C31EFBC5-1ADE-434B-A91E-D8FD3EA7FD59}" presName="root2" presStyleCnt="0"/>
      <dgm:spPr/>
    </dgm:pt>
    <dgm:pt modelId="{E69A94E1-7CDA-43EE-98F9-D642A375A19D}" type="pres">
      <dgm:prSet presAssocID="{C31EFBC5-1ADE-434B-A91E-D8FD3EA7FD59}" presName="LevelTwoTextNode" presStyleLbl="node2" presStyleIdx="2" presStyleCnt="6" custScaleX="11952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79D68B-BA77-4185-A1FE-B14FCAF4F393}" type="pres">
      <dgm:prSet presAssocID="{C31EFBC5-1ADE-434B-A91E-D8FD3EA7FD59}" presName="level3hierChild" presStyleCnt="0"/>
      <dgm:spPr/>
    </dgm:pt>
    <dgm:pt modelId="{407AC22B-D605-4AFF-A077-ED9E8F156162}" type="pres">
      <dgm:prSet presAssocID="{87BC4ABB-81C8-4B55-AA8B-2BA99A790F88}" presName="conn2-1" presStyleLbl="parChTrans1D2" presStyleIdx="3" presStyleCnt="6"/>
      <dgm:spPr/>
      <dgm:t>
        <a:bodyPr/>
        <a:lstStyle/>
        <a:p>
          <a:endParaRPr lang="zh-CN" altLang="en-US"/>
        </a:p>
      </dgm:t>
    </dgm:pt>
    <dgm:pt modelId="{D405BDCD-13EC-4A7F-9C13-F1FC456B8F49}" type="pres">
      <dgm:prSet presAssocID="{87BC4ABB-81C8-4B55-AA8B-2BA99A790F88}" presName="connTx" presStyleLbl="parChTrans1D2" presStyleIdx="3" presStyleCnt="6"/>
      <dgm:spPr/>
      <dgm:t>
        <a:bodyPr/>
        <a:lstStyle/>
        <a:p>
          <a:endParaRPr lang="zh-CN" altLang="en-US"/>
        </a:p>
      </dgm:t>
    </dgm:pt>
    <dgm:pt modelId="{1A242B34-35CC-42C9-B6E4-1381A628E75D}" type="pres">
      <dgm:prSet presAssocID="{3A3830A9-E40B-409D-9D7E-AE5816998E52}" presName="root2" presStyleCnt="0"/>
      <dgm:spPr/>
    </dgm:pt>
    <dgm:pt modelId="{FA4CD70C-C106-4BB3-8C0F-2B60FE32768A}" type="pres">
      <dgm:prSet presAssocID="{3A3830A9-E40B-409D-9D7E-AE5816998E52}" presName="LevelTwoTextNode" presStyleLbl="node2" presStyleIdx="3" presStyleCnt="6" custScaleX="11952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9F675DB-87B8-4146-AB58-4356619E750B}" type="pres">
      <dgm:prSet presAssocID="{3A3830A9-E40B-409D-9D7E-AE5816998E52}" presName="level3hierChild" presStyleCnt="0"/>
      <dgm:spPr/>
    </dgm:pt>
    <dgm:pt modelId="{01B16C01-3FCF-4EE6-BD42-C18B2CC8541C}" type="pres">
      <dgm:prSet presAssocID="{BEDEDCEC-176D-4B57-9FE0-1631E69D2469}" presName="conn2-1" presStyleLbl="parChTrans1D2" presStyleIdx="4" presStyleCnt="6"/>
      <dgm:spPr/>
      <dgm:t>
        <a:bodyPr/>
        <a:lstStyle/>
        <a:p>
          <a:endParaRPr lang="zh-CN" altLang="en-US"/>
        </a:p>
      </dgm:t>
    </dgm:pt>
    <dgm:pt modelId="{00D8C7BF-8B78-4858-A667-C62C0515E218}" type="pres">
      <dgm:prSet presAssocID="{BEDEDCEC-176D-4B57-9FE0-1631E69D2469}" presName="connTx" presStyleLbl="parChTrans1D2" presStyleIdx="4" presStyleCnt="6"/>
      <dgm:spPr/>
      <dgm:t>
        <a:bodyPr/>
        <a:lstStyle/>
        <a:p>
          <a:endParaRPr lang="zh-CN" altLang="en-US"/>
        </a:p>
      </dgm:t>
    </dgm:pt>
    <dgm:pt modelId="{C1FB2F07-A8F4-4120-B79F-A1B90C19057C}" type="pres">
      <dgm:prSet presAssocID="{12CE4BA6-0E15-476D-9AF5-2CD81A4C8C55}" presName="root2" presStyleCnt="0"/>
      <dgm:spPr/>
    </dgm:pt>
    <dgm:pt modelId="{34D104F6-8FAE-4860-B828-962B42D26C0A}" type="pres">
      <dgm:prSet presAssocID="{12CE4BA6-0E15-476D-9AF5-2CD81A4C8C55}" presName="LevelTwoTextNode" presStyleLbl="node2" presStyleIdx="4" presStyleCnt="6" custScaleX="11952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C7B35D2-97E2-4337-8E27-4FCC94C5FB1E}" type="pres">
      <dgm:prSet presAssocID="{12CE4BA6-0E15-476D-9AF5-2CD81A4C8C55}" presName="level3hierChild" presStyleCnt="0"/>
      <dgm:spPr/>
    </dgm:pt>
    <dgm:pt modelId="{5178756F-A9A8-4AC3-A348-C8265C400841}" type="pres">
      <dgm:prSet presAssocID="{54A05896-4250-4850-8F6B-C18E994D821A}" presName="conn2-1" presStyleLbl="parChTrans1D2" presStyleIdx="5" presStyleCnt="6"/>
      <dgm:spPr/>
      <dgm:t>
        <a:bodyPr/>
        <a:lstStyle/>
        <a:p>
          <a:endParaRPr lang="zh-CN" altLang="en-US"/>
        </a:p>
      </dgm:t>
    </dgm:pt>
    <dgm:pt modelId="{E8B267EF-95E4-4E31-9D98-5939BDCE8182}" type="pres">
      <dgm:prSet presAssocID="{54A05896-4250-4850-8F6B-C18E994D821A}" presName="connTx" presStyleLbl="parChTrans1D2" presStyleIdx="5" presStyleCnt="6"/>
      <dgm:spPr/>
      <dgm:t>
        <a:bodyPr/>
        <a:lstStyle/>
        <a:p>
          <a:endParaRPr lang="zh-CN" altLang="en-US"/>
        </a:p>
      </dgm:t>
    </dgm:pt>
    <dgm:pt modelId="{A07BBF53-F69B-471C-B128-9E5650235A94}" type="pres">
      <dgm:prSet presAssocID="{1B475D83-FB1B-4BCF-8AFE-5E5A0D940791}" presName="root2" presStyleCnt="0"/>
      <dgm:spPr/>
    </dgm:pt>
    <dgm:pt modelId="{872C8895-813B-4756-B0B9-608F504E2ACD}" type="pres">
      <dgm:prSet presAssocID="{1B475D83-FB1B-4BCF-8AFE-5E5A0D940791}" presName="LevelTwoTextNode" presStyleLbl="node2" presStyleIdx="5" presStyleCnt="6" custScaleX="11952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098D45F-5D76-4366-B112-32C23785651E}" type="pres">
      <dgm:prSet presAssocID="{1B475D83-FB1B-4BCF-8AFE-5E5A0D940791}" presName="level3hierChild" presStyleCnt="0"/>
      <dgm:spPr/>
    </dgm:pt>
  </dgm:ptLst>
  <dgm:cxnLst>
    <dgm:cxn modelId="{DFB41B3E-177E-4BDD-AA62-7E90D3B0892A}" type="presOf" srcId="{8BA02780-79C1-4431-B50C-C6252D3E4DBF}" destId="{6793C532-B983-4BA0-BBE4-430FFF13D5FC}" srcOrd="1" destOrd="0" presId="urn:microsoft.com/office/officeart/2008/layout/HorizontalMultiLevelHierarchy"/>
    <dgm:cxn modelId="{604F8EA0-7062-4537-958D-813549C95624}" type="presOf" srcId="{4129B3EB-58ED-44CD-B7C7-E66867339513}" destId="{EB97BF3A-1495-4028-B7C8-A9BE9DC00950}" srcOrd="0" destOrd="0" presId="urn:microsoft.com/office/officeart/2008/layout/HorizontalMultiLevelHierarchy"/>
    <dgm:cxn modelId="{96FEB436-C62D-49B4-A9AA-1E7E121C7E69}" srcId="{F4125258-FF81-4D46-BB9A-DAA592328DDA}" destId="{3A3830A9-E40B-409D-9D7E-AE5816998E52}" srcOrd="3" destOrd="0" parTransId="{87BC4ABB-81C8-4B55-AA8B-2BA99A790F88}" sibTransId="{43038B35-8002-4EAA-B7A5-730578EC2306}"/>
    <dgm:cxn modelId="{FF2993D5-F333-4DCC-A53D-20BDB4DB4DF6}" type="presOf" srcId="{87BC4ABB-81C8-4B55-AA8B-2BA99A790F88}" destId="{407AC22B-D605-4AFF-A077-ED9E8F156162}" srcOrd="0" destOrd="0" presId="urn:microsoft.com/office/officeart/2008/layout/HorizontalMultiLevelHierarchy"/>
    <dgm:cxn modelId="{4C1F430A-8D3E-47A0-8400-933F9C39D165}" type="presOf" srcId="{54A05896-4250-4850-8F6B-C18E994D821A}" destId="{E8B267EF-95E4-4E31-9D98-5939BDCE8182}" srcOrd="1" destOrd="0" presId="urn:microsoft.com/office/officeart/2008/layout/HorizontalMultiLevelHierarchy"/>
    <dgm:cxn modelId="{0C17530A-F392-4B63-BDA9-A88C926EB747}" type="presOf" srcId="{6252E54E-8C21-4062-94B6-5105CCA2BAE1}" destId="{9AAE054C-95D4-46AA-8C4B-6A1207DF0642}" srcOrd="0" destOrd="0" presId="urn:microsoft.com/office/officeart/2008/layout/HorizontalMultiLevelHierarchy"/>
    <dgm:cxn modelId="{45627EA9-9805-44A4-A947-96DE11B23645}" type="presOf" srcId="{C9D8E2AB-B27B-4A78-A381-0D6F3661C068}" destId="{D836E7D5-2084-46C1-87EB-6573BDB8B615}" srcOrd="1" destOrd="0" presId="urn:microsoft.com/office/officeart/2008/layout/HorizontalMultiLevelHierarchy"/>
    <dgm:cxn modelId="{C9581570-7176-4FB6-B0D4-713644D9797D}" srcId="{F4125258-FF81-4D46-BB9A-DAA592328DDA}" destId="{C31EFBC5-1ADE-434B-A91E-D8FD3EA7FD59}" srcOrd="2" destOrd="0" parTransId="{C9D8E2AB-B27B-4A78-A381-0D6F3661C068}" sibTransId="{8B74374B-2A17-4FCE-A066-5F81C42227DC}"/>
    <dgm:cxn modelId="{508B3C7F-6D27-453A-A16B-9C706CA6CA89}" srcId="{F4125258-FF81-4D46-BB9A-DAA592328DDA}" destId="{8A5004BE-94B5-4099-B485-DE8CFE25ECC6}" srcOrd="1" destOrd="0" parTransId="{4129B3EB-58ED-44CD-B7C7-E66867339513}" sibTransId="{D9FF78BA-FC67-4FCA-B199-C57BD2927AE4}"/>
    <dgm:cxn modelId="{CCD71C2F-6126-4508-A9F5-F0EFFE70F238}" type="presOf" srcId="{4129B3EB-58ED-44CD-B7C7-E66867339513}" destId="{DBD76D5E-CF11-40CD-8A46-75A164B53F73}" srcOrd="1" destOrd="0" presId="urn:microsoft.com/office/officeart/2008/layout/HorizontalMultiLevelHierarchy"/>
    <dgm:cxn modelId="{073EF767-1819-43EA-9F02-9915D83FC9B8}" type="presOf" srcId="{3A3830A9-E40B-409D-9D7E-AE5816998E52}" destId="{FA4CD70C-C106-4BB3-8C0F-2B60FE32768A}" srcOrd="0" destOrd="0" presId="urn:microsoft.com/office/officeart/2008/layout/HorizontalMultiLevelHierarchy"/>
    <dgm:cxn modelId="{FF308529-A0C3-4D75-B5DD-A6F9CA0ABF9D}" srcId="{F4125258-FF81-4D46-BB9A-DAA592328DDA}" destId="{1B475D83-FB1B-4BCF-8AFE-5E5A0D940791}" srcOrd="5" destOrd="0" parTransId="{54A05896-4250-4850-8F6B-C18E994D821A}" sibTransId="{D67CBDB1-A6D9-44AC-A837-B60FA97796DD}"/>
    <dgm:cxn modelId="{A72F479A-B386-4ACD-BEE4-2D2BDDF087EF}" type="presOf" srcId="{1B475D83-FB1B-4BCF-8AFE-5E5A0D940791}" destId="{872C8895-813B-4756-B0B9-608F504E2ACD}" srcOrd="0" destOrd="0" presId="urn:microsoft.com/office/officeart/2008/layout/HorizontalMultiLevelHierarchy"/>
    <dgm:cxn modelId="{B031C5AC-06AF-42FE-ACFE-D956AB75216C}" type="presOf" srcId="{C9D8E2AB-B27B-4A78-A381-0D6F3661C068}" destId="{A7EF4BE8-0FBB-4D27-B147-15371644F441}" srcOrd="0" destOrd="0" presId="urn:microsoft.com/office/officeart/2008/layout/HorizontalMultiLevelHierarchy"/>
    <dgm:cxn modelId="{21EA6763-9699-41BF-AF7F-36C29BA48742}" type="presOf" srcId="{54A05896-4250-4850-8F6B-C18E994D821A}" destId="{5178756F-A9A8-4AC3-A348-C8265C400841}" srcOrd="0" destOrd="0" presId="urn:microsoft.com/office/officeart/2008/layout/HorizontalMultiLevelHierarchy"/>
    <dgm:cxn modelId="{17FD2D3F-DB57-4983-8B2D-0CA38ED50497}" type="presOf" srcId="{F4125258-FF81-4D46-BB9A-DAA592328DDA}" destId="{7318B36B-2647-4FA8-A315-A003574CC517}" srcOrd="0" destOrd="0" presId="urn:microsoft.com/office/officeart/2008/layout/HorizontalMultiLevelHierarchy"/>
    <dgm:cxn modelId="{D4C741C0-18B2-4870-B84E-47A14895CE2B}" type="presOf" srcId="{C31EFBC5-1ADE-434B-A91E-D8FD3EA7FD59}" destId="{E69A94E1-7CDA-43EE-98F9-D642A375A19D}" srcOrd="0" destOrd="0" presId="urn:microsoft.com/office/officeart/2008/layout/HorizontalMultiLevelHierarchy"/>
    <dgm:cxn modelId="{2BEA0383-38DD-4882-A053-76A9F13DA856}" type="presOf" srcId="{8BA02780-79C1-4431-B50C-C6252D3E4DBF}" destId="{6D2CA4E6-026E-413F-8013-C739897061B2}" srcOrd="0" destOrd="0" presId="urn:microsoft.com/office/officeart/2008/layout/HorizontalMultiLevelHierarchy"/>
    <dgm:cxn modelId="{712D0B39-685B-4E94-B623-BB7A2E4348A9}" type="presOf" srcId="{12CE4BA6-0E15-476D-9AF5-2CD81A4C8C55}" destId="{34D104F6-8FAE-4860-B828-962B42D26C0A}" srcOrd="0" destOrd="0" presId="urn:microsoft.com/office/officeart/2008/layout/HorizontalMultiLevelHierarchy"/>
    <dgm:cxn modelId="{D1E6A795-CD20-49B5-BF6A-7ECCBD000029}" type="presOf" srcId="{C34A873D-397A-4318-8483-CEE5A556571F}" destId="{073D6C71-AFD2-40CB-B043-3DEDCDA9670A}" srcOrd="0" destOrd="0" presId="urn:microsoft.com/office/officeart/2008/layout/HorizontalMultiLevelHierarchy"/>
    <dgm:cxn modelId="{A023EB11-B958-4375-8FF1-BFDF70E318BB}" srcId="{F4125258-FF81-4D46-BB9A-DAA592328DDA}" destId="{12CE4BA6-0E15-476D-9AF5-2CD81A4C8C55}" srcOrd="4" destOrd="0" parTransId="{BEDEDCEC-176D-4B57-9FE0-1631E69D2469}" sibTransId="{7D04492C-56B6-49E8-944D-5C8F08F1B2D5}"/>
    <dgm:cxn modelId="{0913C8F8-BA30-4521-B7F8-DEC117CFF00A}" type="presOf" srcId="{8A5004BE-94B5-4099-B485-DE8CFE25ECC6}" destId="{41BE7A2E-8258-4DC5-9CF2-44B8EA0214E0}" srcOrd="0" destOrd="0" presId="urn:microsoft.com/office/officeart/2008/layout/HorizontalMultiLevelHierarchy"/>
    <dgm:cxn modelId="{036601F7-40FB-4FD5-B90B-9E61D7B4E03B}" srcId="{F4125258-FF81-4D46-BB9A-DAA592328DDA}" destId="{6252E54E-8C21-4062-94B6-5105CCA2BAE1}" srcOrd="0" destOrd="0" parTransId="{8BA02780-79C1-4431-B50C-C6252D3E4DBF}" sibTransId="{3C1302A0-0EA8-440E-AAE5-5D98240510D3}"/>
    <dgm:cxn modelId="{0DE5F09D-CB92-49F0-B84C-51DA7B6D4C06}" srcId="{C34A873D-397A-4318-8483-CEE5A556571F}" destId="{F4125258-FF81-4D46-BB9A-DAA592328DDA}" srcOrd="0" destOrd="0" parTransId="{7965F33A-623E-44E7-8ED8-297C8AA3A6C9}" sibTransId="{952B9D78-BD66-4E75-9291-B5C95420E211}"/>
    <dgm:cxn modelId="{3E905D80-30E8-4093-B577-B94E34734488}" type="presOf" srcId="{87BC4ABB-81C8-4B55-AA8B-2BA99A790F88}" destId="{D405BDCD-13EC-4A7F-9C13-F1FC456B8F49}" srcOrd="1" destOrd="0" presId="urn:microsoft.com/office/officeart/2008/layout/HorizontalMultiLevelHierarchy"/>
    <dgm:cxn modelId="{1A407BF7-6195-4603-AD85-E4B77F070C3B}" type="presOf" srcId="{BEDEDCEC-176D-4B57-9FE0-1631E69D2469}" destId="{00D8C7BF-8B78-4858-A667-C62C0515E218}" srcOrd="1" destOrd="0" presId="urn:microsoft.com/office/officeart/2008/layout/HorizontalMultiLevelHierarchy"/>
    <dgm:cxn modelId="{669AFE14-25F1-4D81-8619-8104A2F5D424}" type="presOf" srcId="{BEDEDCEC-176D-4B57-9FE0-1631E69D2469}" destId="{01B16C01-3FCF-4EE6-BD42-C18B2CC8541C}" srcOrd="0" destOrd="0" presId="urn:microsoft.com/office/officeart/2008/layout/HorizontalMultiLevelHierarchy"/>
    <dgm:cxn modelId="{ADCDF563-21FF-4451-AA14-CBE0F8588AA4}" type="presParOf" srcId="{073D6C71-AFD2-40CB-B043-3DEDCDA9670A}" destId="{60B02226-F9B4-4B0A-9D70-1657DB83CE5A}" srcOrd="0" destOrd="0" presId="urn:microsoft.com/office/officeart/2008/layout/HorizontalMultiLevelHierarchy"/>
    <dgm:cxn modelId="{B33A8AA7-0F47-4141-BB71-13F07E07CBC1}" type="presParOf" srcId="{60B02226-F9B4-4B0A-9D70-1657DB83CE5A}" destId="{7318B36B-2647-4FA8-A315-A003574CC517}" srcOrd="0" destOrd="0" presId="urn:microsoft.com/office/officeart/2008/layout/HorizontalMultiLevelHierarchy"/>
    <dgm:cxn modelId="{6AFFEBC6-B0CA-41BA-A520-A4B120D4F084}" type="presParOf" srcId="{60B02226-F9B4-4B0A-9D70-1657DB83CE5A}" destId="{2CBEC691-9510-45A4-BC56-29DD7D035021}" srcOrd="1" destOrd="0" presId="urn:microsoft.com/office/officeart/2008/layout/HorizontalMultiLevelHierarchy"/>
    <dgm:cxn modelId="{CD7FE564-B584-4EDC-BDE5-1FD8FED30819}" type="presParOf" srcId="{2CBEC691-9510-45A4-BC56-29DD7D035021}" destId="{6D2CA4E6-026E-413F-8013-C739897061B2}" srcOrd="0" destOrd="0" presId="urn:microsoft.com/office/officeart/2008/layout/HorizontalMultiLevelHierarchy"/>
    <dgm:cxn modelId="{3B8E143A-16AF-4F58-8E99-B3C44037CF45}" type="presParOf" srcId="{6D2CA4E6-026E-413F-8013-C739897061B2}" destId="{6793C532-B983-4BA0-BBE4-430FFF13D5FC}" srcOrd="0" destOrd="0" presId="urn:microsoft.com/office/officeart/2008/layout/HorizontalMultiLevelHierarchy"/>
    <dgm:cxn modelId="{38DCF6A0-09B3-49DA-8C60-E793F087CF57}" type="presParOf" srcId="{2CBEC691-9510-45A4-BC56-29DD7D035021}" destId="{66958C36-D19D-46A0-850C-AE1815F96B70}" srcOrd="1" destOrd="0" presId="urn:microsoft.com/office/officeart/2008/layout/HorizontalMultiLevelHierarchy"/>
    <dgm:cxn modelId="{5FA5FA59-9B02-43B9-B088-120810E4D84B}" type="presParOf" srcId="{66958C36-D19D-46A0-850C-AE1815F96B70}" destId="{9AAE054C-95D4-46AA-8C4B-6A1207DF0642}" srcOrd="0" destOrd="0" presId="urn:microsoft.com/office/officeart/2008/layout/HorizontalMultiLevelHierarchy"/>
    <dgm:cxn modelId="{CAADE1F1-D2D4-4F69-95FD-67213C8FF642}" type="presParOf" srcId="{66958C36-D19D-46A0-850C-AE1815F96B70}" destId="{B131F9BB-ACB2-4DD9-B28D-635E2E2FE726}" srcOrd="1" destOrd="0" presId="urn:microsoft.com/office/officeart/2008/layout/HorizontalMultiLevelHierarchy"/>
    <dgm:cxn modelId="{4BFEE017-4523-4C4A-BA10-B5EB9092ACDD}" type="presParOf" srcId="{2CBEC691-9510-45A4-BC56-29DD7D035021}" destId="{EB97BF3A-1495-4028-B7C8-A9BE9DC00950}" srcOrd="2" destOrd="0" presId="urn:microsoft.com/office/officeart/2008/layout/HorizontalMultiLevelHierarchy"/>
    <dgm:cxn modelId="{668136D9-2BFD-41D0-8D79-CC3C3633F69E}" type="presParOf" srcId="{EB97BF3A-1495-4028-B7C8-A9BE9DC00950}" destId="{DBD76D5E-CF11-40CD-8A46-75A164B53F73}" srcOrd="0" destOrd="0" presId="urn:microsoft.com/office/officeart/2008/layout/HorizontalMultiLevelHierarchy"/>
    <dgm:cxn modelId="{BD2DD46F-9348-4B21-B6A0-61BC565E361E}" type="presParOf" srcId="{2CBEC691-9510-45A4-BC56-29DD7D035021}" destId="{A4A8207B-6F65-4F9D-9C16-B783D8AF626B}" srcOrd="3" destOrd="0" presId="urn:microsoft.com/office/officeart/2008/layout/HorizontalMultiLevelHierarchy"/>
    <dgm:cxn modelId="{D1AE8AD8-8131-4A07-A88B-40D4AD9ADFBA}" type="presParOf" srcId="{A4A8207B-6F65-4F9D-9C16-B783D8AF626B}" destId="{41BE7A2E-8258-4DC5-9CF2-44B8EA0214E0}" srcOrd="0" destOrd="0" presId="urn:microsoft.com/office/officeart/2008/layout/HorizontalMultiLevelHierarchy"/>
    <dgm:cxn modelId="{0FED5220-2775-4FEF-89DB-B44F9F8A7210}" type="presParOf" srcId="{A4A8207B-6F65-4F9D-9C16-B783D8AF626B}" destId="{97837766-A95C-409D-9F68-241A2117A4AD}" srcOrd="1" destOrd="0" presId="urn:microsoft.com/office/officeart/2008/layout/HorizontalMultiLevelHierarchy"/>
    <dgm:cxn modelId="{84C19DA8-FE99-4A09-B53E-636A8D4655DD}" type="presParOf" srcId="{2CBEC691-9510-45A4-BC56-29DD7D035021}" destId="{A7EF4BE8-0FBB-4D27-B147-15371644F441}" srcOrd="4" destOrd="0" presId="urn:microsoft.com/office/officeart/2008/layout/HorizontalMultiLevelHierarchy"/>
    <dgm:cxn modelId="{7AC19F17-B1C3-4B0C-AE7E-59655A803DC3}" type="presParOf" srcId="{A7EF4BE8-0FBB-4D27-B147-15371644F441}" destId="{D836E7D5-2084-46C1-87EB-6573BDB8B615}" srcOrd="0" destOrd="0" presId="urn:microsoft.com/office/officeart/2008/layout/HorizontalMultiLevelHierarchy"/>
    <dgm:cxn modelId="{FB88B402-10E2-4B5C-8F95-FF72CF626C5B}" type="presParOf" srcId="{2CBEC691-9510-45A4-BC56-29DD7D035021}" destId="{C55E1E18-68DF-44DE-8EE3-2CAA9C6C42C6}" srcOrd="5" destOrd="0" presId="urn:microsoft.com/office/officeart/2008/layout/HorizontalMultiLevelHierarchy"/>
    <dgm:cxn modelId="{2F13E03E-65C8-4A44-984A-3ED74C324965}" type="presParOf" srcId="{C55E1E18-68DF-44DE-8EE3-2CAA9C6C42C6}" destId="{E69A94E1-7CDA-43EE-98F9-D642A375A19D}" srcOrd="0" destOrd="0" presId="urn:microsoft.com/office/officeart/2008/layout/HorizontalMultiLevelHierarchy"/>
    <dgm:cxn modelId="{648443A9-5CE6-44ED-93AD-EB3A1D3B982F}" type="presParOf" srcId="{C55E1E18-68DF-44DE-8EE3-2CAA9C6C42C6}" destId="{DC79D68B-BA77-4185-A1FE-B14FCAF4F393}" srcOrd="1" destOrd="0" presId="urn:microsoft.com/office/officeart/2008/layout/HorizontalMultiLevelHierarchy"/>
    <dgm:cxn modelId="{057FAF0F-FB3D-477B-A0FF-9FF019CD4E72}" type="presParOf" srcId="{2CBEC691-9510-45A4-BC56-29DD7D035021}" destId="{407AC22B-D605-4AFF-A077-ED9E8F156162}" srcOrd="6" destOrd="0" presId="urn:microsoft.com/office/officeart/2008/layout/HorizontalMultiLevelHierarchy"/>
    <dgm:cxn modelId="{0D12CE2E-AD2F-469F-B514-9C194772DCFD}" type="presParOf" srcId="{407AC22B-D605-4AFF-A077-ED9E8F156162}" destId="{D405BDCD-13EC-4A7F-9C13-F1FC456B8F49}" srcOrd="0" destOrd="0" presId="urn:microsoft.com/office/officeart/2008/layout/HorizontalMultiLevelHierarchy"/>
    <dgm:cxn modelId="{EF1759E1-61D4-47E9-8765-256CDBBD02CB}" type="presParOf" srcId="{2CBEC691-9510-45A4-BC56-29DD7D035021}" destId="{1A242B34-35CC-42C9-B6E4-1381A628E75D}" srcOrd="7" destOrd="0" presId="urn:microsoft.com/office/officeart/2008/layout/HorizontalMultiLevelHierarchy"/>
    <dgm:cxn modelId="{1889F26A-B1B0-45D2-B5F7-266889ED3A77}" type="presParOf" srcId="{1A242B34-35CC-42C9-B6E4-1381A628E75D}" destId="{FA4CD70C-C106-4BB3-8C0F-2B60FE32768A}" srcOrd="0" destOrd="0" presId="urn:microsoft.com/office/officeart/2008/layout/HorizontalMultiLevelHierarchy"/>
    <dgm:cxn modelId="{E1ACD36B-D768-45E7-9CA9-2FF898333EA0}" type="presParOf" srcId="{1A242B34-35CC-42C9-B6E4-1381A628E75D}" destId="{09F675DB-87B8-4146-AB58-4356619E750B}" srcOrd="1" destOrd="0" presId="urn:microsoft.com/office/officeart/2008/layout/HorizontalMultiLevelHierarchy"/>
    <dgm:cxn modelId="{17B0AF5C-25C0-43C1-9DC2-096413922AF8}" type="presParOf" srcId="{2CBEC691-9510-45A4-BC56-29DD7D035021}" destId="{01B16C01-3FCF-4EE6-BD42-C18B2CC8541C}" srcOrd="8" destOrd="0" presId="urn:microsoft.com/office/officeart/2008/layout/HorizontalMultiLevelHierarchy"/>
    <dgm:cxn modelId="{B86413E1-0D0F-4D5B-B2EA-E71AEB12B93E}" type="presParOf" srcId="{01B16C01-3FCF-4EE6-BD42-C18B2CC8541C}" destId="{00D8C7BF-8B78-4858-A667-C62C0515E218}" srcOrd="0" destOrd="0" presId="urn:microsoft.com/office/officeart/2008/layout/HorizontalMultiLevelHierarchy"/>
    <dgm:cxn modelId="{E24A7F9B-44A1-4D8F-81AA-C27C251005C0}" type="presParOf" srcId="{2CBEC691-9510-45A4-BC56-29DD7D035021}" destId="{C1FB2F07-A8F4-4120-B79F-A1B90C19057C}" srcOrd="9" destOrd="0" presId="urn:microsoft.com/office/officeart/2008/layout/HorizontalMultiLevelHierarchy"/>
    <dgm:cxn modelId="{F8E4F2AA-7611-41EA-8C9C-517BD222C8C0}" type="presParOf" srcId="{C1FB2F07-A8F4-4120-B79F-A1B90C19057C}" destId="{34D104F6-8FAE-4860-B828-962B42D26C0A}" srcOrd="0" destOrd="0" presId="urn:microsoft.com/office/officeart/2008/layout/HorizontalMultiLevelHierarchy"/>
    <dgm:cxn modelId="{520D2BB6-AA81-4D95-8E21-0B629B9F7301}" type="presParOf" srcId="{C1FB2F07-A8F4-4120-B79F-A1B90C19057C}" destId="{5C7B35D2-97E2-4337-8E27-4FCC94C5FB1E}" srcOrd="1" destOrd="0" presId="urn:microsoft.com/office/officeart/2008/layout/HorizontalMultiLevelHierarchy"/>
    <dgm:cxn modelId="{45443606-B493-4448-8EF0-524C45E6E287}" type="presParOf" srcId="{2CBEC691-9510-45A4-BC56-29DD7D035021}" destId="{5178756F-A9A8-4AC3-A348-C8265C400841}" srcOrd="10" destOrd="0" presId="urn:microsoft.com/office/officeart/2008/layout/HorizontalMultiLevelHierarchy"/>
    <dgm:cxn modelId="{82017042-252F-4407-8008-F82A4AAD5E13}" type="presParOf" srcId="{5178756F-A9A8-4AC3-A348-C8265C400841}" destId="{E8B267EF-95E4-4E31-9D98-5939BDCE8182}" srcOrd="0" destOrd="0" presId="urn:microsoft.com/office/officeart/2008/layout/HorizontalMultiLevelHierarchy"/>
    <dgm:cxn modelId="{D9F5FE76-952C-48C9-9868-349C7C503EE6}" type="presParOf" srcId="{2CBEC691-9510-45A4-BC56-29DD7D035021}" destId="{A07BBF53-F69B-471C-B128-9E5650235A94}" srcOrd="11" destOrd="0" presId="urn:microsoft.com/office/officeart/2008/layout/HorizontalMultiLevelHierarchy"/>
    <dgm:cxn modelId="{57EFB3B7-5361-4FA4-9D13-21B14EF2B7DC}" type="presParOf" srcId="{A07BBF53-F69B-471C-B128-9E5650235A94}" destId="{872C8895-813B-4756-B0B9-608F504E2ACD}" srcOrd="0" destOrd="0" presId="urn:microsoft.com/office/officeart/2008/layout/HorizontalMultiLevelHierarchy"/>
    <dgm:cxn modelId="{C798B2BD-E700-4D9F-A7DA-DF5581EA6CAA}" type="presParOf" srcId="{A07BBF53-F69B-471C-B128-9E5650235A94}" destId="{C098D45F-5D76-4366-B112-32C23785651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54966"/>
          <a:ext cx="4976813" cy="6587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系统统计量</a:t>
          </a:r>
          <a:endParaRPr lang="zh-CN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159" y="87125"/>
        <a:ext cx="4912495" cy="594465"/>
      </dsp:txXfrm>
    </dsp:sp>
    <dsp:sp modelId="{CD5F6E02-AD43-4E7A-935B-DDF5D6C74800}">
      <dsp:nvSpPr>
        <dsp:cNvPr id="0" name=""/>
        <dsp:cNvSpPr/>
      </dsp:nvSpPr>
      <dsp:spPr>
        <a:xfrm>
          <a:off x="0" y="713749"/>
          <a:ext cx="4976813" cy="152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user commits</a:t>
          </a:r>
          <a:endParaRPr 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redo size</a:t>
          </a:r>
          <a:endParaRPr 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physical reads</a:t>
          </a:r>
          <a:endParaRPr 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…</a:t>
          </a:r>
          <a:endParaRPr 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713749"/>
        <a:ext cx="4976813" cy="1521450"/>
      </dsp:txXfrm>
    </dsp:sp>
    <dsp:sp modelId="{81203336-F3DE-4B3A-BCF4-0F68C23AC2BB}">
      <dsp:nvSpPr>
        <dsp:cNvPr id="0" name=""/>
        <dsp:cNvSpPr/>
      </dsp:nvSpPr>
      <dsp:spPr>
        <a:xfrm>
          <a:off x="0" y="2235200"/>
          <a:ext cx="4976813" cy="6587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系统等待事件</a:t>
          </a:r>
          <a:r>
            <a:rPr lang="en-US" altLang="zh-CN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等待类）</a:t>
          </a:r>
          <a:endParaRPr lang="zh-CN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159" y="2267359"/>
        <a:ext cx="4912495" cy="594465"/>
      </dsp:txXfrm>
    </dsp:sp>
    <dsp:sp modelId="{782956A5-ADC8-4959-B856-589B9D9B9635}">
      <dsp:nvSpPr>
        <dsp:cNvPr id="0" name=""/>
        <dsp:cNvSpPr/>
      </dsp:nvSpPr>
      <dsp:spPr>
        <a:xfrm>
          <a:off x="0" y="2893983"/>
          <a:ext cx="4976813" cy="152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Concurrency</a:t>
          </a:r>
          <a:endParaRPr 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Application</a:t>
          </a:r>
          <a:endParaRPr 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Administrative</a:t>
          </a:r>
          <a:endParaRPr 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…</a:t>
          </a:r>
          <a:endParaRPr 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893983"/>
        <a:ext cx="4976813" cy="1521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54966"/>
          <a:ext cx="4976813" cy="6587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时间模型</a:t>
          </a:r>
          <a:endParaRPr lang="zh-CN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159" y="87125"/>
        <a:ext cx="4912495" cy="594465"/>
      </dsp:txXfrm>
    </dsp:sp>
    <dsp:sp modelId="{CD5F6E02-AD43-4E7A-935B-DDF5D6C74800}">
      <dsp:nvSpPr>
        <dsp:cNvPr id="0" name=""/>
        <dsp:cNvSpPr/>
      </dsp:nvSpPr>
      <dsp:spPr>
        <a:xfrm>
          <a:off x="0" y="713749"/>
          <a:ext cx="4976813" cy="152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DB Time</a:t>
          </a:r>
          <a:endParaRPr 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CPU Time</a:t>
          </a:r>
          <a:endParaRPr 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hard parse elapsed time</a:t>
          </a:r>
          <a:endParaRPr 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…</a:t>
          </a:r>
          <a:endParaRPr 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713749"/>
        <a:ext cx="4976813" cy="1521450"/>
      </dsp:txXfrm>
    </dsp:sp>
    <dsp:sp modelId="{81203336-F3DE-4B3A-BCF4-0F68C23AC2BB}">
      <dsp:nvSpPr>
        <dsp:cNvPr id="0" name=""/>
        <dsp:cNvSpPr/>
      </dsp:nvSpPr>
      <dsp:spPr>
        <a:xfrm>
          <a:off x="0" y="2232643"/>
          <a:ext cx="4976813" cy="6587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Top SQL</a:t>
          </a:r>
          <a:endParaRPr lang="zh-CN" sz="2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159" y="2264802"/>
        <a:ext cx="4912495" cy="594465"/>
      </dsp:txXfrm>
    </dsp:sp>
    <dsp:sp modelId="{782956A5-ADC8-4959-B856-589B9D9B9635}">
      <dsp:nvSpPr>
        <dsp:cNvPr id="0" name=""/>
        <dsp:cNvSpPr/>
      </dsp:nvSpPr>
      <dsp:spPr>
        <a:xfrm>
          <a:off x="0" y="2893983"/>
          <a:ext cx="4976813" cy="152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SQL_ID</a:t>
          </a:r>
          <a:endParaRPr 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MODULE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Elapsed Time</a:t>
          </a:r>
          <a:endParaRPr 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…</a:t>
          </a:r>
          <a:endParaRPr 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893983"/>
        <a:ext cx="4976813" cy="15214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6963"/>
          <a:ext cx="4976813" cy="5960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时间</a:t>
          </a:r>
          <a:r>
            <a:rPr lang="en-US" altLang="zh-CN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(When)</a:t>
          </a:r>
          <a:endParaRPr lang="zh-CN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096" y="36059"/>
        <a:ext cx="4918621" cy="537849"/>
      </dsp:txXfrm>
    </dsp:sp>
    <dsp:sp modelId="{CD5F6E02-AD43-4E7A-935B-DDF5D6C74800}">
      <dsp:nvSpPr>
        <dsp:cNvPr id="0" name=""/>
        <dsp:cNvSpPr/>
      </dsp:nvSpPr>
      <dsp:spPr>
        <a:xfrm>
          <a:off x="0" y="603005"/>
          <a:ext cx="4976813" cy="1455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SAMPLE_ID</a:t>
          </a:r>
          <a:endParaRPr lang="zh-CN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SAMPLE_TIME</a:t>
          </a:r>
          <a:endParaRPr lang="zh-CN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…</a:t>
          </a:r>
          <a:endParaRPr lang="zh-CN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603005"/>
        <a:ext cx="4976813" cy="1455210"/>
      </dsp:txXfrm>
    </dsp:sp>
    <dsp:sp modelId="{81203336-F3DE-4B3A-BCF4-0F68C23AC2BB}">
      <dsp:nvSpPr>
        <dsp:cNvPr id="0" name=""/>
        <dsp:cNvSpPr/>
      </dsp:nvSpPr>
      <dsp:spPr>
        <a:xfrm>
          <a:off x="0" y="2058215"/>
          <a:ext cx="4976813" cy="5960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地点</a:t>
          </a:r>
          <a:r>
            <a:rPr lang="en-US" altLang="zh-CN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(Where)</a:t>
          </a:r>
          <a:endParaRPr lang="zh-CN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096" y="2087311"/>
        <a:ext cx="4918621" cy="537849"/>
      </dsp:txXfrm>
    </dsp:sp>
    <dsp:sp modelId="{782956A5-ADC8-4959-B856-589B9D9B9635}">
      <dsp:nvSpPr>
        <dsp:cNvPr id="0" name=""/>
        <dsp:cNvSpPr/>
      </dsp:nvSpPr>
      <dsp:spPr>
        <a:xfrm>
          <a:off x="0" y="2654256"/>
          <a:ext cx="4976813" cy="1809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CURRENT_OBJ#</a:t>
          </a:r>
          <a:endParaRPr lang="zh-CN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CURRENT_FILE#</a:t>
          </a:r>
          <a:endParaRPr lang="zh-CN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CURRENT_BLOCK#</a:t>
          </a:r>
          <a:endParaRPr lang="zh-CN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CURRENT_ROW#</a:t>
          </a:r>
          <a:endParaRPr lang="zh-CN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654256"/>
        <a:ext cx="4976813" cy="18091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6963"/>
          <a:ext cx="4976813" cy="5960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人物</a:t>
          </a:r>
          <a:r>
            <a:rPr lang="en-US" altLang="zh-CN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(Who)</a:t>
          </a:r>
          <a:endParaRPr lang="zh-CN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096" y="36059"/>
        <a:ext cx="4918621" cy="537849"/>
      </dsp:txXfrm>
    </dsp:sp>
    <dsp:sp modelId="{CD5F6E02-AD43-4E7A-935B-DDF5D6C74800}">
      <dsp:nvSpPr>
        <dsp:cNvPr id="0" name=""/>
        <dsp:cNvSpPr/>
      </dsp:nvSpPr>
      <dsp:spPr>
        <a:xfrm>
          <a:off x="0" y="603005"/>
          <a:ext cx="4976813" cy="1455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SESSION_ID</a:t>
          </a:r>
          <a:endParaRPr lang="zh-CN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USER_ID</a:t>
          </a:r>
          <a:endParaRPr lang="zh-CN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SQL_ID</a:t>
          </a:r>
          <a:endParaRPr lang="zh-CN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MODULE</a:t>
          </a:r>
          <a:endParaRPr lang="zh-CN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603005"/>
        <a:ext cx="4976813" cy="1455210"/>
      </dsp:txXfrm>
    </dsp:sp>
    <dsp:sp modelId="{81203336-F3DE-4B3A-BCF4-0F68C23AC2BB}">
      <dsp:nvSpPr>
        <dsp:cNvPr id="0" name=""/>
        <dsp:cNvSpPr/>
      </dsp:nvSpPr>
      <dsp:spPr>
        <a:xfrm>
          <a:off x="0" y="2058215"/>
          <a:ext cx="4976813" cy="5960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事件</a:t>
          </a:r>
          <a:r>
            <a:rPr lang="en-US" altLang="zh-CN" sz="1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(What)</a:t>
          </a:r>
          <a:endParaRPr lang="zh-CN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096" y="2087311"/>
        <a:ext cx="4918621" cy="537849"/>
      </dsp:txXfrm>
    </dsp:sp>
    <dsp:sp modelId="{782956A5-ADC8-4959-B856-589B9D9B9635}">
      <dsp:nvSpPr>
        <dsp:cNvPr id="0" name=""/>
        <dsp:cNvSpPr/>
      </dsp:nvSpPr>
      <dsp:spPr>
        <a:xfrm>
          <a:off x="0" y="2654256"/>
          <a:ext cx="4976813" cy="1809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SESSION_STATE {WAITING, ON CPU}</a:t>
          </a:r>
          <a:endParaRPr lang="zh-CN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EVENT#                                  </a:t>
          </a:r>
          <a:endParaRPr lang="zh-CN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P1</a:t>
          </a:r>
          <a:endParaRPr lang="zh-CN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P2</a:t>
          </a:r>
          <a:endParaRPr lang="zh-CN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P3</a:t>
          </a:r>
          <a:endParaRPr lang="zh-CN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654256"/>
        <a:ext cx="4976813" cy="18091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F5BAD-7504-4397-BF96-0CA3E3230E48}">
      <dsp:nvSpPr>
        <dsp:cNvPr id="0" name=""/>
        <dsp:cNvSpPr/>
      </dsp:nvSpPr>
      <dsp:spPr>
        <a:xfrm>
          <a:off x="2774104" y="5490384"/>
          <a:ext cx="264052" cy="251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026" y="0"/>
              </a:lnTo>
              <a:lnTo>
                <a:pt x="132026" y="251574"/>
              </a:lnTo>
              <a:lnTo>
                <a:pt x="264052" y="2515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897012" y="5607054"/>
        <a:ext cx="18235" cy="18235"/>
      </dsp:txXfrm>
    </dsp:sp>
    <dsp:sp modelId="{6095E89A-F60F-4559-AE6D-E04CCF93EB12}">
      <dsp:nvSpPr>
        <dsp:cNvPr id="0" name=""/>
        <dsp:cNvSpPr/>
      </dsp:nvSpPr>
      <dsp:spPr>
        <a:xfrm>
          <a:off x="2774104" y="5238810"/>
          <a:ext cx="264052" cy="251574"/>
        </a:xfrm>
        <a:custGeom>
          <a:avLst/>
          <a:gdLst/>
          <a:ahLst/>
          <a:cxnLst/>
          <a:rect l="0" t="0" r="0" b="0"/>
          <a:pathLst>
            <a:path>
              <a:moveTo>
                <a:pt x="0" y="251574"/>
              </a:moveTo>
              <a:lnTo>
                <a:pt x="132026" y="251574"/>
              </a:lnTo>
              <a:lnTo>
                <a:pt x="132026" y="0"/>
              </a:lnTo>
              <a:lnTo>
                <a:pt x="26405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897012" y="5355479"/>
        <a:ext cx="18235" cy="18235"/>
      </dsp:txXfrm>
    </dsp:sp>
    <dsp:sp modelId="{DFDF7160-2CC8-492C-849A-A6003C5E7976}">
      <dsp:nvSpPr>
        <dsp:cNvPr id="0" name=""/>
        <dsp:cNvSpPr/>
      </dsp:nvSpPr>
      <dsp:spPr>
        <a:xfrm>
          <a:off x="1189788" y="2848852"/>
          <a:ext cx="264052" cy="2641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026" y="0"/>
              </a:lnTo>
              <a:lnTo>
                <a:pt x="132026" y="2641532"/>
              </a:lnTo>
              <a:lnTo>
                <a:pt x="264052" y="26415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50" kern="1200"/>
        </a:p>
      </dsp:txBody>
      <dsp:txXfrm>
        <a:off x="1255447" y="4103251"/>
        <a:ext cx="132734" cy="132734"/>
      </dsp:txXfrm>
    </dsp:sp>
    <dsp:sp modelId="{248410D0-B87F-431C-9376-EB3CE390BCB8}">
      <dsp:nvSpPr>
        <dsp:cNvPr id="0" name=""/>
        <dsp:cNvSpPr/>
      </dsp:nvSpPr>
      <dsp:spPr>
        <a:xfrm>
          <a:off x="1189788" y="2848852"/>
          <a:ext cx="264052" cy="2138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026" y="0"/>
              </a:lnTo>
              <a:lnTo>
                <a:pt x="132026" y="2138383"/>
              </a:lnTo>
              <a:lnTo>
                <a:pt x="264052" y="213838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1267949" y="3864178"/>
        <a:ext cx="107731" cy="107731"/>
      </dsp:txXfrm>
    </dsp:sp>
    <dsp:sp modelId="{2EC12661-9CD6-4477-B9DC-A53877F31DB4}">
      <dsp:nvSpPr>
        <dsp:cNvPr id="0" name=""/>
        <dsp:cNvSpPr/>
      </dsp:nvSpPr>
      <dsp:spPr>
        <a:xfrm>
          <a:off x="1189788" y="2848852"/>
          <a:ext cx="264052" cy="163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026" y="0"/>
              </a:lnTo>
              <a:lnTo>
                <a:pt x="132026" y="1635234"/>
              </a:lnTo>
              <a:lnTo>
                <a:pt x="264052" y="16352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280404" y="3625059"/>
        <a:ext cx="82820" cy="82820"/>
      </dsp:txXfrm>
    </dsp:sp>
    <dsp:sp modelId="{88BB84A4-C962-4825-8C05-7A4B68879D60}">
      <dsp:nvSpPr>
        <dsp:cNvPr id="0" name=""/>
        <dsp:cNvSpPr/>
      </dsp:nvSpPr>
      <dsp:spPr>
        <a:xfrm>
          <a:off x="2774104" y="3980937"/>
          <a:ext cx="264052" cy="251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026" y="0"/>
              </a:lnTo>
              <a:lnTo>
                <a:pt x="132026" y="251574"/>
              </a:lnTo>
              <a:lnTo>
                <a:pt x="264052" y="2515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897012" y="4097607"/>
        <a:ext cx="18235" cy="18235"/>
      </dsp:txXfrm>
    </dsp:sp>
    <dsp:sp modelId="{D0B853FD-2703-44B6-94AD-CCE74DB9D210}">
      <dsp:nvSpPr>
        <dsp:cNvPr id="0" name=""/>
        <dsp:cNvSpPr/>
      </dsp:nvSpPr>
      <dsp:spPr>
        <a:xfrm>
          <a:off x="2774104" y="3729363"/>
          <a:ext cx="264052" cy="251574"/>
        </a:xfrm>
        <a:custGeom>
          <a:avLst/>
          <a:gdLst/>
          <a:ahLst/>
          <a:cxnLst/>
          <a:rect l="0" t="0" r="0" b="0"/>
          <a:pathLst>
            <a:path>
              <a:moveTo>
                <a:pt x="0" y="251574"/>
              </a:moveTo>
              <a:lnTo>
                <a:pt x="132026" y="251574"/>
              </a:lnTo>
              <a:lnTo>
                <a:pt x="132026" y="0"/>
              </a:lnTo>
              <a:lnTo>
                <a:pt x="26405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897012" y="3846032"/>
        <a:ext cx="18235" cy="18235"/>
      </dsp:txXfrm>
    </dsp:sp>
    <dsp:sp modelId="{496793E5-0609-4F1D-A31A-F0930E051C2E}">
      <dsp:nvSpPr>
        <dsp:cNvPr id="0" name=""/>
        <dsp:cNvSpPr/>
      </dsp:nvSpPr>
      <dsp:spPr>
        <a:xfrm>
          <a:off x="1189788" y="2848852"/>
          <a:ext cx="264052" cy="11320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026" y="0"/>
              </a:lnTo>
              <a:lnTo>
                <a:pt x="132026" y="1132085"/>
              </a:lnTo>
              <a:lnTo>
                <a:pt x="264052" y="11320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292753" y="3385833"/>
        <a:ext cx="58123" cy="58123"/>
      </dsp:txXfrm>
    </dsp:sp>
    <dsp:sp modelId="{A9584862-1957-4515-88B6-B4E3885FD91F}">
      <dsp:nvSpPr>
        <dsp:cNvPr id="0" name=""/>
        <dsp:cNvSpPr/>
      </dsp:nvSpPr>
      <dsp:spPr>
        <a:xfrm>
          <a:off x="2774104" y="2723065"/>
          <a:ext cx="264052" cy="503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026" y="0"/>
              </a:lnTo>
              <a:lnTo>
                <a:pt x="132026" y="503148"/>
              </a:lnTo>
              <a:lnTo>
                <a:pt x="264052" y="5031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891924" y="2960434"/>
        <a:ext cx="28411" cy="28411"/>
      </dsp:txXfrm>
    </dsp:sp>
    <dsp:sp modelId="{80FB866D-EF19-427D-9A53-51C5B43C70CF}">
      <dsp:nvSpPr>
        <dsp:cNvPr id="0" name=""/>
        <dsp:cNvSpPr/>
      </dsp:nvSpPr>
      <dsp:spPr>
        <a:xfrm>
          <a:off x="2774104" y="2677345"/>
          <a:ext cx="2640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405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899529" y="2716464"/>
        <a:ext cx="13202" cy="13202"/>
      </dsp:txXfrm>
    </dsp:sp>
    <dsp:sp modelId="{3AD6BBAC-0B28-4492-91EC-13EF8A9E1416}">
      <dsp:nvSpPr>
        <dsp:cNvPr id="0" name=""/>
        <dsp:cNvSpPr/>
      </dsp:nvSpPr>
      <dsp:spPr>
        <a:xfrm>
          <a:off x="2774104" y="2219916"/>
          <a:ext cx="264052" cy="503148"/>
        </a:xfrm>
        <a:custGeom>
          <a:avLst/>
          <a:gdLst/>
          <a:ahLst/>
          <a:cxnLst/>
          <a:rect l="0" t="0" r="0" b="0"/>
          <a:pathLst>
            <a:path>
              <a:moveTo>
                <a:pt x="0" y="503148"/>
              </a:moveTo>
              <a:lnTo>
                <a:pt x="132026" y="503148"/>
              </a:lnTo>
              <a:lnTo>
                <a:pt x="132026" y="0"/>
              </a:lnTo>
              <a:lnTo>
                <a:pt x="26405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891924" y="2457285"/>
        <a:ext cx="28411" cy="28411"/>
      </dsp:txXfrm>
    </dsp:sp>
    <dsp:sp modelId="{27D4FA8E-1FB2-49F0-9650-74B210A78CB6}">
      <dsp:nvSpPr>
        <dsp:cNvPr id="0" name=""/>
        <dsp:cNvSpPr/>
      </dsp:nvSpPr>
      <dsp:spPr>
        <a:xfrm>
          <a:off x="1189788" y="2723065"/>
          <a:ext cx="264052" cy="125787"/>
        </a:xfrm>
        <a:custGeom>
          <a:avLst/>
          <a:gdLst/>
          <a:ahLst/>
          <a:cxnLst/>
          <a:rect l="0" t="0" r="0" b="0"/>
          <a:pathLst>
            <a:path>
              <a:moveTo>
                <a:pt x="0" y="125787"/>
              </a:moveTo>
              <a:lnTo>
                <a:pt x="132026" y="125787"/>
              </a:lnTo>
              <a:lnTo>
                <a:pt x="132026" y="0"/>
              </a:lnTo>
              <a:lnTo>
                <a:pt x="26405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314502" y="2778647"/>
        <a:ext cx="14624" cy="14624"/>
      </dsp:txXfrm>
    </dsp:sp>
    <dsp:sp modelId="{93AD56B1-C389-4FFF-8727-45BC193D8E66}">
      <dsp:nvSpPr>
        <dsp:cNvPr id="0" name=""/>
        <dsp:cNvSpPr/>
      </dsp:nvSpPr>
      <dsp:spPr>
        <a:xfrm>
          <a:off x="2774104" y="1671047"/>
          <a:ext cx="26405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405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899529" y="1710166"/>
        <a:ext cx="13202" cy="13202"/>
      </dsp:txXfrm>
    </dsp:sp>
    <dsp:sp modelId="{8DBEC6C4-C949-44BC-A0C0-92D182C1CEF2}">
      <dsp:nvSpPr>
        <dsp:cNvPr id="0" name=""/>
        <dsp:cNvSpPr/>
      </dsp:nvSpPr>
      <dsp:spPr>
        <a:xfrm>
          <a:off x="1189788" y="1716767"/>
          <a:ext cx="264052" cy="1132085"/>
        </a:xfrm>
        <a:custGeom>
          <a:avLst/>
          <a:gdLst/>
          <a:ahLst/>
          <a:cxnLst/>
          <a:rect l="0" t="0" r="0" b="0"/>
          <a:pathLst>
            <a:path>
              <a:moveTo>
                <a:pt x="0" y="1132085"/>
              </a:moveTo>
              <a:lnTo>
                <a:pt x="132026" y="1132085"/>
              </a:lnTo>
              <a:lnTo>
                <a:pt x="132026" y="0"/>
              </a:lnTo>
              <a:lnTo>
                <a:pt x="26405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292753" y="2253748"/>
        <a:ext cx="58123" cy="58123"/>
      </dsp:txXfrm>
    </dsp:sp>
    <dsp:sp modelId="{3463804E-C1DC-4715-9B86-9A4BF7584BEE}">
      <dsp:nvSpPr>
        <dsp:cNvPr id="0" name=""/>
        <dsp:cNvSpPr/>
      </dsp:nvSpPr>
      <dsp:spPr>
        <a:xfrm>
          <a:off x="1189788" y="1213618"/>
          <a:ext cx="264052" cy="1635234"/>
        </a:xfrm>
        <a:custGeom>
          <a:avLst/>
          <a:gdLst/>
          <a:ahLst/>
          <a:cxnLst/>
          <a:rect l="0" t="0" r="0" b="0"/>
          <a:pathLst>
            <a:path>
              <a:moveTo>
                <a:pt x="0" y="1635234"/>
              </a:moveTo>
              <a:lnTo>
                <a:pt x="132026" y="1635234"/>
              </a:lnTo>
              <a:lnTo>
                <a:pt x="132026" y="0"/>
              </a:lnTo>
              <a:lnTo>
                <a:pt x="26405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280404" y="1989825"/>
        <a:ext cx="82820" cy="82820"/>
      </dsp:txXfrm>
    </dsp:sp>
    <dsp:sp modelId="{5627F0F0-B7BF-4857-BFE5-FE7EFCF2ED5E}">
      <dsp:nvSpPr>
        <dsp:cNvPr id="0" name=""/>
        <dsp:cNvSpPr/>
      </dsp:nvSpPr>
      <dsp:spPr>
        <a:xfrm>
          <a:off x="2774104" y="710469"/>
          <a:ext cx="264052" cy="251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026" y="0"/>
              </a:lnTo>
              <a:lnTo>
                <a:pt x="132026" y="251574"/>
              </a:lnTo>
              <a:lnTo>
                <a:pt x="264052" y="2515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897012" y="827139"/>
        <a:ext cx="18235" cy="18235"/>
      </dsp:txXfrm>
    </dsp:sp>
    <dsp:sp modelId="{7D1282E6-C389-40E6-B65B-FDE254F5DC5C}">
      <dsp:nvSpPr>
        <dsp:cNvPr id="0" name=""/>
        <dsp:cNvSpPr/>
      </dsp:nvSpPr>
      <dsp:spPr>
        <a:xfrm>
          <a:off x="2774104" y="458895"/>
          <a:ext cx="264052" cy="251574"/>
        </a:xfrm>
        <a:custGeom>
          <a:avLst/>
          <a:gdLst/>
          <a:ahLst/>
          <a:cxnLst/>
          <a:rect l="0" t="0" r="0" b="0"/>
          <a:pathLst>
            <a:path>
              <a:moveTo>
                <a:pt x="0" y="251574"/>
              </a:moveTo>
              <a:lnTo>
                <a:pt x="132026" y="251574"/>
              </a:lnTo>
              <a:lnTo>
                <a:pt x="132026" y="0"/>
              </a:lnTo>
              <a:lnTo>
                <a:pt x="26405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2897012" y="575564"/>
        <a:ext cx="18235" cy="18235"/>
      </dsp:txXfrm>
    </dsp:sp>
    <dsp:sp modelId="{38B62C1E-B208-4EBA-8C7F-583B808969FE}">
      <dsp:nvSpPr>
        <dsp:cNvPr id="0" name=""/>
        <dsp:cNvSpPr/>
      </dsp:nvSpPr>
      <dsp:spPr>
        <a:xfrm>
          <a:off x="1189788" y="710469"/>
          <a:ext cx="264052" cy="2138383"/>
        </a:xfrm>
        <a:custGeom>
          <a:avLst/>
          <a:gdLst/>
          <a:ahLst/>
          <a:cxnLst/>
          <a:rect l="0" t="0" r="0" b="0"/>
          <a:pathLst>
            <a:path>
              <a:moveTo>
                <a:pt x="0" y="2138383"/>
              </a:moveTo>
              <a:lnTo>
                <a:pt x="132026" y="2138383"/>
              </a:lnTo>
              <a:lnTo>
                <a:pt x="132026" y="0"/>
              </a:lnTo>
              <a:lnTo>
                <a:pt x="26405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/>
        </a:p>
      </dsp:txBody>
      <dsp:txXfrm>
        <a:off x="1267949" y="1725795"/>
        <a:ext cx="107731" cy="107731"/>
      </dsp:txXfrm>
    </dsp:sp>
    <dsp:sp modelId="{3760D4D3-BC87-40A6-92DE-C7299A092554}">
      <dsp:nvSpPr>
        <dsp:cNvPr id="0" name=""/>
        <dsp:cNvSpPr/>
      </dsp:nvSpPr>
      <dsp:spPr>
        <a:xfrm>
          <a:off x="1189788" y="207320"/>
          <a:ext cx="264052" cy="2641532"/>
        </a:xfrm>
        <a:custGeom>
          <a:avLst/>
          <a:gdLst/>
          <a:ahLst/>
          <a:cxnLst/>
          <a:rect l="0" t="0" r="0" b="0"/>
          <a:pathLst>
            <a:path>
              <a:moveTo>
                <a:pt x="0" y="2641532"/>
              </a:moveTo>
              <a:lnTo>
                <a:pt x="132026" y="2641532"/>
              </a:lnTo>
              <a:lnTo>
                <a:pt x="132026" y="0"/>
              </a:lnTo>
              <a:lnTo>
                <a:pt x="26405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50" kern="1200"/>
        </a:p>
      </dsp:txBody>
      <dsp:txXfrm>
        <a:off x="1255447" y="1461719"/>
        <a:ext cx="132734" cy="132734"/>
      </dsp:txXfrm>
    </dsp:sp>
    <dsp:sp modelId="{33A5074D-4269-48EF-ADA5-5A4E60F1CB58}">
      <dsp:nvSpPr>
        <dsp:cNvPr id="0" name=""/>
        <dsp:cNvSpPr/>
      </dsp:nvSpPr>
      <dsp:spPr>
        <a:xfrm rot="16200000">
          <a:off x="-819633" y="2427686"/>
          <a:ext cx="3176512" cy="8423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800" kern="1200" dirty="0" smtClean="0"/>
            <a:t>数据库时间</a:t>
          </a:r>
          <a:endParaRPr lang="zh-CN" altLang="en-US" sz="4800" kern="1200" dirty="0"/>
        </a:p>
      </dsp:txBody>
      <dsp:txXfrm>
        <a:off x="-819633" y="2427686"/>
        <a:ext cx="3176512" cy="842331"/>
      </dsp:txXfrm>
    </dsp:sp>
    <dsp:sp modelId="{E73BE7EC-BE1B-4D40-9D78-8E285AF04460}">
      <dsp:nvSpPr>
        <dsp:cNvPr id="0" name=""/>
        <dsp:cNvSpPr/>
      </dsp:nvSpPr>
      <dsp:spPr>
        <a:xfrm>
          <a:off x="1453841" y="6060"/>
          <a:ext cx="1320262" cy="402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管理类</a:t>
          </a:r>
          <a:endParaRPr lang="zh-CN" altLang="en-US" sz="1600" kern="1200" dirty="0"/>
        </a:p>
      </dsp:txBody>
      <dsp:txXfrm>
        <a:off x="1453841" y="6060"/>
        <a:ext cx="1320262" cy="402519"/>
      </dsp:txXfrm>
    </dsp:sp>
    <dsp:sp modelId="{F7C325C3-3A1A-465B-B50F-197ADA28C86E}">
      <dsp:nvSpPr>
        <dsp:cNvPr id="0" name=""/>
        <dsp:cNvSpPr/>
      </dsp:nvSpPr>
      <dsp:spPr>
        <a:xfrm>
          <a:off x="1453841" y="509209"/>
          <a:ext cx="1320262" cy="402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应用类</a:t>
          </a:r>
          <a:endParaRPr lang="zh-CN" altLang="en-US" sz="1600" kern="1200" dirty="0"/>
        </a:p>
      </dsp:txBody>
      <dsp:txXfrm>
        <a:off x="1453841" y="509209"/>
        <a:ext cx="1320262" cy="402519"/>
      </dsp:txXfrm>
    </dsp:sp>
    <dsp:sp modelId="{090595FF-E6C7-4F36-B9B6-C4E8BEE78F7B}">
      <dsp:nvSpPr>
        <dsp:cNvPr id="0" name=""/>
        <dsp:cNvSpPr/>
      </dsp:nvSpPr>
      <dsp:spPr>
        <a:xfrm>
          <a:off x="3038156" y="257635"/>
          <a:ext cx="3023098" cy="402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enq</a:t>
          </a:r>
          <a:r>
            <a:rPr lang="en-US" altLang="en-US" sz="1600" kern="1200" dirty="0" smtClean="0"/>
            <a:t>: TX - row lock contention</a:t>
          </a:r>
          <a:endParaRPr lang="zh-CN" altLang="en-US" sz="1600" kern="1200" dirty="0"/>
        </a:p>
      </dsp:txBody>
      <dsp:txXfrm>
        <a:off x="3038156" y="257635"/>
        <a:ext cx="3023098" cy="402519"/>
      </dsp:txXfrm>
    </dsp:sp>
    <dsp:sp modelId="{7D5749FD-F1CB-4A9C-9A72-3210E1B9C22B}">
      <dsp:nvSpPr>
        <dsp:cNvPr id="0" name=""/>
        <dsp:cNvSpPr/>
      </dsp:nvSpPr>
      <dsp:spPr>
        <a:xfrm>
          <a:off x="3038156" y="760784"/>
          <a:ext cx="3023098" cy="402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enq</a:t>
          </a:r>
          <a:r>
            <a:rPr lang="en-US" altLang="en-US" sz="1600" kern="1200" dirty="0" smtClean="0"/>
            <a:t>: TM - contention</a:t>
          </a:r>
          <a:endParaRPr lang="zh-CN" altLang="en-US" sz="1600" kern="1200" dirty="0"/>
        </a:p>
      </dsp:txBody>
      <dsp:txXfrm>
        <a:off x="3038156" y="760784"/>
        <a:ext cx="3023098" cy="402519"/>
      </dsp:txXfrm>
    </dsp:sp>
    <dsp:sp modelId="{3593C5DC-4F77-4435-88EC-9185C0FCC67B}">
      <dsp:nvSpPr>
        <dsp:cNvPr id="0" name=""/>
        <dsp:cNvSpPr/>
      </dsp:nvSpPr>
      <dsp:spPr>
        <a:xfrm>
          <a:off x="1453841" y="1012358"/>
          <a:ext cx="1320262" cy="402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集群类</a:t>
          </a:r>
          <a:endParaRPr lang="zh-CN" altLang="en-US" sz="1600" kern="1200" dirty="0"/>
        </a:p>
      </dsp:txBody>
      <dsp:txXfrm>
        <a:off x="1453841" y="1012358"/>
        <a:ext cx="1320262" cy="402519"/>
      </dsp:txXfrm>
    </dsp:sp>
    <dsp:sp modelId="{243F90FF-AB28-4BD7-9CE7-779EDF683853}">
      <dsp:nvSpPr>
        <dsp:cNvPr id="0" name=""/>
        <dsp:cNvSpPr/>
      </dsp:nvSpPr>
      <dsp:spPr>
        <a:xfrm>
          <a:off x="1453841" y="1515507"/>
          <a:ext cx="1320262" cy="402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提交类</a:t>
          </a:r>
          <a:endParaRPr lang="zh-CN" altLang="en-US" sz="1600" kern="1200" dirty="0"/>
        </a:p>
      </dsp:txBody>
      <dsp:txXfrm>
        <a:off x="1453841" y="1515507"/>
        <a:ext cx="1320262" cy="402519"/>
      </dsp:txXfrm>
    </dsp:sp>
    <dsp:sp modelId="{FE27AA37-7291-491E-AE14-AB5E1ED7F509}">
      <dsp:nvSpPr>
        <dsp:cNvPr id="0" name=""/>
        <dsp:cNvSpPr/>
      </dsp:nvSpPr>
      <dsp:spPr>
        <a:xfrm>
          <a:off x="3038156" y="1515507"/>
          <a:ext cx="3023098" cy="402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smtClean="0"/>
            <a:t>log file sync</a:t>
          </a:r>
          <a:endParaRPr lang="zh-CN" altLang="en-US" sz="1600" kern="1200" dirty="0"/>
        </a:p>
      </dsp:txBody>
      <dsp:txXfrm>
        <a:off x="3038156" y="1515507"/>
        <a:ext cx="3023098" cy="402519"/>
      </dsp:txXfrm>
    </dsp:sp>
    <dsp:sp modelId="{D651EE41-581A-46F1-A7A8-1A6C52FC613F}">
      <dsp:nvSpPr>
        <dsp:cNvPr id="0" name=""/>
        <dsp:cNvSpPr/>
      </dsp:nvSpPr>
      <dsp:spPr>
        <a:xfrm>
          <a:off x="1453841" y="2521805"/>
          <a:ext cx="1320262" cy="402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并发</a:t>
          </a:r>
          <a:endParaRPr lang="zh-CN" altLang="en-US" sz="1600" kern="1200" dirty="0"/>
        </a:p>
      </dsp:txBody>
      <dsp:txXfrm>
        <a:off x="1453841" y="2521805"/>
        <a:ext cx="1320262" cy="402519"/>
      </dsp:txXfrm>
    </dsp:sp>
    <dsp:sp modelId="{90CB565B-1396-4EAF-B2E1-D4F04E6E0EA7}">
      <dsp:nvSpPr>
        <dsp:cNvPr id="0" name=""/>
        <dsp:cNvSpPr/>
      </dsp:nvSpPr>
      <dsp:spPr>
        <a:xfrm>
          <a:off x="3038156" y="2018656"/>
          <a:ext cx="3023098" cy="402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smtClean="0"/>
            <a:t>buffer busy waits</a:t>
          </a:r>
          <a:endParaRPr lang="zh-CN" altLang="en-US" sz="1600" kern="1200" dirty="0"/>
        </a:p>
      </dsp:txBody>
      <dsp:txXfrm>
        <a:off x="3038156" y="2018656"/>
        <a:ext cx="3023098" cy="402519"/>
      </dsp:txXfrm>
    </dsp:sp>
    <dsp:sp modelId="{265773BE-F477-48D5-A843-4AF1CE4C7CEA}">
      <dsp:nvSpPr>
        <dsp:cNvPr id="0" name=""/>
        <dsp:cNvSpPr/>
      </dsp:nvSpPr>
      <dsp:spPr>
        <a:xfrm>
          <a:off x="3038156" y="2521805"/>
          <a:ext cx="3023098" cy="402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smtClean="0"/>
            <a:t>latch: cache buffers chains</a:t>
          </a:r>
          <a:endParaRPr lang="zh-CN" altLang="en-US" sz="1600" kern="1200" dirty="0"/>
        </a:p>
      </dsp:txBody>
      <dsp:txXfrm>
        <a:off x="3038156" y="2521805"/>
        <a:ext cx="3023098" cy="402519"/>
      </dsp:txXfrm>
    </dsp:sp>
    <dsp:sp modelId="{48712724-F9A5-4F67-BE78-3BAC39E29819}">
      <dsp:nvSpPr>
        <dsp:cNvPr id="0" name=""/>
        <dsp:cNvSpPr/>
      </dsp:nvSpPr>
      <dsp:spPr>
        <a:xfrm>
          <a:off x="3038156" y="3024954"/>
          <a:ext cx="3023098" cy="402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smtClean="0"/>
            <a:t>log buffer space</a:t>
          </a:r>
          <a:endParaRPr lang="zh-CN" altLang="en-US" sz="1600" kern="1200" dirty="0"/>
        </a:p>
      </dsp:txBody>
      <dsp:txXfrm>
        <a:off x="3038156" y="3024954"/>
        <a:ext cx="3023098" cy="402519"/>
      </dsp:txXfrm>
    </dsp:sp>
    <dsp:sp modelId="{AC47918D-DAFE-4110-A249-A65FDF0D4F24}">
      <dsp:nvSpPr>
        <dsp:cNvPr id="0" name=""/>
        <dsp:cNvSpPr/>
      </dsp:nvSpPr>
      <dsp:spPr>
        <a:xfrm>
          <a:off x="1453841" y="3779678"/>
          <a:ext cx="1320262" cy="402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配置</a:t>
          </a:r>
          <a:endParaRPr lang="zh-CN" altLang="en-US" sz="1600" kern="1200" dirty="0"/>
        </a:p>
      </dsp:txBody>
      <dsp:txXfrm>
        <a:off x="1453841" y="3779678"/>
        <a:ext cx="1320262" cy="402519"/>
      </dsp:txXfrm>
    </dsp:sp>
    <dsp:sp modelId="{17C3530F-AAFC-4468-A3E6-7C9AD1463873}">
      <dsp:nvSpPr>
        <dsp:cNvPr id="0" name=""/>
        <dsp:cNvSpPr/>
      </dsp:nvSpPr>
      <dsp:spPr>
        <a:xfrm>
          <a:off x="3038156" y="3528103"/>
          <a:ext cx="3023098" cy="402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enq</a:t>
          </a:r>
          <a:r>
            <a:rPr lang="en-US" altLang="en-US" sz="1600" kern="1200" dirty="0" smtClean="0"/>
            <a:t>: TX - allocate ITL entry</a:t>
          </a:r>
          <a:endParaRPr lang="zh-CN" altLang="en-US" sz="1600" kern="1200" dirty="0"/>
        </a:p>
      </dsp:txBody>
      <dsp:txXfrm>
        <a:off x="3038156" y="3528103"/>
        <a:ext cx="3023098" cy="402519"/>
      </dsp:txXfrm>
    </dsp:sp>
    <dsp:sp modelId="{DED01F80-D697-4163-92F8-2C0A862E0E23}">
      <dsp:nvSpPr>
        <dsp:cNvPr id="0" name=""/>
        <dsp:cNvSpPr/>
      </dsp:nvSpPr>
      <dsp:spPr>
        <a:xfrm>
          <a:off x="3038156" y="4031252"/>
          <a:ext cx="3000112" cy="402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enq</a:t>
          </a:r>
          <a:r>
            <a:rPr lang="en-US" altLang="en-US" sz="1600" kern="1200" dirty="0" smtClean="0"/>
            <a:t>: HW - contention</a:t>
          </a:r>
          <a:endParaRPr lang="zh-CN" altLang="en-US" sz="1600" kern="1200" dirty="0"/>
        </a:p>
      </dsp:txBody>
      <dsp:txXfrm>
        <a:off x="3038156" y="4031252"/>
        <a:ext cx="3000112" cy="402519"/>
      </dsp:txXfrm>
    </dsp:sp>
    <dsp:sp modelId="{96B538A1-7269-4B2E-9874-5B6A11281B88}">
      <dsp:nvSpPr>
        <dsp:cNvPr id="0" name=""/>
        <dsp:cNvSpPr/>
      </dsp:nvSpPr>
      <dsp:spPr>
        <a:xfrm>
          <a:off x="1453841" y="4282827"/>
          <a:ext cx="1320262" cy="402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网络</a:t>
          </a:r>
          <a:endParaRPr lang="zh-CN" altLang="en-US" sz="1600" kern="1200" dirty="0"/>
        </a:p>
      </dsp:txBody>
      <dsp:txXfrm>
        <a:off x="1453841" y="4282827"/>
        <a:ext cx="1320262" cy="402519"/>
      </dsp:txXfrm>
    </dsp:sp>
    <dsp:sp modelId="{CC6727C1-F740-4AC8-85A9-12024A4E59F9}">
      <dsp:nvSpPr>
        <dsp:cNvPr id="0" name=""/>
        <dsp:cNvSpPr/>
      </dsp:nvSpPr>
      <dsp:spPr>
        <a:xfrm>
          <a:off x="1453841" y="4785976"/>
          <a:ext cx="1320262" cy="402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调度</a:t>
          </a:r>
          <a:endParaRPr lang="zh-CN" altLang="en-US" sz="1600" kern="1200" dirty="0"/>
        </a:p>
      </dsp:txBody>
      <dsp:txXfrm>
        <a:off x="1453841" y="4785976"/>
        <a:ext cx="1320262" cy="402519"/>
      </dsp:txXfrm>
    </dsp:sp>
    <dsp:sp modelId="{D0475DA0-2409-4249-8BC2-172BDB91F8F1}">
      <dsp:nvSpPr>
        <dsp:cNvPr id="0" name=""/>
        <dsp:cNvSpPr/>
      </dsp:nvSpPr>
      <dsp:spPr>
        <a:xfrm>
          <a:off x="1453841" y="5289125"/>
          <a:ext cx="1320262" cy="402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I/O</a:t>
          </a:r>
          <a:endParaRPr lang="zh-CN" altLang="en-US" sz="1600" kern="1200" dirty="0"/>
        </a:p>
      </dsp:txBody>
      <dsp:txXfrm>
        <a:off x="1453841" y="5289125"/>
        <a:ext cx="1320262" cy="402519"/>
      </dsp:txXfrm>
    </dsp:sp>
    <dsp:sp modelId="{28A6A9D5-547F-4240-B8FB-B77728F3F043}">
      <dsp:nvSpPr>
        <dsp:cNvPr id="0" name=""/>
        <dsp:cNvSpPr/>
      </dsp:nvSpPr>
      <dsp:spPr>
        <a:xfrm>
          <a:off x="3038156" y="5037550"/>
          <a:ext cx="3023098" cy="402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应用</a:t>
          </a:r>
          <a:r>
            <a:rPr lang="en-US" altLang="zh-CN" sz="1600" kern="1200" dirty="0" smtClean="0"/>
            <a:t>I/O</a:t>
          </a:r>
          <a:endParaRPr lang="zh-CN" altLang="en-US" sz="1600" kern="1200" dirty="0"/>
        </a:p>
      </dsp:txBody>
      <dsp:txXfrm>
        <a:off x="3038156" y="5037550"/>
        <a:ext cx="3023098" cy="402519"/>
      </dsp:txXfrm>
    </dsp:sp>
    <dsp:sp modelId="{127635AF-007C-4083-96AA-27F0A307BCBB}">
      <dsp:nvSpPr>
        <dsp:cNvPr id="0" name=""/>
        <dsp:cNvSpPr/>
      </dsp:nvSpPr>
      <dsp:spPr>
        <a:xfrm>
          <a:off x="3038156" y="5540699"/>
          <a:ext cx="3023098" cy="402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RMAN I/O</a:t>
          </a:r>
          <a:endParaRPr lang="zh-CN" altLang="en-US" sz="1600" kern="1200" dirty="0"/>
        </a:p>
      </dsp:txBody>
      <dsp:txXfrm>
        <a:off x="3038156" y="5540699"/>
        <a:ext cx="3023098" cy="4025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8756F-A9A8-4AC3-A348-C8265C400841}">
      <dsp:nvSpPr>
        <dsp:cNvPr id="0" name=""/>
        <dsp:cNvSpPr/>
      </dsp:nvSpPr>
      <dsp:spPr>
        <a:xfrm>
          <a:off x="1255500" y="2664295"/>
          <a:ext cx="481902" cy="22956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0951" y="0"/>
              </a:lnTo>
              <a:lnTo>
                <a:pt x="240951" y="2295646"/>
              </a:lnTo>
              <a:lnTo>
                <a:pt x="481902" y="22956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1437809" y="3753477"/>
        <a:ext cx="117284" cy="117284"/>
      </dsp:txXfrm>
    </dsp:sp>
    <dsp:sp modelId="{01B16C01-3FCF-4EE6-BD42-C18B2CC8541C}">
      <dsp:nvSpPr>
        <dsp:cNvPr id="0" name=""/>
        <dsp:cNvSpPr/>
      </dsp:nvSpPr>
      <dsp:spPr>
        <a:xfrm>
          <a:off x="1255500" y="2664295"/>
          <a:ext cx="481902" cy="1377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0951" y="0"/>
              </a:lnTo>
              <a:lnTo>
                <a:pt x="240951" y="1377387"/>
              </a:lnTo>
              <a:lnTo>
                <a:pt x="481902" y="13773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59969" y="3316508"/>
        <a:ext cx="72962" cy="72962"/>
      </dsp:txXfrm>
    </dsp:sp>
    <dsp:sp modelId="{407AC22B-D605-4AFF-A077-ED9E8F156162}">
      <dsp:nvSpPr>
        <dsp:cNvPr id="0" name=""/>
        <dsp:cNvSpPr/>
      </dsp:nvSpPr>
      <dsp:spPr>
        <a:xfrm>
          <a:off x="1255500" y="2664295"/>
          <a:ext cx="481902" cy="4591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0951" y="0"/>
              </a:lnTo>
              <a:lnTo>
                <a:pt x="240951" y="459129"/>
              </a:lnTo>
              <a:lnTo>
                <a:pt x="481902" y="4591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79810" y="2877220"/>
        <a:ext cx="33280" cy="33280"/>
      </dsp:txXfrm>
    </dsp:sp>
    <dsp:sp modelId="{A7EF4BE8-0FBB-4D27-B147-15371644F441}">
      <dsp:nvSpPr>
        <dsp:cNvPr id="0" name=""/>
        <dsp:cNvSpPr/>
      </dsp:nvSpPr>
      <dsp:spPr>
        <a:xfrm>
          <a:off x="1255500" y="2205166"/>
          <a:ext cx="481902" cy="459129"/>
        </a:xfrm>
        <a:custGeom>
          <a:avLst/>
          <a:gdLst/>
          <a:ahLst/>
          <a:cxnLst/>
          <a:rect l="0" t="0" r="0" b="0"/>
          <a:pathLst>
            <a:path>
              <a:moveTo>
                <a:pt x="0" y="459129"/>
              </a:moveTo>
              <a:lnTo>
                <a:pt x="240951" y="459129"/>
              </a:lnTo>
              <a:lnTo>
                <a:pt x="240951" y="0"/>
              </a:lnTo>
              <a:lnTo>
                <a:pt x="48190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79810" y="2418091"/>
        <a:ext cx="33280" cy="33280"/>
      </dsp:txXfrm>
    </dsp:sp>
    <dsp:sp modelId="{EB97BF3A-1495-4028-B7C8-A9BE9DC00950}">
      <dsp:nvSpPr>
        <dsp:cNvPr id="0" name=""/>
        <dsp:cNvSpPr/>
      </dsp:nvSpPr>
      <dsp:spPr>
        <a:xfrm>
          <a:off x="1255500" y="1286908"/>
          <a:ext cx="481902" cy="1377387"/>
        </a:xfrm>
        <a:custGeom>
          <a:avLst/>
          <a:gdLst/>
          <a:ahLst/>
          <a:cxnLst/>
          <a:rect l="0" t="0" r="0" b="0"/>
          <a:pathLst>
            <a:path>
              <a:moveTo>
                <a:pt x="0" y="1377387"/>
              </a:moveTo>
              <a:lnTo>
                <a:pt x="240951" y="1377387"/>
              </a:lnTo>
              <a:lnTo>
                <a:pt x="240951" y="0"/>
              </a:lnTo>
              <a:lnTo>
                <a:pt x="48190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59969" y="1939120"/>
        <a:ext cx="72962" cy="72962"/>
      </dsp:txXfrm>
    </dsp:sp>
    <dsp:sp modelId="{6D2CA4E6-026E-413F-8013-C739897061B2}">
      <dsp:nvSpPr>
        <dsp:cNvPr id="0" name=""/>
        <dsp:cNvSpPr/>
      </dsp:nvSpPr>
      <dsp:spPr>
        <a:xfrm>
          <a:off x="1255500" y="368649"/>
          <a:ext cx="481902" cy="2295646"/>
        </a:xfrm>
        <a:custGeom>
          <a:avLst/>
          <a:gdLst/>
          <a:ahLst/>
          <a:cxnLst/>
          <a:rect l="0" t="0" r="0" b="0"/>
          <a:pathLst>
            <a:path>
              <a:moveTo>
                <a:pt x="0" y="2295646"/>
              </a:moveTo>
              <a:lnTo>
                <a:pt x="240951" y="2295646"/>
              </a:lnTo>
              <a:lnTo>
                <a:pt x="240951" y="0"/>
              </a:lnTo>
              <a:lnTo>
                <a:pt x="48190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800" kern="1200"/>
        </a:p>
      </dsp:txBody>
      <dsp:txXfrm>
        <a:off x="1437809" y="1457830"/>
        <a:ext cx="117284" cy="117284"/>
      </dsp:txXfrm>
    </dsp:sp>
    <dsp:sp modelId="{7318B36B-2647-4FA8-A315-A003574CC517}">
      <dsp:nvSpPr>
        <dsp:cNvPr id="0" name=""/>
        <dsp:cNvSpPr/>
      </dsp:nvSpPr>
      <dsp:spPr>
        <a:xfrm rot="16200000">
          <a:off x="-492809" y="2284133"/>
          <a:ext cx="2736294" cy="7603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200" kern="1200" dirty="0" smtClean="0"/>
            <a:t>数据库时间</a:t>
          </a:r>
          <a:endParaRPr lang="zh-CN" altLang="en-US" sz="4200" kern="1200" dirty="0"/>
        </a:p>
      </dsp:txBody>
      <dsp:txXfrm>
        <a:off x="-492809" y="2284133"/>
        <a:ext cx="2736294" cy="760325"/>
      </dsp:txXfrm>
    </dsp:sp>
    <dsp:sp modelId="{9AAE054C-95D4-46AA-8C4B-6A1207DF0642}">
      <dsp:nvSpPr>
        <dsp:cNvPr id="0" name=""/>
        <dsp:cNvSpPr/>
      </dsp:nvSpPr>
      <dsp:spPr>
        <a:xfrm>
          <a:off x="1737402" y="1346"/>
          <a:ext cx="2879991" cy="734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smtClean="0"/>
            <a:t>connection management call elapsed time</a:t>
          </a:r>
          <a:endParaRPr lang="zh-CN" altLang="en-US" sz="1600" kern="1200" dirty="0"/>
        </a:p>
      </dsp:txBody>
      <dsp:txXfrm>
        <a:off x="1737402" y="1346"/>
        <a:ext cx="2879991" cy="734606"/>
      </dsp:txXfrm>
    </dsp:sp>
    <dsp:sp modelId="{41BE7A2E-8258-4DC5-9CF2-44B8EA0214E0}">
      <dsp:nvSpPr>
        <dsp:cNvPr id="0" name=""/>
        <dsp:cNvSpPr/>
      </dsp:nvSpPr>
      <dsp:spPr>
        <a:xfrm>
          <a:off x="1737402" y="919604"/>
          <a:ext cx="2879991" cy="734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sql</a:t>
          </a:r>
          <a:r>
            <a:rPr lang="en-US" altLang="en-US" sz="1600" kern="1200" dirty="0" smtClean="0"/>
            <a:t> execute elapsed time</a:t>
          </a:r>
          <a:endParaRPr lang="zh-CN" altLang="en-US" sz="1600" kern="1200" dirty="0"/>
        </a:p>
      </dsp:txBody>
      <dsp:txXfrm>
        <a:off x="1737402" y="919604"/>
        <a:ext cx="2879991" cy="734606"/>
      </dsp:txXfrm>
    </dsp:sp>
    <dsp:sp modelId="{E69A94E1-7CDA-43EE-98F9-D642A375A19D}">
      <dsp:nvSpPr>
        <dsp:cNvPr id="0" name=""/>
        <dsp:cNvSpPr/>
      </dsp:nvSpPr>
      <dsp:spPr>
        <a:xfrm>
          <a:off x="1737402" y="1837863"/>
          <a:ext cx="2879991" cy="734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smtClean="0"/>
            <a:t>PL/SQL execution elapsed time</a:t>
          </a:r>
          <a:endParaRPr lang="zh-CN" altLang="en-US" sz="1600" kern="1200" dirty="0"/>
        </a:p>
      </dsp:txBody>
      <dsp:txXfrm>
        <a:off x="1737402" y="1837863"/>
        <a:ext cx="2879991" cy="734606"/>
      </dsp:txXfrm>
    </dsp:sp>
    <dsp:sp modelId="{FA4CD70C-C106-4BB3-8C0F-2B60FE32768A}">
      <dsp:nvSpPr>
        <dsp:cNvPr id="0" name=""/>
        <dsp:cNvSpPr/>
      </dsp:nvSpPr>
      <dsp:spPr>
        <a:xfrm>
          <a:off x="1737402" y="2756121"/>
          <a:ext cx="2879991" cy="734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smtClean="0"/>
            <a:t>hard parse elapsed time</a:t>
          </a:r>
          <a:endParaRPr lang="zh-CN" altLang="en-US" sz="1600" kern="1200" dirty="0"/>
        </a:p>
      </dsp:txBody>
      <dsp:txXfrm>
        <a:off x="1737402" y="2756121"/>
        <a:ext cx="2879991" cy="734606"/>
      </dsp:txXfrm>
    </dsp:sp>
    <dsp:sp modelId="{34D104F6-8FAE-4860-B828-962B42D26C0A}">
      <dsp:nvSpPr>
        <dsp:cNvPr id="0" name=""/>
        <dsp:cNvSpPr/>
      </dsp:nvSpPr>
      <dsp:spPr>
        <a:xfrm>
          <a:off x="1737402" y="3674380"/>
          <a:ext cx="2879991" cy="734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smtClean="0"/>
            <a:t>sequence load elapsed time</a:t>
          </a:r>
          <a:endParaRPr lang="zh-CN" altLang="en-US" sz="1600" kern="1200" dirty="0"/>
        </a:p>
      </dsp:txBody>
      <dsp:txXfrm>
        <a:off x="1737402" y="3674380"/>
        <a:ext cx="2879991" cy="734606"/>
      </dsp:txXfrm>
    </dsp:sp>
    <dsp:sp modelId="{872C8895-813B-4756-B0B9-608F504E2ACD}">
      <dsp:nvSpPr>
        <dsp:cNvPr id="0" name=""/>
        <dsp:cNvSpPr/>
      </dsp:nvSpPr>
      <dsp:spPr>
        <a:xfrm>
          <a:off x="1737402" y="4592638"/>
          <a:ext cx="2879991" cy="7346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smtClean="0"/>
            <a:t>repeated bind elapsed time</a:t>
          </a:r>
          <a:endParaRPr lang="zh-CN" altLang="en-US" sz="1600" kern="1200" dirty="0"/>
        </a:p>
      </dsp:txBody>
      <dsp:txXfrm>
        <a:off x="1737402" y="4592638"/>
        <a:ext cx="2879991" cy="734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>
              <a:solidFill>
                <a:schemeClr val="tx2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973C59C-4E16-4A64-A766-34DB213E11B3}" type="datetimeFigureOut">
              <a:rPr lang="en-US" altLang="zh-CN">
                <a:solidFill>
                  <a:schemeClr val="tx2"/>
                </a:solidFill>
              </a:rPr>
              <a:t>12/13/2015</a:t>
            </a:fld>
            <a:endParaRPr lang="zh-CN">
              <a:solidFill>
                <a:schemeClr val="tx2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>
              <a:solidFill>
                <a:schemeClr val="tx2"/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CFD77566-CD65-4859-9FA1-43956DC85B8C}" type="slidenum">
              <a:rPr lang="zh-CN">
                <a:solidFill>
                  <a:schemeClr val="tx2"/>
                </a:solidFill>
              </a:rPr>
              <a:t>‹#›</a:t>
            </a:fld>
            <a:endParaRPr lang="zh-CN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solidFill>
                  <a:schemeClr val="tx2"/>
                </a:solidFill>
              </a:defRPr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pPr/>
              <a:t>2015/12/13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solidFill>
                  <a:schemeClr val="tx2"/>
                </a:solidFill>
              </a:defRPr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lang="zh-CN"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altLang="zh-CN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598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谈谈性能数据的历史，以</a:t>
            </a:r>
            <a:r>
              <a:rPr lang="en-US" altLang="zh-CN" dirty="0" smtClean="0"/>
              <a:t>10G</a:t>
            </a:r>
            <a:r>
              <a:rPr lang="zh-CN" altLang="en-US" dirty="0" smtClean="0"/>
              <a:t>为分割点</a:t>
            </a:r>
            <a:endParaRPr lang="en-US" altLang="zh-CN" dirty="0" smtClean="0"/>
          </a:p>
          <a:p>
            <a:r>
              <a:rPr lang="en-US" altLang="zh-CN" dirty="0" smtClean="0"/>
              <a:t>ORACLE</a:t>
            </a:r>
            <a:r>
              <a:rPr lang="zh-CN" altLang="en-US" dirty="0" smtClean="0"/>
              <a:t>实例的性能数据从何而来？由全局到细节。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系统等待事件、统计量 </a:t>
            </a:r>
            <a:r>
              <a:rPr lang="en-US" altLang="zh-CN" dirty="0" smtClean="0"/>
              <a:t>=&gt; ASH</a:t>
            </a:r>
          </a:p>
          <a:p>
            <a:r>
              <a:rPr lang="zh-CN" altLang="en-US" dirty="0" smtClean="0"/>
              <a:t>如何收集性能数据？由手工到自动。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statspack</a:t>
            </a:r>
            <a:r>
              <a:rPr lang="en-US" altLang="zh-CN" dirty="0" smtClean="0"/>
              <a:t> =&gt;AWR</a:t>
            </a:r>
          </a:p>
          <a:p>
            <a:r>
              <a:rPr lang="zh-CN" altLang="en-US" dirty="0" smtClean="0"/>
              <a:t>如何诊断？由人为判断到自动诊断。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人工分析</a:t>
            </a:r>
            <a:r>
              <a:rPr lang="en-US" altLang="zh-CN" dirty="0" smtClean="0"/>
              <a:t>=&gt;ADDM</a:t>
            </a:r>
            <a:endParaRPr lang="zh-CN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526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970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altLang="zh-CN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27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 latinLnBrk="0">
              <a:lnSpc>
                <a:spcPct val="90000"/>
              </a:lnSpc>
              <a:defRPr lang="zh-CN" sz="540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800" b="0">
                <a:solidFill>
                  <a:schemeClr val="tx1"/>
                </a:solidFill>
              </a:defRPr>
            </a:lvl1pPr>
            <a:lvl2pPr marL="60949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t>2015/12/13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t>2015/12/13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t>2015/12/13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>
                <a:solidFill>
                  <a:schemeClr val="tx1"/>
                </a:solidFill>
              </a:defRPr>
            </a:lvl1pPr>
            <a:lvl2pPr marL="609493" indent="0" latinLnBrk="0"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latinLnBrk="0">
              <a:buNone/>
              <a:defRPr lang="zh-CN"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328" latinLnBrk="0">
              <a:defRPr lang="zh-CN" sz="1800"/>
            </a:lvl5pPr>
            <a:lvl6pPr marL="2011328" latinLnBrk="0">
              <a:defRPr lang="zh-CN" sz="1800"/>
            </a:lvl6pPr>
            <a:lvl7pPr marL="2011328" latinLnBrk="0">
              <a:defRPr lang="zh-CN" sz="1800"/>
            </a:lvl7pPr>
            <a:lvl8pPr marL="2011328" latinLnBrk="0">
              <a:defRPr lang="zh-CN" sz="1800"/>
            </a:lvl8pPr>
            <a:lvl9pPr marL="2011328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328" latinLnBrk="0">
              <a:defRPr lang="zh-CN" sz="1800"/>
            </a:lvl5pPr>
            <a:lvl6pPr marL="2011328" latinLnBrk="0">
              <a:defRPr lang="zh-CN" sz="1800"/>
            </a:lvl6pPr>
            <a:lvl7pPr marL="2011328" latinLnBrk="0">
              <a:defRPr lang="zh-CN" sz="1800"/>
            </a:lvl7pPr>
            <a:lvl8pPr marL="2011328" latinLnBrk="0">
              <a:defRPr lang="zh-CN" sz="1800"/>
            </a:lvl8pPr>
            <a:lvl9pPr marL="2011328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2015/12/13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1"/>
            </a:lvl1pPr>
            <a:lvl2pPr marL="609493" indent="0" latinLnBrk="0">
              <a:buNone/>
              <a:defRPr lang="zh-CN" sz="2700" b="1"/>
            </a:lvl2pPr>
            <a:lvl3pPr marL="1218987" indent="0" latinLnBrk="0">
              <a:buNone/>
              <a:defRPr lang="zh-CN" sz="2400" b="1"/>
            </a:lvl3pPr>
            <a:lvl4pPr marL="1828480" indent="0" latinLnBrk="0">
              <a:buNone/>
              <a:defRPr lang="zh-CN" sz="2100" b="1"/>
            </a:lvl4pPr>
            <a:lvl5pPr marL="2437973" indent="0" latinLnBrk="0">
              <a:buNone/>
              <a:defRPr lang="zh-CN" sz="2100" b="1"/>
            </a:lvl5pPr>
            <a:lvl6pPr marL="3047467" indent="0" latinLnBrk="0">
              <a:buNone/>
              <a:defRPr lang="zh-CN" sz="2100" b="1"/>
            </a:lvl6pPr>
            <a:lvl7pPr marL="3656960" indent="0" latinLnBrk="0">
              <a:buNone/>
              <a:defRPr lang="zh-CN" sz="2100" b="1"/>
            </a:lvl7pPr>
            <a:lvl8pPr marL="4266453" indent="0" latinLnBrk="0">
              <a:buNone/>
              <a:defRPr lang="zh-CN" sz="2100" b="1"/>
            </a:lvl8pPr>
            <a:lvl9pPr marL="4875947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328" latinLnBrk="0">
              <a:defRPr lang="zh-CN" sz="1800"/>
            </a:lvl5pPr>
            <a:lvl6pPr marL="2011328" latinLnBrk="0">
              <a:defRPr lang="zh-CN" sz="1800"/>
            </a:lvl6pPr>
            <a:lvl7pPr marL="2011328" latinLnBrk="0">
              <a:defRPr lang="zh-CN" sz="1800"/>
            </a:lvl7pPr>
            <a:lvl8pPr marL="2011328" latinLnBrk="0">
              <a:defRPr lang="zh-CN" sz="1800"/>
            </a:lvl8pPr>
            <a:lvl9pPr marL="2011328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1"/>
            </a:lvl1pPr>
            <a:lvl2pPr marL="609493" indent="0" latinLnBrk="0">
              <a:buNone/>
              <a:defRPr lang="zh-CN" sz="2700" b="1"/>
            </a:lvl2pPr>
            <a:lvl3pPr marL="1218987" indent="0" latinLnBrk="0">
              <a:buNone/>
              <a:defRPr lang="zh-CN" sz="2400" b="1"/>
            </a:lvl3pPr>
            <a:lvl4pPr marL="1828480" indent="0" latinLnBrk="0">
              <a:buNone/>
              <a:defRPr lang="zh-CN" sz="2100" b="1"/>
            </a:lvl4pPr>
            <a:lvl5pPr marL="2437973" indent="0" latinLnBrk="0">
              <a:buNone/>
              <a:defRPr lang="zh-CN" sz="2100" b="1"/>
            </a:lvl5pPr>
            <a:lvl6pPr marL="3047467" indent="0" latinLnBrk="0">
              <a:buNone/>
              <a:defRPr lang="zh-CN" sz="2100" b="1"/>
            </a:lvl6pPr>
            <a:lvl7pPr marL="3656960" indent="0" latinLnBrk="0">
              <a:buNone/>
              <a:defRPr lang="zh-CN" sz="2100" b="1"/>
            </a:lvl7pPr>
            <a:lvl8pPr marL="4266453" indent="0" latinLnBrk="0">
              <a:buNone/>
              <a:defRPr lang="zh-CN" sz="2100" b="1"/>
            </a:lvl8pPr>
            <a:lvl9pPr marL="4875947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marL="2011328" latinLnBrk="0">
              <a:defRPr lang="zh-CN" sz="1800"/>
            </a:lvl5pPr>
            <a:lvl6pPr marL="2011328" latinLnBrk="0">
              <a:defRPr lang="zh-CN" sz="1800"/>
            </a:lvl6pPr>
            <a:lvl7pPr marL="2011328" latinLnBrk="0">
              <a:defRPr lang="zh-CN" sz="1800"/>
            </a:lvl7pPr>
            <a:lvl8pPr marL="2011328" latinLnBrk="0">
              <a:defRPr lang="zh-CN" sz="1800"/>
            </a:lvl8pPr>
            <a:lvl9pPr marL="2011328"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2015/12/13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2015/12/13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t>2015/12/13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 latinLnBrk="0">
              <a:defRPr lang="zh-CN"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609493" indent="0" latinLnBrk="0">
              <a:buNone/>
              <a:defRPr lang="zh-CN" sz="1600"/>
            </a:lvl2pPr>
            <a:lvl3pPr marL="1218987" indent="0" latinLnBrk="0">
              <a:buNone/>
              <a:defRPr lang="zh-CN" sz="1300"/>
            </a:lvl3pPr>
            <a:lvl4pPr marL="1828480" indent="0" latinLnBrk="0">
              <a:buNone/>
              <a:defRPr lang="zh-CN" sz="1200"/>
            </a:lvl4pPr>
            <a:lvl5pPr marL="2437973" indent="0" latinLnBrk="0">
              <a:buNone/>
              <a:defRPr lang="zh-CN" sz="1200"/>
            </a:lvl5pPr>
            <a:lvl6pPr marL="3047467" indent="0" latinLnBrk="0">
              <a:buNone/>
              <a:defRPr lang="zh-CN" sz="1200"/>
            </a:lvl6pPr>
            <a:lvl7pPr marL="3656960" indent="0" latinLnBrk="0">
              <a:buNone/>
              <a:defRPr lang="zh-CN" sz="1200"/>
            </a:lvl7pPr>
            <a:lvl8pPr marL="4266453" indent="0" latinLnBrk="0">
              <a:buNone/>
              <a:defRPr lang="zh-CN" sz="1200"/>
            </a:lvl8pPr>
            <a:lvl9pPr marL="4875947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t>2015/12/13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 latinLnBrk="0">
              <a:defRPr lang="zh-CN"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800"/>
            </a:lvl1pPr>
            <a:lvl2pPr marL="609493" indent="0" latinLnBrk="0">
              <a:buNone/>
              <a:defRPr lang="zh-CN" sz="3700"/>
            </a:lvl2pPr>
            <a:lvl3pPr marL="1218987" indent="0" latinLnBrk="0">
              <a:buNone/>
              <a:defRPr lang="zh-CN" sz="3200"/>
            </a:lvl3pPr>
            <a:lvl4pPr marL="1828480" indent="0" latinLnBrk="0">
              <a:buNone/>
              <a:defRPr lang="zh-CN" sz="2700"/>
            </a:lvl4pPr>
            <a:lvl5pPr marL="2437973" indent="0" latinLnBrk="0">
              <a:buNone/>
              <a:defRPr lang="zh-CN" sz="2700"/>
            </a:lvl5pPr>
            <a:lvl6pPr marL="3047467" indent="0" latinLnBrk="0">
              <a:buNone/>
              <a:defRPr lang="zh-CN" sz="2700"/>
            </a:lvl6pPr>
            <a:lvl7pPr marL="3656960" indent="0" latinLnBrk="0">
              <a:buNone/>
              <a:defRPr lang="zh-CN" sz="2700"/>
            </a:lvl7pPr>
            <a:lvl8pPr marL="4266453" indent="0" latinLnBrk="0">
              <a:buNone/>
              <a:defRPr lang="zh-CN" sz="2700"/>
            </a:lvl8pPr>
            <a:lvl9pPr marL="4875947" indent="0" latinLnBrk="0">
              <a:buNone/>
              <a:defRPr lang="zh-CN" sz="27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1600"/>
            </a:lvl1pPr>
            <a:lvl2pPr marL="609493" indent="0" latinLnBrk="0">
              <a:buNone/>
              <a:defRPr lang="zh-CN" sz="1600"/>
            </a:lvl2pPr>
            <a:lvl3pPr marL="1218987" indent="0" latinLnBrk="0">
              <a:buNone/>
              <a:defRPr lang="zh-CN" sz="1300"/>
            </a:lvl3pPr>
            <a:lvl4pPr marL="1828480" indent="0" latinLnBrk="0">
              <a:buNone/>
              <a:defRPr lang="zh-CN" sz="1200"/>
            </a:lvl4pPr>
            <a:lvl5pPr marL="2437973" indent="0" latinLnBrk="0">
              <a:buNone/>
              <a:defRPr lang="zh-CN" sz="1200"/>
            </a:lvl5pPr>
            <a:lvl6pPr marL="3047467" indent="0" latinLnBrk="0">
              <a:buNone/>
              <a:defRPr lang="zh-CN" sz="1200"/>
            </a:lvl6pPr>
            <a:lvl7pPr marL="3656960" indent="0" latinLnBrk="0">
              <a:buNone/>
              <a:defRPr lang="zh-CN" sz="1200"/>
            </a:lvl7pPr>
            <a:lvl8pPr marL="4266453" indent="0" latinLnBrk="0">
              <a:buNone/>
              <a:defRPr lang="zh-CN" sz="1200"/>
            </a:lvl8pPr>
            <a:lvl9pPr marL="4875947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t>2015/12/13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latinLnBrk="0">
              <a:defRPr lang="zh-CN"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D204D1-F9BD-4643-8480-6EA41EB484F1}" type="datetimeFigureOut">
              <a:rPr lang="en-US" altLang="zh-CN" smtClean="0"/>
              <a:pPr/>
              <a:t>12/13/2015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latinLnBrk="0">
              <a:defRPr lang="zh-CN"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latinLnBrk="0">
              <a:defRPr lang="zh-CN"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lang="zh-CN" sz="4400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#800"/><Relationship Id="rId13" Type="http://schemas.openxmlformats.org/officeDocument/2006/relationships/hyperlink" Target="#99997"/><Relationship Id="rId3" Type="http://schemas.openxmlformats.org/officeDocument/2006/relationships/hyperlink" Target="#500"/><Relationship Id="rId7" Type="http://schemas.openxmlformats.org/officeDocument/2006/relationships/hyperlink" Target="#740"/><Relationship Id="rId12" Type="http://schemas.openxmlformats.org/officeDocument/2006/relationships/hyperlink" Target="#1150"/><Relationship Id="rId2" Type="http://schemas.openxmlformats.org/officeDocument/2006/relationships/hyperlink" Target="#400"/><Relationship Id="rId1" Type="http://schemas.openxmlformats.org/officeDocument/2006/relationships/slideLayout" Target="../slideLayouts/slideLayout4.xml"/><Relationship Id="rId6" Type="http://schemas.openxmlformats.org/officeDocument/2006/relationships/hyperlink" Target="#700"/><Relationship Id="rId11" Type="http://schemas.openxmlformats.org/officeDocument/2006/relationships/hyperlink" Target="#1100"/><Relationship Id="rId5" Type="http://schemas.openxmlformats.org/officeDocument/2006/relationships/hyperlink" Target="#600"/><Relationship Id="rId10" Type="http://schemas.openxmlformats.org/officeDocument/2006/relationships/hyperlink" Target="#1000"/><Relationship Id="rId4" Type="http://schemas.openxmlformats.org/officeDocument/2006/relationships/hyperlink" Target="#550"/><Relationship Id="rId9" Type="http://schemas.openxmlformats.org/officeDocument/2006/relationships/hyperlink" Target="#900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58446" y="260648"/>
            <a:ext cx="6576526" cy="2329861"/>
          </a:xfrm>
        </p:spPr>
        <p:txBody>
          <a:bodyPr/>
          <a:lstStyle/>
          <a:p>
            <a:r>
              <a:rPr lang="zh-CN" altLang="en-US" dirty="0"/>
              <a:t>浅析</a:t>
            </a:r>
            <a:r>
              <a:rPr lang="en-US" altLang="zh-CN" dirty="0"/>
              <a:t>ORACLE</a:t>
            </a:r>
            <a:r>
              <a:rPr lang="zh-CN" altLang="en-US" dirty="0" smtClean="0"/>
              <a:t>数据库的性能</a:t>
            </a:r>
            <a:r>
              <a:rPr lang="zh-CN" altLang="en-US" dirty="0"/>
              <a:t>诊断方法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22404" y="3429000"/>
            <a:ext cx="4968552" cy="144016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邮箱：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642401377@qq.com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微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信：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</a:rPr>
              <a:t>SmallThinGeng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</a:p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手机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13521704423</a:t>
            </a:r>
          </a:p>
          <a:p>
            <a:endParaRPr 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8830716" y="2707366"/>
            <a:ext cx="2016224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5000"/>
              </a:lnSpc>
            </a:pPr>
            <a:r>
              <a:rPr lang="zh-CN" altLang="en-US" sz="3600" b="1" dirty="0" smtClean="0"/>
              <a:t>老耿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616496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ADDM</a:t>
            </a:r>
            <a:r>
              <a:rPr lang="zh-CN" altLang="en-US" sz="4000" dirty="0" smtClean="0">
                <a:solidFill>
                  <a:srgbClr val="FF0000"/>
                </a:solidFill>
              </a:rPr>
              <a:t>的层次结构（示意图）</a:t>
            </a:r>
            <a:endParaRPr lang="zh-CN" sz="4000" dirty="0">
              <a:solidFill>
                <a:srgbClr val="FF0000"/>
              </a:solidFill>
            </a:endParaRPr>
          </a:p>
        </p:txBody>
      </p: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596263950"/>
              </p:ext>
            </p:extLst>
          </p:nvPr>
        </p:nvGraphicFramePr>
        <p:xfrm>
          <a:off x="621804" y="720080"/>
          <a:ext cx="6408712" cy="594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4161148298"/>
              </p:ext>
            </p:extLst>
          </p:nvPr>
        </p:nvGraphicFramePr>
        <p:xfrm>
          <a:off x="6814492" y="731033"/>
          <a:ext cx="5112568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74739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行锁等待分析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41884" y="1628800"/>
            <a:ext cx="5256584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AWR</a:t>
            </a:r>
            <a:endParaRPr lang="en-US" altLang="zh-CN" dirty="0"/>
          </a:p>
          <a:p>
            <a:pPr marL="342900" indent="-3429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ASH</a:t>
            </a:r>
          </a:p>
          <a:p>
            <a:pPr marL="342900" indent="-3429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ADDM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58108" y="1628800"/>
            <a:ext cx="8496944" cy="465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dirty="0" smtClean="0"/>
              <a:t>测试等待</a:t>
            </a:r>
            <a:r>
              <a:rPr lang="zh-CN" altLang="en-US" dirty="0"/>
              <a:t>持续</a:t>
            </a:r>
            <a:r>
              <a:rPr lang="en-US" altLang="zh-CN" dirty="0"/>
              <a:t>&gt;5</a:t>
            </a:r>
            <a:r>
              <a:rPr lang="zh-CN" altLang="en-US" dirty="0"/>
              <a:t>分钟，</a:t>
            </a:r>
          </a:p>
          <a:p>
            <a:pPr>
              <a:lnSpc>
                <a:spcPct val="95000"/>
              </a:lnSpc>
            </a:pPr>
            <a:endParaRPr lang="zh-CN" altLang="en-US" dirty="0"/>
          </a:p>
          <a:p>
            <a:pPr>
              <a:lnSpc>
                <a:spcPct val="95000"/>
              </a:lnSpc>
            </a:pPr>
            <a:r>
              <a:rPr lang="en-US" altLang="zh-CN" dirty="0">
                <a:solidFill>
                  <a:srgbClr val="FF0000"/>
                </a:solidFill>
              </a:rPr>
              <a:t>session X: </a:t>
            </a:r>
            <a:r>
              <a:rPr lang="zh-CN" altLang="en-US" dirty="0">
                <a:solidFill>
                  <a:srgbClr val="FF0000"/>
                </a:solidFill>
              </a:rPr>
              <a:t>生成</a:t>
            </a:r>
            <a:r>
              <a:rPr lang="en-US" altLang="zh-CN" dirty="0">
                <a:solidFill>
                  <a:srgbClr val="FF0000"/>
                </a:solidFill>
              </a:rPr>
              <a:t>AWR</a:t>
            </a:r>
            <a:r>
              <a:rPr lang="zh-CN" altLang="en-US" dirty="0">
                <a:solidFill>
                  <a:srgbClr val="FF0000"/>
                </a:solidFill>
              </a:rPr>
              <a:t>快照开始点</a:t>
            </a:r>
          </a:p>
          <a:p>
            <a:pPr>
              <a:lnSpc>
                <a:spcPct val="95000"/>
              </a:lnSpc>
            </a:pPr>
            <a:r>
              <a:rPr lang="en-US" altLang="zh-CN" dirty="0">
                <a:solidFill>
                  <a:srgbClr val="FF0000"/>
                </a:solidFill>
              </a:rPr>
              <a:t>SQL&gt; exec </a:t>
            </a:r>
            <a:r>
              <a:rPr lang="en-US" altLang="zh-CN" dirty="0" err="1">
                <a:solidFill>
                  <a:srgbClr val="FF0000"/>
                </a:solidFill>
              </a:rPr>
              <a:t>dbms_workload_repository.create_snapshot</a:t>
            </a:r>
            <a:r>
              <a:rPr lang="en-US" altLang="zh-CN" dirty="0"/>
              <a:t>;</a:t>
            </a:r>
          </a:p>
          <a:p>
            <a:pPr>
              <a:lnSpc>
                <a:spcPct val="95000"/>
              </a:lnSpc>
            </a:pPr>
            <a:endParaRPr lang="en-US" altLang="zh-CN" dirty="0"/>
          </a:p>
          <a:p>
            <a:pPr>
              <a:lnSpc>
                <a:spcPct val="95000"/>
              </a:lnSpc>
            </a:pPr>
            <a:r>
              <a:rPr lang="en-US" altLang="zh-CN" dirty="0">
                <a:solidFill>
                  <a:srgbClr val="00B050"/>
                </a:solidFill>
              </a:rPr>
              <a:t>session A:</a:t>
            </a:r>
          </a:p>
          <a:p>
            <a:pPr>
              <a:lnSpc>
                <a:spcPct val="95000"/>
              </a:lnSpc>
            </a:pPr>
            <a:r>
              <a:rPr lang="en-US" altLang="zh-CN" dirty="0">
                <a:solidFill>
                  <a:srgbClr val="00B050"/>
                </a:solidFill>
              </a:rPr>
              <a:t>delete from </a:t>
            </a:r>
            <a:r>
              <a:rPr lang="en-US" altLang="zh-CN" dirty="0" err="1">
                <a:solidFill>
                  <a:srgbClr val="00B050"/>
                </a:solidFill>
              </a:rPr>
              <a:t>t_row_lock</a:t>
            </a:r>
            <a:r>
              <a:rPr lang="en-US" altLang="zh-CN" dirty="0">
                <a:solidFill>
                  <a:srgbClr val="00B050"/>
                </a:solidFill>
              </a:rPr>
              <a:t> where </a:t>
            </a:r>
            <a:r>
              <a:rPr lang="en-US" altLang="zh-CN" dirty="0" err="1">
                <a:solidFill>
                  <a:srgbClr val="00B050"/>
                </a:solidFill>
              </a:rPr>
              <a:t>rownum</a:t>
            </a:r>
            <a:r>
              <a:rPr lang="en-US" altLang="zh-CN" dirty="0">
                <a:solidFill>
                  <a:srgbClr val="00B050"/>
                </a:solidFill>
              </a:rPr>
              <a:t>&lt;2;</a:t>
            </a:r>
          </a:p>
          <a:p>
            <a:pPr>
              <a:lnSpc>
                <a:spcPct val="95000"/>
              </a:lnSpc>
            </a:pPr>
            <a:endParaRPr lang="en-US" altLang="zh-CN" dirty="0"/>
          </a:p>
          <a:p>
            <a:pPr>
              <a:lnSpc>
                <a:spcPct val="95000"/>
              </a:lnSpc>
            </a:pPr>
            <a:r>
              <a:rPr lang="en-US" altLang="zh-CN" dirty="0">
                <a:solidFill>
                  <a:srgbClr val="7030A0"/>
                </a:solidFill>
              </a:rPr>
              <a:t>session B: </a:t>
            </a:r>
            <a:r>
              <a:rPr lang="zh-CN" altLang="en-US" dirty="0">
                <a:solidFill>
                  <a:srgbClr val="7030A0"/>
                </a:solidFill>
              </a:rPr>
              <a:t>行锁等待</a:t>
            </a:r>
          </a:p>
          <a:p>
            <a:pPr>
              <a:lnSpc>
                <a:spcPct val="95000"/>
              </a:lnSpc>
            </a:pPr>
            <a:r>
              <a:rPr lang="en-US" altLang="zh-CN" dirty="0">
                <a:solidFill>
                  <a:srgbClr val="7030A0"/>
                </a:solidFill>
              </a:rPr>
              <a:t>delete from </a:t>
            </a:r>
            <a:r>
              <a:rPr lang="en-US" altLang="zh-CN" dirty="0" err="1">
                <a:solidFill>
                  <a:srgbClr val="7030A0"/>
                </a:solidFill>
              </a:rPr>
              <a:t>t_row_lock</a:t>
            </a:r>
            <a:r>
              <a:rPr lang="en-US" altLang="zh-CN" dirty="0">
                <a:solidFill>
                  <a:srgbClr val="7030A0"/>
                </a:solidFill>
              </a:rPr>
              <a:t> where </a:t>
            </a:r>
            <a:r>
              <a:rPr lang="en-US" altLang="zh-CN" dirty="0" err="1">
                <a:solidFill>
                  <a:srgbClr val="7030A0"/>
                </a:solidFill>
              </a:rPr>
              <a:t>rownum</a:t>
            </a:r>
            <a:r>
              <a:rPr lang="en-US" altLang="zh-CN" dirty="0">
                <a:solidFill>
                  <a:srgbClr val="7030A0"/>
                </a:solidFill>
              </a:rPr>
              <a:t>&lt;2;</a:t>
            </a:r>
          </a:p>
          <a:p>
            <a:pPr>
              <a:lnSpc>
                <a:spcPct val="95000"/>
              </a:lnSpc>
            </a:pPr>
            <a:endParaRPr lang="en-US" altLang="zh-CN" dirty="0"/>
          </a:p>
          <a:p>
            <a:pPr>
              <a:lnSpc>
                <a:spcPct val="95000"/>
              </a:lnSpc>
            </a:pPr>
            <a:r>
              <a:rPr lang="en-US" altLang="zh-CN" dirty="0">
                <a:solidFill>
                  <a:srgbClr val="FF0000"/>
                </a:solidFill>
              </a:rPr>
              <a:t>session X: </a:t>
            </a:r>
            <a:r>
              <a:rPr lang="zh-CN" altLang="en-US" dirty="0">
                <a:solidFill>
                  <a:srgbClr val="FF0000"/>
                </a:solidFill>
              </a:rPr>
              <a:t>生成</a:t>
            </a:r>
            <a:r>
              <a:rPr lang="en-US" altLang="zh-CN" dirty="0">
                <a:solidFill>
                  <a:srgbClr val="FF0000"/>
                </a:solidFill>
              </a:rPr>
              <a:t>AWR</a:t>
            </a:r>
            <a:r>
              <a:rPr lang="zh-CN" altLang="en-US" dirty="0">
                <a:solidFill>
                  <a:srgbClr val="FF0000"/>
                </a:solidFill>
              </a:rPr>
              <a:t>快照结束点</a:t>
            </a:r>
          </a:p>
          <a:p>
            <a:pPr>
              <a:lnSpc>
                <a:spcPct val="95000"/>
              </a:lnSpc>
            </a:pPr>
            <a:r>
              <a:rPr lang="en-US" altLang="zh-CN" dirty="0">
                <a:solidFill>
                  <a:srgbClr val="FF0000"/>
                </a:solidFill>
              </a:rPr>
              <a:t>SQL&gt; exec </a:t>
            </a:r>
            <a:r>
              <a:rPr lang="en-US" altLang="zh-CN" dirty="0" err="1">
                <a:solidFill>
                  <a:srgbClr val="FF0000"/>
                </a:solidFill>
              </a:rPr>
              <a:t>dbms_workload_repository.create_snapshot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53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行锁等待场景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996916"/>
            <a:ext cx="4977104" cy="4175283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8752" y="2060848"/>
            <a:ext cx="4974508" cy="41113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559" y="2060848"/>
            <a:ext cx="5076825" cy="411135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17308" y="1553719"/>
            <a:ext cx="3824975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dirty="0" smtClean="0"/>
              <a:t>Session A</a:t>
            </a:r>
            <a:r>
              <a:rPr lang="zh-CN" altLang="en-US" dirty="0" smtClean="0"/>
              <a:t>删除一行，成功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247127" y="1553719"/>
            <a:ext cx="5077967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dirty="0" smtClean="0"/>
              <a:t>Session B</a:t>
            </a:r>
            <a:r>
              <a:rPr lang="zh-CN" altLang="en-US" dirty="0" smtClean="0"/>
              <a:t>删除一行，处于等待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4420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AWR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1473200"/>
            <a:ext cx="9085721" cy="3091295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3284984"/>
            <a:ext cx="115252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53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836" y="116632"/>
            <a:ext cx="10157354" cy="1397000"/>
          </a:xfrm>
        </p:spPr>
        <p:txBody>
          <a:bodyPr/>
          <a:lstStyle/>
          <a:p>
            <a:r>
              <a:rPr lang="en-US" altLang="zh-CN" dirty="0" smtClean="0"/>
              <a:t>ASH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2690995"/>
            <a:ext cx="11096555" cy="3528392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308" y="1340768"/>
            <a:ext cx="76104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92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5" y="-171400"/>
            <a:ext cx="10157354" cy="1397000"/>
          </a:xfrm>
        </p:spPr>
        <p:txBody>
          <a:bodyPr/>
          <a:lstStyle/>
          <a:p>
            <a:r>
              <a:rPr lang="en-US" altLang="zh-CN" dirty="0" smtClean="0"/>
              <a:t>ADDM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21804" y="1301254"/>
            <a:ext cx="11017224" cy="4799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sz="1400" dirty="0"/>
              <a:t>查找结果 </a:t>
            </a:r>
            <a:r>
              <a:rPr lang="en-US" altLang="zh-CN" sz="1400" dirty="0"/>
              <a:t>1: </a:t>
            </a:r>
            <a:r>
              <a:rPr lang="zh-CN" altLang="en-US" sz="1400" dirty="0"/>
              <a:t>行锁等待数</a:t>
            </a:r>
          </a:p>
          <a:p>
            <a:pPr>
              <a:lnSpc>
                <a:spcPct val="95000"/>
              </a:lnSpc>
            </a:pPr>
            <a:r>
              <a:rPr lang="zh-CN" altLang="en-US" sz="1400" dirty="0"/>
              <a:t>受影响的是 </a:t>
            </a:r>
            <a:r>
              <a:rPr lang="en-US" altLang="zh-CN" sz="1400" dirty="0"/>
              <a:t>.96 </a:t>
            </a:r>
            <a:r>
              <a:rPr lang="zh-CN" altLang="en-US" sz="1400" dirty="0"/>
              <a:t>个活动会话</a:t>
            </a:r>
            <a:r>
              <a:rPr lang="en-US" altLang="zh-CN" sz="1400" dirty="0"/>
              <a:t>, </a:t>
            </a:r>
            <a:r>
              <a:rPr lang="zh-CN" altLang="en-US" sz="1400" dirty="0"/>
              <a:t>占总活动的 </a:t>
            </a:r>
            <a:r>
              <a:rPr lang="en-US" altLang="zh-CN" sz="1400" dirty="0"/>
              <a:t>99.72\%</a:t>
            </a:r>
            <a:r>
              <a:rPr lang="zh-CN" altLang="en-US" sz="1400" dirty="0"/>
              <a:t>。</a:t>
            </a:r>
          </a:p>
          <a:p>
            <a:pPr>
              <a:lnSpc>
                <a:spcPct val="95000"/>
              </a:lnSpc>
            </a:pPr>
            <a:r>
              <a:rPr lang="en-US" altLang="zh-CN" sz="1400" dirty="0"/>
              <a:t>-------------------------------</a:t>
            </a:r>
          </a:p>
          <a:p>
            <a:pPr>
              <a:lnSpc>
                <a:spcPct val="95000"/>
              </a:lnSpc>
            </a:pPr>
            <a:r>
              <a:rPr lang="zh-CN" altLang="en-US" sz="1400" dirty="0"/>
              <a:t>发现 </a:t>
            </a:r>
            <a:r>
              <a:rPr lang="en-US" altLang="zh-CN" sz="1400" dirty="0"/>
              <a:t>SQL </a:t>
            </a:r>
            <a:r>
              <a:rPr lang="zh-CN" altLang="en-US" sz="1400" dirty="0"/>
              <a:t>语句正处于行锁定等待。</a:t>
            </a:r>
          </a:p>
          <a:p>
            <a:pPr>
              <a:lnSpc>
                <a:spcPct val="95000"/>
              </a:lnSpc>
            </a:pPr>
            <a:endParaRPr lang="zh-CN" altLang="en-US" sz="1400" dirty="0"/>
          </a:p>
          <a:p>
            <a:pPr>
              <a:lnSpc>
                <a:spcPct val="95000"/>
              </a:lnSpc>
            </a:pPr>
            <a:r>
              <a:rPr lang="zh-CN" altLang="en-US" sz="1400" dirty="0"/>
              <a:t>  </a:t>
            </a:r>
            <a:r>
              <a:rPr lang="zh-CN" altLang="en-US" sz="1400" dirty="0">
                <a:solidFill>
                  <a:srgbClr val="FF0000"/>
                </a:solidFill>
              </a:rPr>
              <a:t> 建议案 </a:t>
            </a:r>
            <a:r>
              <a:rPr lang="en-US" altLang="zh-CN" sz="1400" dirty="0"/>
              <a:t>1: </a:t>
            </a:r>
            <a:r>
              <a:rPr lang="zh-CN" altLang="en-US" sz="1400" dirty="0"/>
              <a:t>应用程序分析</a:t>
            </a:r>
          </a:p>
          <a:p>
            <a:pPr>
              <a:lnSpc>
                <a:spcPct val="95000"/>
              </a:lnSpc>
            </a:pPr>
            <a:r>
              <a:rPr lang="zh-CN" altLang="en-US" sz="1400" dirty="0"/>
              <a:t>   估计的收益为 </a:t>
            </a:r>
            <a:r>
              <a:rPr lang="en-US" altLang="zh-CN" sz="1400" dirty="0"/>
              <a:t>.96 </a:t>
            </a:r>
            <a:r>
              <a:rPr lang="zh-CN" altLang="en-US" sz="1400" dirty="0"/>
              <a:t>个活动会话</a:t>
            </a:r>
            <a:r>
              <a:rPr lang="en-US" altLang="zh-CN" sz="1400" dirty="0"/>
              <a:t>, </a:t>
            </a:r>
            <a:r>
              <a:rPr lang="zh-CN" altLang="en-US" sz="1400" dirty="0"/>
              <a:t>占总活动的 </a:t>
            </a:r>
            <a:r>
              <a:rPr lang="en-US" altLang="zh-CN" sz="1400" dirty="0"/>
              <a:t>99.72\%</a:t>
            </a:r>
            <a:r>
              <a:rPr lang="zh-CN" altLang="en-US" sz="1400" dirty="0"/>
              <a:t>。</a:t>
            </a:r>
          </a:p>
          <a:p>
            <a:pPr>
              <a:lnSpc>
                <a:spcPct val="95000"/>
              </a:lnSpc>
            </a:pPr>
            <a:r>
              <a:rPr lang="zh-CN" altLang="en-US" sz="1400" dirty="0"/>
              <a:t>   </a:t>
            </a:r>
            <a:r>
              <a:rPr lang="en-US" altLang="zh-CN" sz="1400" dirty="0"/>
              <a:t>--------------------------------</a:t>
            </a:r>
          </a:p>
          <a:p>
            <a:pPr>
              <a:lnSpc>
                <a:spcPct val="95000"/>
              </a:lnSpc>
            </a:pPr>
            <a:r>
              <a:rPr lang="en-US" altLang="zh-CN" sz="1400" dirty="0"/>
              <a:t>   </a:t>
            </a:r>
            <a:r>
              <a:rPr lang="zh-CN" altLang="en-US" sz="1400" dirty="0">
                <a:solidFill>
                  <a:srgbClr val="FF0000"/>
                </a:solidFill>
              </a:rPr>
              <a:t>操作</a:t>
            </a:r>
          </a:p>
          <a:p>
            <a:pPr>
              <a:lnSpc>
                <a:spcPct val="95000"/>
              </a:lnSpc>
            </a:pPr>
            <a:r>
              <a:rPr lang="zh-CN" altLang="en-US" sz="1400" dirty="0"/>
              <a:t>      在 </a:t>
            </a:r>
            <a:r>
              <a:rPr lang="en-US" altLang="zh-CN" sz="1400" dirty="0"/>
              <a:t>TABLE "ANDY.T_ROW_LOCK" (</a:t>
            </a:r>
            <a:r>
              <a:rPr lang="zh-CN" altLang="en-US" sz="1400" dirty="0"/>
              <a:t>对象 </a:t>
            </a:r>
            <a:r>
              <a:rPr lang="en-US" altLang="zh-CN" sz="1400" dirty="0"/>
              <a:t>ID </a:t>
            </a:r>
            <a:r>
              <a:rPr lang="zh-CN" altLang="en-US" sz="1400" dirty="0"/>
              <a:t>为 </a:t>
            </a:r>
            <a:r>
              <a:rPr lang="en-US" altLang="zh-CN" sz="1400" dirty="0"/>
              <a:t>22362) </a:t>
            </a:r>
            <a:r>
              <a:rPr lang="zh-CN" altLang="en-US" sz="1400" dirty="0"/>
              <a:t>中检测到了严重的行争用。</a:t>
            </a:r>
            <a:r>
              <a:rPr lang="zh-CN" altLang="en-US" sz="1400" dirty="0" smtClean="0"/>
              <a:t>使用指定</a:t>
            </a:r>
            <a:r>
              <a:rPr lang="zh-CN" altLang="en-US" sz="1400" dirty="0"/>
              <a:t>的阻塞 </a:t>
            </a:r>
            <a:r>
              <a:rPr lang="en-US" altLang="zh-CN" sz="1400" dirty="0" smtClean="0"/>
              <a:t>SQL</a:t>
            </a:r>
            <a:r>
              <a:rPr lang="zh-CN" altLang="en-US" sz="1400" dirty="0" smtClean="0"/>
              <a:t>语句</a:t>
            </a:r>
            <a:r>
              <a:rPr lang="zh-CN" altLang="en-US" sz="1400" dirty="0"/>
              <a:t>在应用程序逻辑中跟踪行争用的起因。</a:t>
            </a:r>
          </a:p>
          <a:p>
            <a:pPr>
              <a:lnSpc>
                <a:spcPct val="95000"/>
              </a:lnSpc>
            </a:pPr>
            <a:r>
              <a:rPr lang="zh-CN" altLang="en-US" sz="1400" dirty="0"/>
              <a:t>      相关</a:t>
            </a:r>
            <a:r>
              <a:rPr lang="zh-CN" altLang="en-US" sz="1400" dirty="0" smtClean="0"/>
              <a:t>对象 </a:t>
            </a:r>
            <a:r>
              <a:rPr lang="en-US" altLang="zh-CN" sz="1400" dirty="0" smtClean="0"/>
              <a:t>ID </a:t>
            </a:r>
            <a:r>
              <a:rPr lang="zh-CN" altLang="en-US" sz="1400" dirty="0"/>
              <a:t>为 </a:t>
            </a:r>
            <a:r>
              <a:rPr lang="en-US" altLang="zh-CN" sz="1400" dirty="0"/>
              <a:t>22362 </a:t>
            </a:r>
            <a:r>
              <a:rPr lang="zh-CN" altLang="en-US" sz="1400" dirty="0"/>
              <a:t>的数据库对象。</a:t>
            </a:r>
          </a:p>
          <a:p>
            <a:pPr>
              <a:lnSpc>
                <a:spcPct val="95000"/>
              </a:lnSpc>
            </a:pPr>
            <a:r>
              <a:rPr lang="zh-CN" altLang="en-US" sz="1400" dirty="0"/>
              <a:t>   </a:t>
            </a:r>
            <a:r>
              <a:rPr lang="zh-CN" altLang="en-US" sz="1400" dirty="0">
                <a:solidFill>
                  <a:srgbClr val="FF0000"/>
                </a:solidFill>
              </a:rPr>
              <a:t>原理</a:t>
            </a:r>
          </a:p>
          <a:p>
            <a:pPr>
              <a:lnSpc>
                <a:spcPct val="95000"/>
              </a:lnSpc>
            </a:pPr>
            <a:r>
              <a:rPr lang="zh-CN" altLang="en-US" sz="1400" dirty="0"/>
              <a:t>      </a:t>
            </a:r>
            <a:r>
              <a:rPr lang="en-US" altLang="zh-CN" sz="1400" dirty="0"/>
              <a:t>SQL_ID </a:t>
            </a:r>
            <a:r>
              <a:rPr lang="zh-CN" altLang="en-US" sz="1400" dirty="0"/>
              <a:t>为 </a:t>
            </a:r>
            <a:r>
              <a:rPr lang="en-US" altLang="zh-CN" sz="1400" dirty="0"/>
              <a:t>"7asdqv3cg3jhr" </a:t>
            </a:r>
            <a:r>
              <a:rPr lang="zh-CN" altLang="en-US" sz="1400" dirty="0"/>
              <a:t>的 </a:t>
            </a:r>
            <a:r>
              <a:rPr lang="en-US" altLang="zh-CN" sz="1400" dirty="0"/>
              <a:t>SQL </a:t>
            </a:r>
            <a:r>
              <a:rPr lang="zh-CN" altLang="en-US" sz="1400" dirty="0"/>
              <a:t>语句在行锁上被阻塞。</a:t>
            </a:r>
          </a:p>
          <a:p>
            <a:pPr>
              <a:lnSpc>
                <a:spcPct val="95000"/>
              </a:lnSpc>
            </a:pPr>
            <a:r>
              <a:rPr lang="zh-CN" altLang="en-US" sz="1400" dirty="0"/>
              <a:t>      相关</a:t>
            </a:r>
            <a:r>
              <a:rPr lang="zh-CN" altLang="en-US" sz="1400" dirty="0" smtClean="0"/>
              <a:t>对象 </a:t>
            </a:r>
            <a:r>
              <a:rPr lang="en-US" altLang="zh-CN" sz="1400" dirty="0"/>
              <a:t>SQL_ID </a:t>
            </a:r>
            <a:r>
              <a:rPr lang="zh-CN" altLang="en-US" sz="1400" dirty="0"/>
              <a:t>为 </a:t>
            </a:r>
            <a:r>
              <a:rPr lang="en-US" altLang="zh-CN" sz="1400" dirty="0"/>
              <a:t>7asdqv3cg3jhr </a:t>
            </a:r>
            <a:r>
              <a:rPr lang="zh-CN" altLang="en-US" sz="1400" dirty="0"/>
              <a:t>的 </a:t>
            </a:r>
            <a:r>
              <a:rPr lang="en-US" altLang="zh-CN" sz="1400" dirty="0"/>
              <a:t>SQL </a:t>
            </a:r>
            <a:r>
              <a:rPr lang="zh-CN" altLang="en-US" sz="1400" dirty="0"/>
              <a:t>语句。</a:t>
            </a:r>
          </a:p>
          <a:p>
            <a:pPr>
              <a:lnSpc>
                <a:spcPct val="95000"/>
              </a:lnSpc>
            </a:pPr>
            <a:r>
              <a:rPr lang="zh-CN" altLang="en-US" sz="1400" dirty="0"/>
              <a:t>         </a:t>
            </a:r>
            <a:r>
              <a:rPr lang="en-US" altLang="zh-CN" sz="1400" dirty="0"/>
              <a:t>delete from </a:t>
            </a:r>
            <a:r>
              <a:rPr lang="en-US" altLang="zh-CN" sz="1400" dirty="0" err="1"/>
              <a:t>t_row_lock</a:t>
            </a:r>
            <a:r>
              <a:rPr lang="en-US" altLang="zh-CN" sz="1400" dirty="0"/>
              <a:t> where </a:t>
            </a:r>
            <a:r>
              <a:rPr lang="en-US" altLang="zh-CN" sz="1400" dirty="0" err="1"/>
              <a:t>rownum</a:t>
            </a:r>
            <a:r>
              <a:rPr lang="en-US" altLang="zh-CN" sz="1400" dirty="0"/>
              <a:t>&lt;2</a:t>
            </a:r>
          </a:p>
          <a:p>
            <a:pPr>
              <a:lnSpc>
                <a:spcPct val="95000"/>
              </a:lnSpc>
            </a:pPr>
            <a:r>
              <a:rPr lang="en-US" altLang="zh-CN" sz="1400" dirty="0"/>
              <a:t>   </a:t>
            </a:r>
            <a:r>
              <a:rPr lang="zh-CN" altLang="en-US" sz="1400" dirty="0">
                <a:solidFill>
                  <a:srgbClr val="FF0000"/>
                </a:solidFill>
              </a:rPr>
              <a:t>原理</a:t>
            </a:r>
          </a:p>
          <a:p>
            <a:pPr>
              <a:lnSpc>
                <a:spcPct val="95000"/>
              </a:lnSpc>
            </a:pPr>
            <a:r>
              <a:rPr lang="zh-CN" altLang="en-US" sz="1400" dirty="0"/>
              <a:t>      具有 </a:t>
            </a:r>
            <a:r>
              <a:rPr lang="en-US" altLang="zh-CN" sz="1400" dirty="0"/>
              <a:t>ID 98 </a:t>
            </a:r>
            <a:r>
              <a:rPr lang="zh-CN" altLang="en-US" sz="1400" dirty="0"/>
              <a:t>和序列号 </a:t>
            </a:r>
            <a:r>
              <a:rPr lang="en-US" altLang="zh-CN" sz="1400" dirty="0"/>
              <a:t>7 (</a:t>
            </a:r>
            <a:r>
              <a:rPr lang="zh-CN" altLang="en-US" sz="1400" dirty="0"/>
              <a:t>在实例号 </a:t>
            </a:r>
            <a:r>
              <a:rPr lang="en-US" altLang="zh-CN" sz="1400" dirty="0"/>
              <a:t>1 </a:t>
            </a:r>
            <a:r>
              <a:rPr lang="zh-CN" altLang="en-US" sz="1400" dirty="0"/>
              <a:t>中</a:t>
            </a:r>
            <a:r>
              <a:rPr lang="en-US" altLang="zh-CN" sz="1400" dirty="0"/>
              <a:t>) </a:t>
            </a:r>
            <a:r>
              <a:rPr lang="zh-CN" altLang="en-US" sz="1400" dirty="0"/>
              <a:t>的会话是构成此建议案中的优化建议的 </a:t>
            </a:r>
            <a:r>
              <a:rPr lang="en-US" altLang="zh-CN" sz="1400" dirty="0" smtClean="0"/>
              <a:t>98</a:t>
            </a:r>
            <a:r>
              <a:rPr lang="en-US" altLang="zh-CN" sz="1400" dirty="0"/>
              <a:t>% </a:t>
            </a:r>
            <a:r>
              <a:rPr lang="zh-CN" altLang="en-US" sz="1400" dirty="0"/>
              <a:t>的阻塞会话。</a:t>
            </a:r>
          </a:p>
          <a:p>
            <a:pPr>
              <a:lnSpc>
                <a:spcPct val="95000"/>
              </a:lnSpc>
            </a:pPr>
            <a:endParaRPr lang="zh-CN" altLang="en-US" sz="1400" dirty="0"/>
          </a:p>
          <a:p>
            <a:pPr>
              <a:lnSpc>
                <a:spcPct val="95000"/>
              </a:lnSpc>
            </a:pPr>
            <a:r>
              <a:rPr lang="zh-CN" altLang="en-US" sz="1400" dirty="0"/>
              <a:t>   </a:t>
            </a:r>
            <a:r>
              <a:rPr lang="zh-CN" altLang="en-US" sz="1400" dirty="0">
                <a:solidFill>
                  <a:srgbClr val="FF0000"/>
                </a:solidFill>
              </a:rPr>
              <a:t>导致查找结果的故障现象</a:t>
            </a:r>
            <a:r>
              <a:rPr lang="en-US" altLang="zh-CN" sz="1400" dirty="0">
                <a:solidFill>
                  <a:srgbClr val="FF0000"/>
                </a:solidFill>
              </a:rPr>
              <a:t>:</a:t>
            </a:r>
          </a:p>
          <a:p>
            <a:pPr>
              <a:lnSpc>
                <a:spcPct val="95000"/>
              </a:lnSpc>
            </a:pPr>
            <a:r>
              <a:rPr lang="en-US" altLang="zh-CN" sz="1400" dirty="0"/>
              <a:t>   ------------</a:t>
            </a:r>
          </a:p>
          <a:p>
            <a:pPr>
              <a:lnSpc>
                <a:spcPct val="95000"/>
              </a:lnSpc>
            </a:pPr>
            <a:r>
              <a:rPr lang="en-US" altLang="zh-CN" sz="1400" dirty="0"/>
              <a:t>      </a:t>
            </a:r>
            <a:r>
              <a:rPr lang="zh-CN" altLang="en-US" sz="1400" dirty="0"/>
              <a:t>等待类 </a:t>
            </a:r>
            <a:r>
              <a:rPr lang="en-US" altLang="zh-CN" sz="1400" dirty="0"/>
              <a:t>"</a:t>
            </a:r>
            <a:r>
              <a:rPr lang="zh-CN" altLang="en-US" sz="1400" dirty="0"/>
              <a:t>应用程序</a:t>
            </a:r>
            <a:r>
              <a:rPr lang="en-US" altLang="zh-CN" sz="1400" dirty="0"/>
              <a:t>" </a:t>
            </a:r>
            <a:r>
              <a:rPr lang="zh-CN" altLang="en-US" sz="1400" dirty="0"/>
              <a:t>消耗了大量数据库时间。</a:t>
            </a:r>
          </a:p>
          <a:p>
            <a:pPr>
              <a:lnSpc>
                <a:spcPct val="95000"/>
              </a:lnSpc>
            </a:pPr>
            <a:r>
              <a:rPr lang="zh-CN" altLang="en-US" sz="1400" dirty="0"/>
              <a:t>      受影响的是 </a:t>
            </a:r>
            <a:r>
              <a:rPr lang="en-US" altLang="zh-CN" sz="1400" dirty="0"/>
              <a:t>.96 </a:t>
            </a:r>
            <a:r>
              <a:rPr lang="zh-CN" altLang="en-US" sz="1400" dirty="0"/>
              <a:t>个活动会话</a:t>
            </a:r>
            <a:r>
              <a:rPr lang="en-US" altLang="zh-CN" sz="1400" dirty="0"/>
              <a:t>, </a:t>
            </a:r>
            <a:r>
              <a:rPr lang="zh-CN" altLang="en-US" sz="1400" dirty="0"/>
              <a:t>占总活动的 </a:t>
            </a:r>
            <a:r>
              <a:rPr lang="en-US" altLang="zh-CN" sz="1400" dirty="0"/>
              <a:t>99.72\%</a:t>
            </a:r>
            <a:r>
              <a:rPr lang="zh-CN" altLang="en-US" sz="1400" dirty="0"/>
              <a:t>。</a:t>
            </a:r>
            <a:endParaRPr lang="zh-CN" altLang="en-US" sz="1400" dirty="0"/>
          </a:p>
        </p:txBody>
      </p:sp>
      <p:sp>
        <p:nvSpPr>
          <p:cNvPr id="6" name="矩形标注 5"/>
          <p:cNvSpPr/>
          <p:nvPr/>
        </p:nvSpPr>
        <p:spPr>
          <a:xfrm>
            <a:off x="4734812" y="1330102"/>
            <a:ext cx="2159032" cy="792088"/>
          </a:xfrm>
          <a:prstGeom prst="wedgeRectCallout">
            <a:avLst>
              <a:gd name="adj1" fmla="val -136722"/>
              <a:gd name="adj2" fmla="val 91004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建议做什么？</a:t>
            </a:r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6174972" y="2134002"/>
            <a:ext cx="2159032" cy="792088"/>
          </a:xfrm>
          <a:prstGeom prst="wedgeRectCallout">
            <a:avLst>
              <a:gd name="adj1" fmla="val -273714"/>
              <a:gd name="adj2" fmla="val 69626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具体怎么做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8" name="矩形标注 7"/>
          <p:cNvSpPr/>
          <p:nvPr/>
        </p:nvSpPr>
        <p:spPr>
          <a:xfrm>
            <a:off x="6001037" y="3701141"/>
            <a:ext cx="2159032" cy="792088"/>
          </a:xfrm>
          <a:prstGeom prst="wedgeRectCallout">
            <a:avLst>
              <a:gd name="adj1" fmla="val -271099"/>
              <a:gd name="adj2" fmla="val -2443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为什么这么做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9" name="矩形标注 8"/>
          <p:cNvSpPr/>
          <p:nvPr/>
        </p:nvSpPr>
        <p:spPr>
          <a:xfrm>
            <a:off x="4518788" y="377596"/>
            <a:ext cx="2592288" cy="792088"/>
          </a:xfrm>
          <a:prstGeom prst="wedgeRectCallout">
            <a:avLst>
              <a:gd name="adj1" fmla="val -130448"/>
              <a:gd name="adj2" fmla="val 9813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发现问题</a:t>
            </a:r>
            <a:endParaRPr lang="zh-CN" altLang="en-US" dirty="0"/>
          </a:p>
        </p:txBody>
      </p:sp>
      <p:sp>
        <p:nvSpPr>
          <p:cNvPr id="10" name="矩形标注 9"/>
          <p:cNvSpPr/>
          <p:nvPr/>
        </p:nvSpPr>
        <p:spPr>
          <a:xfrm>
            <a:off x="6001037" y="5236196"/>
            <a:ext cx="2910239" cy="792088"/>
          </a:xfrm>
          <a:prstGeom prst="wedgeRectCallout">
            <a:avLst>
              <a:gd name="adj1" fmla="val -155183"/>
              <a:gd name="adj2" fmla="val -47241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该</a:t>
            </a:r>
            <a:r>
              <a:rPr lang="zh-CN" altLang="en-US" dirty="0" smtClean="0"/>
              <a:t>问题有什么症状？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776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813" y="-315416"/>
            <a:ext cx="10157354" cy="1397000"/>
          </a:xfrm>
        </p:spPr>
        <p:txBody>
          <a:bodyPr/>
          <a:lstStyle/>
          <a:p>
            <a:r>
              <a:rPr lang="en-US" altLang="zh-CN" dirty="0" smtClean="0"/>
              <a:t>ADDM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93812" y="1157238"/>
            <a:ext cx="10737743" cy="54137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sz="1400" dirty="0"/>
              <a:t>查找结果 </a:t>
            </a:r>
            <a:r>
              <a:rPr lang="en-US" altLang="zh-CN" sz="1400" dirty="0"/>
              <a:t>2: </a:t>
            </a:r>
            <a:r>
              <a:rPr lang="zh-CN" altLang="en-US" sz="1400" dirty="0"/>
              <a:t>顶级 </a:t>
            </a:r>
            <a:r>
              <a:rPr lang="en-US" altLang="zh-CN" sz="1400" dirty="0"/>
              <a:t>SQL </a:t>
            </a:r>
            <a:r>
              <a:rPr lang="zh-CN" altLang="en-US" sz="1400" dirty="0"/>
              <a:t>语句</a:t>
            </a:r>
          </a:p>
          <a:p>
            <a:pPr>
              <a:lnSpc>
                <a:spcPct val="95000"/>
              </a:lnSpc>
            </a:pPr>
            <a:r>
              <a:rPr lang="zh-CN" altLang="en-US" sz="1400" dirty="0"/>
              <a:t>受影响的是 </a:t>
            </a:r>
            <a:r>
              <a:rPr lang="en-US" altLang="zh-CN" sz="1400" dirty="0"/>
              <a:t>.93 </a:t>
            </a:r>
            <a:r>
              <a:rPr lang="zh-CN" altLang="en-US" sz="1400" dirty="0"/>
              <a:t>个活动会话</a:t>
            </a:r>
            <a:r>
              <a:rPr lang="en-US" altLang="zh-CN" sz="1400" dirty="0"/>
              <a:t>, </a:t>
            </a:r>
            <a:r>
              <a:rPr lang="zh-CN" altLang="en-US" sz="1400" dirty="0"/>
              <a:t>占总活动的 </a:t>
            </a:r>
            <a:r>
              <a:rPr lang="en-US" altLang="zh-CN" sz="1400" dirty="0"/>
              <a:t>97.01\%</a:t>
            </a:r>
            <a:r>
              <a:rPr lang="zh-CN" altLang="en-US" sz="1400" dirty="0"/>
              <a:t>。</a:t>
            </a:r>
          </a:p>
          <a:p>
            <a:pPr>
              <a:lnSpc>
                <a:spcPct val="95000"/>
              </a:lnSpc>
            </a:pPr>
            <a:r>
              <a:rPr lang="en-US" altLang="zh-CN" sz="1400" dirty="0"/>
              <a:t>-------------------------------</a:t>
            </a:r>
          </a:p>
          <a:p>
            <a:pPr>
              <a:lnSpc>
                <a:spcPct val="95000"/>
              </a:lnSpc>
            </a:pPr>
            <a:r>
              <a:rPr lang="zh-CN" altLang="en-US" sz="1400" dirty="0"/>
              <a:t>发现 </a:t>
            </a:r>
            <a:r>
              <a:rPr lang="en-US" altLang="zh-CN" sz="1400" dirty="0"/>
              <a:t>SQL </a:t>
            </a:r>
            <a:r>
              <a:rPr lang="zh-CN" altLang="en-US" sz="1400" dirty="0"/>
              <a:t>语句消耗了大量数据库时间。这些语句提供了改善性能的绝佳机会。</a:t>
            </a:r>
          </a:p>
          <a:p>
            <a:pPr>
              <a:lnSpc>
                <a:spcPct val="95000"/>
              </a:lnSpc>
            </a:pPr>
            <a:endParaRPr lang="zh-CN" altLang="en-US" sz="1400" dirty="0"/>
          </a:p>
          <a:p>
            <a:pPr>
              <a:lnSpc>
                <a:spcPct val="95000"/>
              </a:lnSpc>
            </a:pPr>
            <a:r>
              <a:rPr lang="zh-CN" altLang="en-US" sz="1400" dirty="0"/>
              <a:t>   </a:t>
            </a:r>
            <a:r>
              <a:rPr lang="zh-CN" altLang="en-US" sz="1400" dirty="0">
                <a:solidFill>
                  <a:srgbClr val="FF0000"/>
                </a:solidFill>
              </a:rPr>
              <a:t>建议案 </a:t>
            </a:r>
            <a:r>
              <a:rPr lang="en-US" altLang="zh-CN" sz="1400" dirty="0">
                <a:solidFill>
                  <a:srgbClr val="FF0000"/>
                </a:solidFill>
              </a:rPr>
              <a:t>1</a:t>
            </a:r>
            <a:r>
              <a:rPr lang="en-US" altLang="zh-CN" sz="1400" dirty="0"/>
              <a:t>: SQL </a:t>
            </a:r>
            <a:r>
              <a:rPr lang="zh-CN" altLang="en-US" sz="1400" dirty="0"/>
              <a:t>优化</a:t>
            </a:r>
          </a:p>
          <a:p>
            <a:pPr>
              <a:lnSpc>
                <a:spcPct val="95000"/>
              </a:lnSpc>
            </a:pPr>
            <a:r>
              <a:rPr lang="zh-CN" altLang="en-US" sz="1400" dirty="0"/>
              <a:t>   估计的收益为 </a:t>
            </a:r>
            <a:r>
              <a:rPr lang="en-US" altLang="zh-CN" sz="1400" dirty="0"/>
              <a:t>.93 </a:t>
            </a:r>
            <a:r>
              <a:rPr lang="zh-CN" altLang="en-US" sz="1400" dirty="0"/>
              <a:t>个活动会话</a:t>
            </a:r>
            <a:r>
              <a:rPr lang="en-US" altLang="zh-CN" sz="1400" dirty="0"/>
              <a:t>, </a:t>
            </a:r>
            <a:r>
              <a:rPr lang="zh-CN" altLang="en-US" sz="1400" dirty="0"/>
              <a:t>占总活动的 </a:t>
            </a:r>
            <a:r>
              <a:rPr lang="en-US" altLang="zh-CN" sz="1400" dirty="0"/>
              <a:t>97.01\%</a:t>
            </a:r>
            <a:r>
              <a:rPr lang="zh-CN" altLang="en-US" sz="1400" dirty="0"/>
              <a:t>。</a:t>
            </a:r>
          </a:p>
          <a:p>
            <a:pPr>
              <a:lnSpc>
                <a:spcPct val="95000"/>
              </a:lnSpc>
            </a:pPr>
            <a:r>
              <a:rPr lang="zh-CN" altLang="en-US" sz="1400" dirty="0"/>
              <a:t>   </a:t>
            </a:r>
            <a:r>
              <a:rPr lang="en-US" altLang="zh-CN" sz="1400" dirty="0"/>
              <a:t>--------------------------------</a:t>
            </a:r>
          </a:p>
          <a:p>
            <a:pPr>
              <a:lnSpc>
                <a:spcPct val="95000"/>
              </a:lnSpc>
            </a:pPr>
            <a:r>
              <a:rPr lang="en-US" altLang="zh-CN" sz="1400" dirty="0"/>
              <a:t>   </a:t>
            </a:r>
            <a:r>
              <a:rPr lang="zh-CN" altLang="en-US" sz="1400" dirty="0">
                <a:solidFill>
                  <a:srgbClr val="FF0000"/>
                </a:solidFill>
              </a:rPr>
              <a:t>操作</a:t>
            </a:r>
          </a:p>
          <a:p>
            <a:pPr>
              <a:lnSpc>
                <a:spcPct val="95000"/>
              </a:lnSpc>
            </a:pPr>
            <a:r>
              <a:rPr lang="zh-CN" altLang="en-US" sz="1400" dirty="0"/>
              <a:t>      研究 </a:t>
            </a:r>
            <a:r>
              <a:rPr lang="en-US" altLang="zh-CN" sz="1400" dirty="0"/>
              <a:t>DELETE </a:t>
            </a:r>
            <a:r>
              <a:rPr lang="zh-CN" altLang="en-US" sz="1400" dirty="0"/>
              <a:t>语句 </a:t>
            </a:r>
            <a:r>
              <a:rPr lang="en-US" altLang="zh-CN" sz="1400" dirty="0"/>
              <a:t>(SQL_ID </a:t>
            </a:r>
            <a:r>
              <a:rPr lang="zh-CN" altLang="en-US" sz="1400" dirty="0"/>
              <a:t>为 </a:t>
            </a:r>
            <a:r>
              <a:rPr lang="en-US" altLang="zh-CN" sz="1400" dirty="0"/>
              <a:t>"7asdqv3cg3jhr"), </a:t>
            </a:r>
            <a:r>
              <a:rPr lang="zh-CN" altLang="en-US" sz="1400" dirty="0"/>
              <a:t>确定是否可以改善性能。可以</a:t>
            </a:r>
            <a:r>
              <a:rPr lang="zh-CN" altLang="en-US" sz="1400" dirty="0" smtClean="0"/>
              <a:t>利用</a:t>
            </a:r>
            <a:r>
              <a:rPr lang="zh-CN" altLang="en-US" sz="1400" dirty="0"/>
              <a:t>此 </a:t>
            </a:r>
            <a:r>
              <a:rPr lang="en-US" altLang="zh-CN" sz="1400" dirty="0"/>
              <a:t>SQL_ID </a:t>
            </a:r>
            <a:r>
              <a:rPr lang="zh-CN" altLang="en-US" sz="1400" dirty="0"/>
              <a:t>的 </a:t>
            </a:r>
            <a:r>
              <a:rPr lang="en-US" altLang="zh-CN" sz="1400" dirty="0" smtClean="0"/>
              <a:t>ASH </a:t>
            </a:r>
            <a:r>
              <a:rPr lang="zh-CN" altLang="en-US" sz="1400" dirty="0"/>
              <a:t>报告来</a:t>
            </a:r>
            <a:r>
              <a:rPr lang="zh-CN" altLang="en-US" sz="1400" dirty="0" smtClean="0"/>
              <a:t>补</a:t>
            </a:r>
            <a:endParaRPr lang="en-US" altLang="zh-CN" sz="1400" dirty="0" smtClean="0"/>
          </a:p>
          <a:p>
            <a:pPr>
              <a:lnSpc>
                <a:spcPct val="95000"/>
              </a:lnSpc>
            </a:pPr>
            <a:r>
              <a:rPr lang="zh-CN" altLang="en-US" sz="1400" dirty="0" smtClean="0"/>
              <a:t>充</a:t>
            </a:r>
            <a:r>
              <a:rPr lang="zh-CN" altLang="en-US" sz="1400" dirty="0"/>
              <a:t>此处给出的信息。</a:t>
            </a:r>
          </a:p>
          <a:p>
            <a:pPr>
              <a:lnSpc>
                <a:spcPct val="95000"/>
              </a:lnSpc>
            </a:pPr>
            <a:r>
              <a:rPr lang="zh-CN" altLang="en-US" sz="1400" dirty="0"/>
              <a:t>      相关对象</a:t>
            </a:r>
          </a:p>
          <a:p>
            <a:pPr>
              <a:lnSpc>
                <a:spcPct val="95000"/>
              </a:lnSpc>
            </a:pPr>
            <a:r>
              <a:rPr lang="zh-CN" altLang="en-US" sz="1400" dirty="0"/>
              <a:t>         </a:t>
            </a:r>
            <a:r>
              <a:rPr lang="en-US" altLang="zh-CN" sz="1400" dirty="0"/>
              <a:t>SQL_ID </a:t>
            </a:r>
            <a:r>
              <a:rPr lang="zh-CN" altLang="en-US" sz="1400" dirty="0"/>
              <a:t>为 </a:t>
            </a:r>
            <a:r>
              <a:rPr lang="en-US" altLang="zh-CN" sz="1400" dirty="0"/>
              <a:t>7asdqv3cg3jhr </a:t>
            </a:r>
            <a:r>
              <a:rPr lang="zh-CN" altLang="en-US" sz="1400" dirty="0"/>
              <a:t>的 </a:t>
            </a:r>
            <a:r>
              <a:rPr lang="en-US" altLang="zh-CN" sz="1400" dirty="0"/>
              <a:t>SQL </a:t>
            </a:r>
            <a:r>
              <a:rPr lang="zh-CN" altLang="en-US" sz="1400" dirty="0"/>
              <a:t>语句。</a:t>
            </a:r>
          </a:p>
          <a:p>
            <a:pPr>
              <a:lnSpc>
                <a:spcPct val="95000"/>
              </a:lnSpc>
            </a:pPr>
            <a:r>
              <a:rPr lang="zh-CN" altLang="en-US" sz="1400" dirty="0"/>
              <a:t>         </a:t>
            </a:r>
            <a:r>
              <a:rPr lang="en-US" altLang="zh-CN" sz="1400" dirty="0"/>
              <a:t>delete from </a:t>
            </a:r>
            <a:r>
              <a:rPr lang="en-US" altLang="zh-CN" sz="1400" dirty="0" err="1"/>
              <a:t>t_row_lock</a:t>
            </a:r>
            <a:r>
              <a:rPr lang="en-US" altLang="zh-CN" sz="1400" dirty="0"/>
              <a:t> where </a:t>
            </a:r>
            <a:r>
              <a:rPr lang="en-US" altLang="zh-CN" sz="1400" dirty="0" err="1"/>
              <a:t>rownum</a:t>
            </a:r>
            <a:r>
              <a:rPr lang="en-US" altLang="zh-CN" sz="1400" dirty="0"/>
              <a:t>&lt;2</a:t>
            </a:r>
          </a:p>
          <a:p>
            <a:pPr>
              <a:lnSpc>
                <a:spcPct val="95000"/>
              </a:lnSpc>
            </a:pPr>
            <a:r>
              <a:rPr lang="en-US" altLang="zh-CN" sz="1400" dirty="0">
                <a:solidFill>
                  <a:srgbClr val="FF0000"/>
                </a:solidFill>
              </a:rPr>
              <a:t>   </a:t>
            </a:r>
            <a:r>
              <a:rPr lang="zh-CN" altLang="en-US" sz="1400" dirty="0">
                <a:solidFill>
                  <a:srgbClr val="FF0000"/>
                </a:solidFill>
              </a:rPr>
              <a:t>原理</a:t>
            </a:r>
          </a:p>
          <a:p>
            <a:pPr>
              <a:lnSpc>
                <a:spcPct val="95000"/>
              </a:lnSpc>
            </a:pPr>
            <a:r>
              <a:rPr lang="zh-CN" altLang="en-US" sz="1400" dirty="0"/>
              <a:t>      </a:t>
            </a:r>
            <a:r>
              <a:rPr lang="en-US" altLang="zh-CN" sz="1400" dirty="0"/>
              <a:t>SQL </a:t>
            </a:r>
            <a:r>
              <a:rPr lang="zh-CN" altLang="en-US" sz="1400" dirty="0"/>
              <a:t>在 </a:t>
            </a:r>
            <a:r>
              <a:rPr lang="en-US" altLang="zh-CN" sz="1400" dirty="0"/>
              <a:t>CPU, I/O </a:t>
            </a:r>
            <a:r>
              <a:rPr lang="zh-CN" altLang="en-US" sz="1400" dirty="0"/>
              <a:t>和集群等待上花费的时间只占其数据库时间的 </a:t>
            </a:r>
            <a:r>
              <a:rPr lang="en-US" altLang="zh-CN" sz="1400" dirty="0"/>
              <a:t>0%</a:t>
            </a:r>
            <a:r>
              <a:rPr lang="zh-CN" altLang="en-US" sz="1400" dirty="0"/>
              <a:t>。因此</a:t>
            </a:r>
            <a:r>
              <a:rPr lang="en-US" altLang="zh-CN" sz="1400" dirty="0"/>
              <a:t>, SQL </a:t>
            </a:r>
            <a:r>
              <a:rPr lang="zh-CN" altLang="en-US" sz="1400" dirty="0" smtClean="0"/>
              <a:t>优化</a:t>
            </a:r>
            <a:r>
              <a:rPr lang="zh-CN" altLang="en-US" sz="1400" dirty="0"/>
              <a:t>指导不适用于这种情况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95000"/>
              </a:lnSpc>
            </a:pPr>
            <a:r>
              <a:rPr lang="zh-CN" altLang="en-US" sz="1400" dirty="0" smtClean="0"/>
              <a:t>请</a:t>
            </a:r>
            <a:r>
              <a:rPr lang="zh-CN" altLang="en-US" sz="1400" dirty="0"/>
              <a:t>查看 </a:t>
            </a:r>
            <a:r>
              <a:rPr lang="en-US" altLang="zh-CN" sz="1400" dirty="0" smtClean="0"/>
              <a:t>SQL </a:t>
            </a:r>
            <a:r>
              <a:rPr lang="zh-CN" altLang="en-US" sz="1400" dirty="0"/>
              <a:t>的性能数据以找出可能的改进方法。</a:t>
            </a:r>
          </a:p>
          <a:p>
            <a:pPr>
              <a:lnSpc>
                <a:spcPct val="95000"/>
              </a:lnSpc>
            </a:pPr>
            <a:r>
              <a:rPr lang="zh-CN" altLang="en-US" sz="1400" dirty="0"/>
              <a:t>   </a:t>
            </a:r>
            <a:r>
              <a:rPr lang="zh-CN" altLang="en-US" sz="1400" dirty="0">
                <a:solidFill>
                  <a:srgbClr val="FF0000"/>
                </a:solidFill>
              </a:rPr>
              <a:t>原理</a:t>
            </a:r>
          </a:p>
          <a:p>
            <a:pPr>
              <a:lnSpc>
                <a:spcPct val="95000"/>
              </a:lnSpc>
            </a:pPr>
            <a:r>
              <a:rPr lang="zh-CN" altLang="en-US" sz="1400" dirty="0"/>
              <a:t>      此 </a:t>
            </a:r>
            <a:r>
              <a:rPr lang="en-US" altLang="zh-CN" sz="1400" dirty="0"/>
              <a:t>SQL </a:t>
            </a:r>
            <a:r>
              <a:rPr lang="zh-CN" altLang="en-US" sz="1400" dirty="0"/>
              <a:t>的数据库时间由以下部分构成</a:t>
            </a:r>
            <a:r>
              <a:rPr lang="en-US" altLang="zh-CN" sz="1400" dirty="0"/>
              <a:t>: SQL </a:t>
            </a:r>
            <a:r>
              <a:rPr lang="zh-CN" altLang="en-US" sz="1400" dirty="0"/>
              <a:t>执行占 </a:t>
            </a:r>
            <a:r>
              <a:rPr lang="en-US" altLang="zh-CN" sz="1400" dirty="0"/>
              <a:t>100%, </a:t>
            </a:r>
            <a:r>
              <a:rPr lang="zh-CN" altLang="en-US" sz="1400" dirty="0"/>
              <a:t>语法分析占 </a:t>
            </a:r>
            <a:r>
              <a:rPr lang="en-US" altLang="zh-CN" sz="1400" dirty="0"/>
              <a:t>0%, </a:t>
            </a:r>
            <a:r>
              <a:rPr lang="en-US" altLang="zh-CN" sz="1400" dirty="0" smtClean="0"/>
              <a:t>PL/SQL</a:t>
            </a:r>
            <a:r>
              <a:rPr lang="zh-CN" altLang="en-US" sz="1400" dirty="0" smtClean="0"/>
              <a:t>执行</a:t>
            </a:r>
            <a:r>
              <a:rPr lang="zh-CN" altLang="en-US" sz="1400" dirty="0"/>
              <a:t>占 </a:t>
            </a:r>
            <a:r>
              <a:rPr lang="en-US" altLang="zh-CN" sz="1400" dirty="0"/>
              <a:t>0%, Java </a:t>
            </a:r>
            <a:r>
              <a:rPr lang="zh-CN" altLang="en-US" sz="1400" dirty="0"/>
              <a:t>执行占 </a:t>
            </a:r>
            <a:r>
              <a:rPr lang="en-US" altLang="zh-CN" sz="1400" dirty="0"/>
              <a:t>0%</a:t>
            </a:r>
            <a:r>
              <a:rPr lang="zh-CN" altLang="en-US" sz="1400" dirty="0"/>
              <a:t>。</a:t>
            </a:r>
          </a:p>
          <a:p>
            <a:pPr>
              <a:lnSpc>
                <a:spcPct val="95000"/>
              </a:lnSpc>
            </a:pPr>
            <a:r>
              <a:rPr lang="zh-CN" altLang="en-US" sz="1400" dirty="0">
                <a:solidFill>
                  <a:srgbClr val="FF0000"/>
                </a:solidFill>
              </a:rPr>
              <a:t>   原理</a:t>
            </a:r>
          </a:p>
          <a:p>
            <a:pPr>
              <a:lnSpc>
                <a:spcPct val="95000"/>
              </a:lnSpc>
            </a:pPr>
            <a:r>
              <a:rPr lang="zh-CN" altLang="en-US" sz="1400" dirty="0"/>
              <a:t>      </a:t>
            </a:r>
            <a:r>
              <a:rPr lang="en-US" altLang="zh-CN" sz="1400" dirty="0"/>
              <a:t>SQL_ID </a:t>
            </a:r>
            <a:r>
              <a:rPr lang="zh-CN" altLang="en-US" sz="1400" dirty="0"/>
              <a:t>为 </a:t>
            </a:r>
            <a:r>
              <a:rPr lang="en-US" altLang="zh-CN" sz="1400" dirty="0"/>
              <a:t>"7asdqv3cg3jhr" </a:t>
            </a:r>
            <a:r>
              <a:rPr lang="zh-CN" altLang="en-US" sz="1400" dirty="0"/>
              <a:t>的 </a:t>
            </a:r>
            <a:r>
              <a:rPr lang="en-US" altLang="zh-CN" sz="1400" dirty="0"/>
              <a:t>SQL </a:t>
            </a:r>
            <a:r>
              <a:rPr lang="zh-CN" altLang="en-US" sz="1400" dirty="0"/>
              <a:t>语句执行了 </a:t>
            </a:r>
            <a:r>
              <a:rPr lang="en-US" altLang="zh-CN" sz="1400" dirty="0"/>
              <a:t>2 </a:t>
            </a:r>
            <a:r>
              <a:rPr lang="zh-CN" altLang="en-US" sz="1400" dirty="0"/>
              <a:t>次</a:t>
            </a:r>
            <a:r>
              <a:rPr lang="en-US" altLang="zh-CN" sz="1400" dirty="0"/>
              <a:t>, </a:t>
            </a:r>
            <a:r>
              <a:rPr lang="zh-CN" altLang="en-US" sz="1400" dirty="0"/>
              <a:t>每次执行平均用时 </a:t>
            </a:r>
            <a:r>
              <a:rPr lang="en-US" altLang="zh-CN" sz="1400" dirty="0"/>
              <a:t>335 </a:t>
            </a:r>
            <a:r>
              <a:rPr lang="zh-CN" altLang="en-US" sz="1400" dirty="0" smtClean="0"/>
              <a:t>秒。</a:t>
            </a:r>
            <a:endParaRPr lang="zh-CN" altLang="en-US" sz="1400" dirty="0"/>
          </a:p>
          <a:p>
            <a:pPr>
              <a:lnSpc>
                <a:spcPct val="95000"/>
              </a:lnSpc>
            </a:pPr>
            <a:r>
              <a:rPr lang="zh-CN" altLang="en-US" sz="1400" dirty="0">
                <a:solidFill>
                  <a:srgbClr val="FF0000"/>
                </a:solidFill>
              </a:rPr>
              <a:t>   原理</a:t>
            </a:r>
          </a:p>
          <a:p>
            <a:pPr>
              <a:lnSpc>
                <a:spcPct val="95000"/>
              </a:lnSpc>
            </a:pPr>
            <a:r>
              <a:rPr lang="zh-CN" altLang="en-US" sz="1400" dirty="0"/>
              <a:t>      等待事件 </a:t>
            </a:r>
            <a:r>
              <a:rPr lang="en-US" altLang="zh-CN" sz="1400" dirty="0"/>
              <a:t>"</a:t>
            </a:r>
            <a:r>
              <a:rPr lang="en-US" altLang="zh-CN" sz="1400" dirty="0" err="1"/>
              <a:t>enq</a:t>
            </a:r>
            <a:r>
              <a:rPr lang="en-US" altLang="zh-CN" sz="1400" dirty="0"/>
              <a:t>: TX - row lock contention" (</a:t>
            </a:r>
            <a:r>
              <a:rPr lang="zh-CN" altLang="en-US" sz="1400" dirty="0"/>
              <a:t>在等待类 </a:t>
            </a:r>
            <a:r>
              <a:rPr lang="en-US" altLang="zh-CN" sz="1400" dirty="0"/>
              <a:t>"Application" </a:t>
            </a:r>
            <a:r>
              <a:rPr lang="zh-CN" altLang="en-US" sz="1400" dirty="0"/>
              <a:t>中</a:t>
            </a:r>
            <a:r>
              <a:rPr lang="en-US" altLang="zh-CN" sz="1400" dirty="0"/>
              <a:t>) </a:t>
            </a:r>
            <a:r>
              <a:rPr lang="zh-CN" altLang="en-US" sz="1400" dirty="0" smtClean="0"/>
              <a:t>消耗了</a:t>
            </a:r>
            <a:r>
              <a:rPr lang="zh-CN" altLang="en-US" sz="1400" dirty="0"/>
              <a:t>数据库时间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100</a:t>
            </a:r>
            <a:r>
              <a:rPr lang="en-US" altLang="zh-CN" sz="1400" dirty="0"/>
              <a:t>% (</a:t>
            </a:r>
            <a:r>
              <a:rPr lang="zh-CN" altLang="en-US" sz="1400" dirty="0"/>
              <a:t>该数据库</a:t>
            </a:r>
            <a:r>
              <a:rPr lang="zh-CN" altLang="en-US" sz="1400" dirty="0" smtClean="0"/>
              <a:t>时间</a:t>
            </a:r>
            <a:endParaRPr lang="en-US" altLang="zh-CN" sz="1400" dirty="0" smtClean="0"/>
          </a:p>
          <a:p>
            <a:pPr>
              <a:lnSpc>
                <a:spcPct val="95000"/>
              </a:lnSpc>
            </a:pPr>
            <a:r>
              <a:rPr lang="zh-CN" altLang="en-US" sz="1400" dirty="0" smtClean="0"/>
              <a:t>为</a:t>
            </a:r>
            <a:r>
              <a:rPr lang="zh-CN" altLang="en-US" sz="1400" dirty="0"/>
              <a:t>处理具有 </a:t>
            </a:r>
            <a:r>
              <a:rPr lang="en-US" altLang="zh-CN" sz="1400" dirty="0"/>
              <a:t>SQL_ID "7asdqv3cg3jhr" </a:t>
            </a:r>
            <a:r>
              <a:rPr lang="zh-CN" altLang="en-US" sz="1400" dirty="0"/>
              <a:t>的 </a:t>
            </a:r>
            <a:r>
              <a:rPr lang="en-US" altLang="zh-CN" sz="1400" dirty="0"/>
              <a:t>SQL </a:t>
            </a:r>
            <a:r>
              <a:rPr lang="zh-CN" altLang="en-US" sz="1400" dirty="0"/>
              <a:t>语句时所用的</a:t>
            </a:r>
            <a:r>
              <a:rPr lang="zh-CN" altLang="en-US" sz="1400" dirty="0" smtClean="0"/>
              <a:t>时间</a:t>
            </a:r>
            <a:r>
              <a:rPr lang="en-US" altLang="zh-CN" sz="1400" dirty="0"/>
              <a:t>)</a:t>
            </a:r>
            <a:r>
              <a:rPr lang="zh-CN" altLang="en-US" sz="1400" dirty="0"/>
              <a:t>。</a:t>
            </a:r>
          </a:p>
          <a:p>
            <a:pPr>
              <a:lnSpc>
                <a:spcPct val="95000"/>
              </a:lnSpc>
            </a:pPr>
            <a:endParaRPr lang="zh-CN" altLang="en-US" sz="1400" dirty="0"/>
          </a:p>
        </p:txBody>
      </p:sp>
      <p:sp>
        <p:nvSpPr>
          <p:cNvPr id="6" name="矩形标注 5"/>
          <p:cNvSpPr/>
          <p:nvPr/>
        </p:nvSpPr>
        <p:spPr>
          <a:xfrm>
            <a:off x="7326496" y="1143730"/>
            <a:ext cx="2159032" cy="792088"/>
          </a:xfrm>
          <a:prstGeom prst="wedgeRectCallout">
            <a:avLst>
              <a:gd name="adj1" fmla="val -269008"/>
              <a:gd name="adj2" fmla="val 9528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建议做什么？</a:t>
            </a:r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6246980" y="1989986"/>
            <a:ext cx="2159032" cy="792088"/>
          </a:xfrm>
          <a:prstGeom prst="wedgeRectCallout">
            <a:avLst>
              <a:gd name="adj1" fmla="val -273714"/>
              <a:gd name="adj2" fmla="val 69626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具体怎么做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8" name="矩形标注 7"/>
          <p:cNvSpPr/>
          <p:nvPr/>
        </p:nvSpPr>
        <p:spPr>
          <a:xfrm>
            <a:off x="6246980" y="3412765"/>
            <a:ext cx="4062367" cy="792088"/>
          </a:xfrm>
          <a:prstGeom prst="wedgeRectCallout">
            <a:avLst>
              <a:gd name="adj1" fmla="val -169669"/>
              <a:gd name="adj2" fmla="val 43972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为什么这么做，依据是什么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9" name="矩形标注 8"/>
          <p:cNvSpPr/>
          <p:nvPr/>
        </p:nvSpPr>
        <p:spPr>
          <a:xfrm>
            <a:off x="4590796" y="233580"/>
            <a:ext cx="2592288" cy="792088"/>
          </a:xfrm>
          <a:prstGeom prst="wedgeRectCallout">
            <a:avLst>
              <a:gd name="adj1" fmla="val -130448"/>
              <a:gd name="adj2" fmla="val 9813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发现问题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5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62164" y="-171400"/>
            <a:ext cx="7008574" cy="1498625"/>
          </a:xfrm>
        </p:spPr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62164" y="1347102"/>
            <a:ext cx="7704856" cy="503422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网名：老耿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业余爱好：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内部机制分析及工具编写。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编写工具：</a:t>
            </a:r>
            <a:endParaRPr lang="en-US" altLang="zh-CN" dirty="0" smtClean="0"/>
          </a:p>
          <a:p>
            <a:r>
              <a:rPr lang="en-US" altLang="zh-CN" dirty="0" smtClean="0"/>
              <a:t>1. 2007-2008</a:t>
            </a:r>
            <a:endParaRPr lang="zh-CN" altLang="en-US" dirty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工具名称：</a:t>
            </a:r>
            <a:r>
              <a:rPr lang="en-US" altLang="zh-CN" dirty="0" err="1" smtClean="0"/>
              <a:t>gdul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zh-CN" altLang="en-US" dirty="0"/>
              <a:t>功能</a:t>
            </a:r>
            <a:r>
              <a:rPr lang="zh-CN" altLang="en-US" dirty="0" smtClean="0"/>
              <a:t>：类</a:t>
            </a:r>
            <a:r>
              <a:rPr lang="en-US" altLang="zh-CN" dirty="0" err="1" smtClean="0"/>
              <a:t>gdul</a:t>
            </a:r>
            <a:r>
              <a:rPr lang="zh-CN" altLang="en-US" dirty="0" smtClean="0"/>
              <a:t>的数据块读取工具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 2009-2015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工具名称：</a:t>
            </a:r>
            <a:r>
              <a:rPr lang="en-US" altLang="zh-CN" dirty="0" smtClean="0"/>
              <a:t>peony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功能：直接</a:t>
            </a:r>
            <a:r>
              <a:rPr lang="en-US" altLang="zh-CN" dirty="0" smtClean="0"/>
              <a:t>SGA</a:t>
            </a:r>
            <a:r>
              <a:rPr lang="zh-CN" altLang="en-US" dirty="0" smtClean="0"/>
              <a:t>内存采样的性能分析工具，</a:t>
            </a:r>
            <a:r>
              <a:rPr lang="zh-CN" altLang="en-US" dirty="0"/>
              <a:t>零</a:t>
            </a:r>
            <a:r>
              <a:rPr lang="zh-CN" altLang="en-US" dirty="0" smtClean="0"/>
              <a:t>数据库影响。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 2010-2015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工具名称：</a:t>
            </a:r>
            <a:r>
              <a:rPr lang="en-US" altLang="zh-CN" dirty="0" err="1" smtClean="0"/>
              <a:t>osync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功能：基于直接路径的全表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工具，可以代替</a:t>
            </a:r>
            <a:r>
              <a:rPr lang="en-US" altLang="zh-CN" dirty="0" err="1" smtClean="0"/>
              <a:t>expdp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impdp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8532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120552"/>
          </a:xfrm>
        </p:spPr>
        <p:txBody>
          <a:bodyPr/>
          <a:lstStyle/>
          <a:p>
            <a:r>
              <a:rPr lang="zh-CN" altLang="en-US" dirty="0" smtClean="0"/>
              <a:t>性能诊断，由数据到信息的过程</a:t>
            </a:r>
            <a:endParaRPr lang="zh-CN" altLang="en-US" dirty="0"/>
          </a:p>
        </p:txBody>
      </p:sp>
      <p:pic>
        <p:nvPicPr>
          <p:cNvPr id="26" name="内容占位符 2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876" y="1425510"/>
            <a:ext cx="6840760" cy="3312368"/>
          </a:xfrm>
          <a:prstGeom prst="rect">
            <a:avLst/>
          </a:prstGeom>
        </p:spPr>
      </p:pic>
      <p:sp>
        <p:nvSpPr>
          <p:cNvPr id="28" name="圆角矩形 27"/>
          <p:cNvSpPr/>
          <p:nvPr/>
        </p:nvSpPr>
        <p:spPr>
          <a:xfrm>
            <a:off x="1098749" y="5253045"/>
            <a:ext cx="1800200" cy="62375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诊断</a:t>
            </a:r>
            <a:r>
              <a:rPr lang="zh-CN" altLang="en-US" dirty="0" smtClean="0"/>
              <a:t>建议 </a:t>
            </a:r>
            <a:r>
              <a:rPr lang="en-US" altLang="zh-CN" dirty="0" smtClean="0"/>
              <a:t>=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2926060" y="5253518"/>
            <a:ext cx="6336704" cy="62375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F(</a:t>
            </a:r>
            <a:r>
              <a:rPr lang="zh-CN" altLang="en-US" dirty="0" smtClean="0"/>
              <a:t>系</a:t>
            </a:r>
            <a:r>
              <a:rPr lang="zh-CN" altLang="en-US" dirty="0"/>
              <a:t>统统计量，系统等待事件，时间模型</a:t>
            </a:r>
            <a:r>
              <a:rPr lang="en-US" altLang="zh-CN" dirty="0" smtClean="0"/>
              <a:t>…)</a:t>
            </a:r>
            <a:endParaRPr lang="zh-CN" altLang="en-US" dirty="0"/>
          </a:p>
        </p:txBody>
      </p:sp>
      <p:sp>
        <p:nvSpPr>
          <p:cNvPr id="32" name="圆柱形 31"/>
          <p:cNvSpPr/>
          <p:nvPr/>
        </p:nvSpPr>
        <p:spPr>
          <a:xfrm>
            <a:off x="9138460" y="3502126"/>
            <a:ext cx="1224136" cy="1709666"/>
          </a:xfrm>
          <a:prstGeom prst="can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曲线连接符 33"/>
          <p:cNvCxnSpPr>
            <a:endCxn id="32" idx="2"/>
          </p:cNvCxnSpPr>
          <p:nvPr/>
        </p:nvCxnSpPr>
        <p:spPr>
          <a:xfrm>
            <a:off x="8007981" y="3368396"/>
            <a:ext cx="1130479" cy="988563"/>
          </a:xfrm>
          <a:prstGeom prst="curvedConnector3">
            <a:avLst>
              <a:gd name="adj1" fmla="val 50000"/>
            </a:avLst>
          </a:prstGeom>
          <a:ln w="762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32" idx="1"/>
          </p:cNvCxnSpPr>
          <p:nvPr/>
        </p:nvCxnSpPr>
        <p:spPr>
          <a:xfrm rot="16200000" flipV="1">
            <a:off x="8560788" y="2312386"/>
            <a:ext cx="694812" cy="1684668"/>
          </a:xfrm>
          <a:prstGeom prst="curvedConnector2">
            <a:avLst/>
          </a:prstGeom>
          <a:ln w="762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57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684"/>
            <a:ext cx="10157354" cy="1120552"/>
          </a:xfrm>
        </p:spPr>
        <p:txBody>
          <a:bodyPr/>
          <a:lstStyle/>
          <a:p>
            <a:r>
              <a:rPr lang="zh-CN" altLang="en-US" dirty="0" smtClean="0"/>
              <a:t>性能诊断方法的</a:t>
            </a:r>
            <a:r>
              <a:rPr lang="zh-CN" altLang="en-US" dirty="0"/>
              <a:t>演变</a:t>
            </a:r>
            <a:endParaRPr lang="zh-CN" dirty="0"/>
          </a:p>
        </p:txBody>
      </p:sp>
      <p:sp>
        <p:nvSpPr>
          <p:cNvPr id="11" name="云形标注 10"/>
          <p:cNvSpPr/>
          <p:nvPr/>
        </p:nvSpPr>
        <p:spPr>
          <a:xfrm>
            <a:off x="39824" y="1986252"/>
            <a:ext cx="3417911" cy="1270992"/>
          </a:xfrm>
          <a:prstGeom prst="cloudCallou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系统统计值</a:t>
            </a:r>
            <a:endParaRPr lang="zh-CN" altLang="en-US" sz="3200" dirty="0"/>
          </a:p>
        </p:txBody>
      </p:sp>
      <p:sp>
        <p:nvSpPr>
          <p:cNvPr id="12" name="云形标注 11"/>
          <p:cNvSpPr/>
          <p:nvPr/>
        </p:nvSpPr>
        <p:spPr>
          <a:xfrm>
            <a:off x="4654252" y="2204864"/>
            <a:ext cx="3744416" cy="1270992"/>
          </a:xfrm>
          <a:prstGeom prst="cloudCallout">
            <a:avLst/>
          </a:prstGeom>
          <a:solidFill>
            <a:srgbClr val="0070C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基于时间的系统等待</a:t>
            </a:r>
            <a:endParaRPr lang="zh-CN" altLang="en-US" sz="3200" dirty="0"/>
          </a:p>
        </p:txBody>
      </p:sp>
      <p:sp>
        <p:nvSpPr>
          <p:cNvPr id="14" name="右箭头 13"/>
          <p:cNvSpPr/>
          <p:nvPr/>
        </p:nvSpPr>
        <p:spPr>
          <a:xfrm>
            <a:off x="3457735" y="2511398"/>
            <a:ext cx="1268525" cy="216292"/>
          </a:xfrm>
          <a:prstGeom prst="rightArrow">
            <a:avLst>
              <a:gd name="adj1" fmla="val 63283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云形标注 14"/>
          <p:cNvSpPr/>
          <p:nvPr/>
        </p:nvSpPr>
        <p:spPr>
          <a:xfrm>
            <a:off x="4294212" y="4421872"/>
            <a:ext cx="3600400" cy="1527408"/>
          </a:xfrm>
          <a:prstGeom prst="cloudCallout">
            <a:avLst/>
          </a:prstGeom>
          <a:solidFill>
            <a:srgbClr val="00B05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活动会话历史及</a:t>
            </a:r>
            <a:r>
              <a:rPr lang="en-US" altLang="zh-CN" sz="3200" dirty="0" smtClean="0"/>
              <a:t>AAS</a:t>
            </a:r>
            <a:endParaRPr lang="zh-CN" altLang="en-US" sz="3200" dirty="0"/>
          </a:p>
        </p:txBody>
      </p:sp>
      <p:sp>
        <p:nvSpPr>
          <p:cNvPr id="18" name="下箭头 17"/>
          <p:cNvSpPr/>
          <p:nvPr/>
        </p:nvSpPr>
        <p:spPr>
          <a:xfrm>
            <a:off x="6130416" y="3537952"/>
            <a:ext cx="374467" cy="946016"/>
          </a:xfrm>
          <a:prstGeom prst="downArrow">
            <a:avLst>
              <a:gd name="adj1" fmla="val 4186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线形标注 1(带强调线) 19"/>
          <p:cNvSpPr/>
          <p:nvPr/>
        </p:nvSpPr>
        <p:spPr>
          <a:xfrm>
            <a:off x="3188028" y="1376772"/>
            <a:ext cx="3312368" cy="648072"/>
          </a:xfrm>
          <a:prstGeom prst="accentCallout1">
            <a:avLst>
              <a:gd name="adj1" fmla="val 14431"/>
              <a:gd name="adj2" fmla="val -446"/>
              <a:gd name="adj3" fmla="val 100982"/>
              <a:gd name="adj4" fmla="val -25375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取自</a:t>
            </a:r>
            <a:r>
              <a:rPr lang="en-US" altLang="zh-CN" dirty="0" err="1" smtClean="0">
                <a:solidFill>
                  <a:schemeClr val="tx2"/>
                </a:solidFill>
              </a:rPr>
              <a:t>v$sysstat</a:t>
            </a:r>
            <a:r>
              <a:rPr lang="zh-CN" altLang="en-US" dirty="0" smtClean="0">
                <a:solidFill>
                  <a:schemeClr val="tx2"/>
                </a:solidFill>
              </a:rPr>
              <a:t>，</a:t>
            </a:r>
            <a:r>
              <a:rPr lang="en-US" altLang="zh-CN" dirty="0" err="1" smtClean="0">
                <a:solidFill>
                  <a:schemeClr val="tx2"/>
                </a:solidFill>
              </a:rPr>
              <a:t>Statspack</a:t>
            </a:r>
            <a:r>
              <a:rPr lang="en-US" altLang="zh-CN" dirty="0" smtClean="0">
                <a:solidFill>
                  <a:schemeClr val="tx2"/>
                </a:solidFill>
              </a:rPr>
              <a:t>/AWR</a:t>
            </a:r>
            <a:r>
              <a:rPr lang="zh-CN" altLang="en-US" dirty="0" smtClean="0">
                <a:solidFill>
                  <a:schemeClr val="tx2"/>
                </a:solidFill>
              </a:rPr>
              <a:t>报告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1" name="线形标注 1(带强调线) 20"/>
          <p:cNvSpPr/>
          <p:nvPr/>
        </p:nvSpPr>
        <p:spPr>
          <a:xfrm>
            <a:off x="8686700" y="1839268"/>
            <a:ext cx="3822234" cy="1564960"/>
          </a:xfrm>
          <a:prstGeom prst="accentCallout1">
            <a:avLst>
              <a:gd name="adj1" fmla="val 46969"/>
              <a:gd name="adj2" fmla="val -2304"/>
              <a:gd name="adj3" fmla="val 57151"/>
              <a:gd name="adj4" fmla="val -9413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取自</a:t>
            </a:r>
            <a:r>
              <a:rPr lang="en-US" altLang="zh-CN" dirty="0" err="1" smtClean="0">
                <a:solidFill>
                  <a:schemeClr val="tx2"/>
                </a:solidFill>
              </a:rPr>
              <a:t>v$system_event</a:t>
            </a:r>
            <a:r>
              <a:rPr lang="zh-CN" altLang="en-US" dirty="0">
                <a:solidFill>
                  <a:schemeClr val="tx2"/>
                </a:solidFill>
              </a:rPr>
              <a:t>，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en-US" altLang="zh-CN" dirty="0" err="1" smtClean="0">
                <a:solidFill>
                  <a:schemeClr val="tx2"/>
                </a:solidFill>
              </a:rPr>
              <a:t>V$sys_time_model</a:t>
            </a:r>
            <a:r>
              <a:rPr lang="zh-CN" altLang="en-US" dirty="0" smtClean="0">
                <a:solidFill>
                  <a:schemeClr val="tx2"/>
                </a:solidFill>
              </a:rPr>
              <a:t>等，</a:t>
            </a:r>
            <a:r>
              <a:rPr lang="en-US" altLang="zh-CN" dirty="0" smtClean="0">
                <a:solidFill>
                  <a:schemeClr val="tx2"/>
                </a:solidFill>
              </a:rPr>
              <a:t>AWR</a:t>
            </a:r>
            <a:r>
              <a:rPr lang="zh-CN" altLang="en-US" dirty="0" smtClean="0">
                <a:solidFill>
                  <a:schemeClr val="tx2"/>
                </a:solidFill>
              </a:rPr>
              <a:t>报告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2" name="线形标注 1(带强调线) 21"/>
          <p:cNvSpPr/>
          <p:nvPr/>
        </p:nvSpPr>
        <p:spPr>
          <a:xfrm>
            <a:off x="7440986" y="3642243"/>
            <a:ext cx="4486073" cy="936104"/>
          </a:xfrm>
          <a:prstGeom prst="accentCallout1">
            <a:avLst>
              <a:gd name="adj1" fmla="val 67590"/>
              <a:gd name="adj2" fmla="val 1592"/>
              <a:gd name="adj3" fmla="val 105556"/>
              <a:gd name="adj4" fmla="val -3489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取自</a:t>
            </a:r>
            <a:r>
              <a:rPr lang="en-US" altLang="zh-CN" dirty="0" err="1" smtClean="0">
                <a:solidFill>
                  <a:schemeClr val="tx2"/>
                </a:solidFill>
              </a:rPr>
              <a:t>v$active_session_history</a:t>
            </a:r>
            <a:r>
              <a:rPr lang="zh-CN" altLang="en-US" dirty="0" smtClean="0">
                <a:solidFill>
                  <a:schemeClr val="tx2"/>
                </a:solidFill>
              </a:rPr>
              <a:t>，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ASH</a:t>
            </a:r>
            <a:r>
              <a:rPr lang="zh-CN" altLang="en-US" dirty="0" smtClean="0">
                <a:solidFill>
                  <a:schemeClr val="tx2"/>
                </a:solidFill>
              </a:rPr>
              <a:t>报告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7030516" y="260648"/>
            <a:ext cx="4025502" cy="1361092"/>
          </a:xfrm>
          <a:prstGeom prst="wedgeRoundRectCallout">
            <a:avLst>
              <a:gd name="adj1" fmla="val -61796"/>
              <a:gd name="adj2" fmla="val 98999"/>
              <a:gd name="adj3" fmla="val 16667"/>
            </a:avLst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容易发现系统级问题。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谁</a:t>
            </a:r>
            <a:r>
              <a:rPr lang="zh-CN" altLang="en-US" dirty="0"/>
              <a:t>、什么时间、什么地点、做了什么</a:t>
            </a:r>
            <a:r>
              <a:rPr lang="zh-CN" altLang="en-US" dirty="0" smtClean="0"/>
              <a:t>？无从得知</a:t>
            </a:r>
            <a:endParaRPr lang="zh-CN" altLang="en-US" dirty="0"/>
          </a:p>
        </p:txBody>
      </p:sp>
      <p:sp>
        <p:nvSpPr>
          <p:cNvPr id="16" name="圆角矩形标注 15"/>
          <p:cNvSpPr/>
          <p:nvPr/>
        </p:nvSpPr>
        <p:spPr>
          <a:xfrm>
            <a:off x="524211" y="3967336"/>
            <a:ext cx="2545865" cy="922588"/>
          </a:xfrm>
          <a:prstGeom prst="wedgeRoundRectCallout">
            <a:avLst>
              <a:gd name="adj1" fmla="val -1715"/>
              <a:gd name="adj2" fmla="val -128324"/>
              <a:gd name="adj3" fmla="val 16667"/>
            </a:avLst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有问题吗？</a:t>
            </a:r>
            <a:endParaRPr lang="en-US" altLang="zh-CN" dirty="0"/>
          </a:p>
          <a:p>
            <a:r>
              <a:rPr lang="en-US" altLang="zh-CN" dirty="0"/>
              <a:t>I ‘M NOT SURE!</a:t>
            </a:r>
            <a:endParaRPr lang="zh-CN" altLang="en-US" dirty="0"/>
          </a:p>
        </p:txBody>
      </p:sp>
      <p:sp>
        <p:nvSpPr>
          <p:cNvPr id="17" name="圆角矩形标注 16"/>
          <p:cNvSpPr/>
          <p:nvPr/>
        </p:nvSpPr>
        <p:spPr>
          <a:xfrm>
            <a:off x="8200995" y="5589240"/>
            <a:ext cx="3438033" cy="926217"/>
          </a:xfrm>
          <a:prstGeom prst="wedgeRoundRectCallout">
            <a:avLst>
              <a:gd name="adj1" fmla="val -74686"/>
              <a:gd name="adj2" fmla="val -56202"/>
              <a:gd name="adj3" fmla="val 16667"/>
            </a:avLst>
          </a:prstGeom>
          <a:solidFill>
            <a:schemeClr val="bg1">
              <a:lumMod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会话的多维度分析</a:t>
            </a:r>
            <a:r>
              <a:rPr lang="zh-CN" altLang="en-US" dirty="0"/>
              <a:t>，</a:t>
            </a:r>
            <a:r>
              <a:rPr lang="zh-CN" altLang="en-US" dirty="0" smtClean="0"/>
              <a:t>便于可视化，简单易用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69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9179" y="173222"/>
            <a:ext cx="10157354" cy="1120552"/>
          </a:xfrm>
        </p:spPr>
        <p:txBody>
          <a:bodyPr/>
          <a:lstStyle/>
          <a:p>
            <a:r>
              <a:rPr lang="zh-CN" altLang="en-US" dirty="0" smtClean="0"/>
              <a:t>性能</a:t>
            </a:r>
            <a:r>
              <a:rPr lang="zh-CN" altLang="en-US" dirty="0">
                <a:solidFill>
                  <a:srgbClr val="FF0000"/>
                </a:solidFill>
              </a:rPr>
              <a:t>数据</a:t>
            </a:r>
            <a:r>
              <a:rPr lang="zh-CN" altLang="en-US" dirty="0"/>
              <a:t> </a:t>
            </a:r>
            <a:r>
              <a:rPr lang="en-US" altLang="zh-CN" dirty="0" smtClean="0"/>
              <a:t>=》</a:t>
            </a:r>
            <a:r>
              <a:rPr lang="zh-CN" altLang="en-US" dirty="0" smtClean="0"/>
              <a:t>自动化的诊断</a:t>
            </a:r>
            <a:r>
              <a:rPr lang="zh-CN" altLang="en-US" dirty="0" smtClean="0">
                <a:solidFill>
                  <a:srgbClr val="00B050"/>
                </a:solidFill>
              </a:rPr>
              <a:t>信息</a:t>
            </a:r>
            <a:endParaRPr lang="zh-CN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16698955"/>
              </p:ext>
            </p:extLst>
          </p:nvPr>
        </p:nvGraphicFramePr>
        <p:xfrm>
          <a:off x="621804" y="1316492"/>
          <a:ext cx="5904656" cy="333703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47907"/>
                <a:gridCol w="4856749"/>
              </a:tblGrid>
              <a:tr h="502814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范围</a:t>
                      </a:r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主要性能数据</a:t>
                      </a:r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02814">
                <a:tc rowSpan="3"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全局</a:t>
                      </a:r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系统统计量， 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v$sysstat</a:t>
                      </a:r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02814">
                <a:tc vMerge="1">
                  <a:txBody>
                    <a:bodyPr/>
                    <a:lstStyle/>
                    <a:p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系统等待事件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v$system_event</a:t>
                      </a:r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02814">
                <a:tc vMerge="1">
                  <a:txBody>
                    <a:bodyPr/>
                    <a:lstStyle/>
                    <a:p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时间模型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v$sys_time_model</a:t>
                      </a:r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noFill/>
                  </a:tcPr>
                </a:tc>
              </a:tr>
              <a:tr h="726287">
                <a:tc rowSpan="2"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细节</a:t>
                      </a:r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活动会话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(ASH), </a:t>
                      </a: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v$active_session_history</a:t>
                      </a:r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502814">
                <a:tc vMerge="1">
                  <a:txBody>
                    <a:bodyPr/>
                    <a:lstStyle/>
                    <a:p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顶级</a:t>
                      </a:r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</a:t>
                      </a:r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101986" y="4869160"/>
            <a:ext cx="10004547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95000"/>
              </a:lnSpc>
              <a:buAutoNum type="arabicPeriod"/>
            </a:pPr>
            <a:r>
              <a:rPr lang="zh-CN" altLang="en-US" dirty="0" smtClean="0"/>
              <a:t>时间是检验真理的唯一标准！</a:t>
            </a:r>
            <a:endParaRPr lang="en-US" altLang="zh-CN" dirty="0" smtClean="0"/>
          </a:p>
          <a:p>
            <a:pPr marL="457200" indent="-457200">
              <a:lnSpc>
                <a:spcPct val="95000"/>
              </a:lnSpc>
              <a:buAutoNum type="arabicPeriod"/>
            </a:pPr>
            <a:r>
              <a:rPr lang="zh-CN" altLang="en-US" dirty="0" smtClean="0"/>
              <a:t>细节决定成败！</a:t>
            </a:r>
            <a:endParaRPr lang="zh-CN" altLang="en-US" dirty="0"/>
          </a:p>
        </p:txBody>
      </p:sp>
      <p:graphicFrame>
        <p:nvGraphicFramePr>
          <p:cNvPr id="7" name="内容占位符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55687053"/>
              </p:ext>
            </p:extLst>
          </p:nvPr>
        </p:nvGraphicFramePr>
        <p:xfrm>
          <a:off x="5878388" y="3497329"/>
          <a:ext cx="5832648" cy="22669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12168"/>
                <a:gridCol w="2736304"/>
                <a:gridCol w="1584176"/>
              </a:tblGrid>
              <a:tr h="3162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工具</a:t>
                      </a:r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报表脚本</a:t>
                      </a:r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0325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AWR</a:t>
                      </a:r>
                      <a:endParaRPr lang="zh-CN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收集性能数据</a:t>
                      </a:r>
                      <a:endParaRPr lang="zh-CN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awrrpt</a:t>
                      </a:r>
                      <a:endParaRPr lang="zh-CN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0325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ASH</a:t>
                      </a:r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收集活动会话</a:t>
                      </a:r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ashrpt</a:t>
                      </a:r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0325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ADDM</a:t>
                      </a:r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自动生成诊断信息</a:t>
                      </a:r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addmrpt</a:t>
                      </a:r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曲线连接符 9"/>
          <p:cNvCxnSpPr>
            <a:endCxn id="7" idx="0"/>
          </p:cNvCxnSpPr>
          <p:nvPr/>
        </p:nvCxnSpPr>
        <p:spPr>
          <a:xfrm>
            <a:off x="6166420" y="2834500"/>
            <a:ext cx="2628292" cy="662829"/>
          </a:xfrm>
          <a:prstGeom prst="curvedConnector2">
            <a:avLst/>
          </a:prstGeom>
          <a:ln w="76200">
            <a:solidFill>
              <a:schemeClr val="accent4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78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AWR</a:t>
            </a:r>
            <a:r>
              <a:rPr lang="zh-CN" altLang="en-US" dirty="0" smtClean="0">
                <a:solidFill>
                  <a:srgbClr val="FF0000"/>
                </a:solidFill>
              </a:rPr>
              <a:t>的“配菜</a:t>
            </a:r>
            <a:r>
              <a:rPr lang="zh-CN" altLang="en-US" dirty="0">
                <a:solidFill>
                  <a:srgbClr val="FF0000"/>
                </a:solidFill>
              </a:rPr>
              <a:t>”</a:t>
            </a:r>
            <a:r>
              <a:rPr lang="en-US" altLang="zh-CN" dirty="0" smtClean="0">
                <a:solidFill>
                  <a:srgbClr val="FF0000"/>
                </a:solidFill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</a:rPr>
              <a:t>原始数据</a:t>
            </a:r>
            <a:endParaRPr lang="zh-CN" dirty="0">
              <a:solidFill>
                <a:srgbClr val="FF0000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88147459"/>
              </p:ext>
            </p:extLst>
          </p:nvPr>
        </p:nvGraphicFramePr>
        <p:xfrm>
          <a:off x="1117600" y="1701800"/>
          <a:ext cx="4976813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3615929"/>
              </p:ext>
            </p:extLst>
          </p:nvPr>
        </p:nvGraphicFramePr>
        <p:xfrm>
          <a:off x="6297850" y="1701800"/>
          <a:ext cx="4976813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120552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AWR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Top-Down</a:t>
            </a:r>
            <a:r>
              <a:rPr lang="zh-CN" altLang="en-US" dirty="0" smtClean="0">
                <a:solidFill>
                  <a:srgbClr val="FF0000"/>
                </a:solidFill>
              </a:rPr>
              <a:t>结构</a:t>
            </a:r>
            <a:endParaRPr 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065235"/>
              </p:ext>
            </p:extLst>
          </p:nvPr>
        </p:nvGraphicFramePr>
        <p:xfrm>
          <a:off x="2494012" y="2812373"/>
          <a:ext cx="8064895" cy="2031630"/>
        </p:xfrm>
        <a:graphic>
          <a:graphicData uri="http://schemas.openxmlformats.org/drawingml/2006/table">
            <a:tbl>
              <a:tblPr/>
              <a:tblGrid>
                <a:gridCol w="2520280"/>
                <a:gridCol w="1008112"/>
                <a:gridCol w="864096"/>
                <a:gridCol w="881952"/>
                <a:gridCol w="1081936"/>
                <a:gridCol w="1708519"/>
              </a:tblGrid>
              <a:tr h="277911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Event</a:t>
                      </a:r>
                    </a:p>
                  </a:txBody>
                  <a:tcPr marL="30480" marR="3048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Waits</a:t>
                      </a:r>
                    </a:p>
                  </a:txBody>
                  <a:tcPr marL="30480" marR="3048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Time(s)</a:t>
                      </a:r>
                    </a:p>
                  </a:txBody>
                  <a:tcPr marL="30480" marR="3048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Avg</a:t>
                      </a:r>
                      <a:r>
                        <a:rPr lang="en-US" sz="1400" b="1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 wait (</a:t>
                      </a:r>
                      <a:r>
                        <a:rPr lang="en-US" sz="1400" b="1" i="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ms</a:t>
                      </a:r>
                      <a:r>
                        <a:rPr lang="en-US" sz="1400" b="1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30480" marR="3048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% DB time</a:t>
                      </a:r>
                    </a:p>
                  </a:txBody>
                  <a:tcPr marL="30480" marR="3048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Wait Class</a:t>
                      </a:r>
                    </a:p>
                  </a:txBody>
                  <a:tcPr marL="30480" marR="30480" marB="15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6CC"/>
                    </a:solidFill>
                  </a:tcPr>
                </a:tc>
              </a:tr>
              <a:tr h="308790"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DB CPU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zh-CN" alt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7,258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zh-CN" alt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53.70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</a:tr>
              <a:tr h="308790"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 file sync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2,996,274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4,877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36.08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Commit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8790"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db file sequential read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263,983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7.06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 I/O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</a:tr>
              <a:tr h="308790"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enq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TX - allocate ITL entry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74,724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Configuration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08790"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enq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TX - row lock contention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4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139,306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zh-CN" sz="14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Application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494012" y="2469122"/>
            <a:ext cx="584090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 5 Timed Foreground Events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94412" y="4890334"/>
            <a:ext cx="4629794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dirty="0" smtClean="0"/>
              <a:t>DB Time = DB CPU + Wait Time</a:t>
            </a:r>
            <a:endParaRPr lang="zh-CN" altLang="en-US" dirty="0"/>
          </a:p>
        </p:txBody>
      </p:sp>
      <p:sp>
        <p:nvSpPr>
          <p:cNvPr id="11" name="椭圆形标注 10"/>
          <p:cNvSpPr/>
          <p:nvPr/>
        </p:nvSpPr>
        <p:spPr>
          <a:xfrm>
            <a:off x="2133972" y="1226262"/>
            <a:ext cx="4176464" cy="670467"/>
          </a:xfrm>
          <a:prstGeom prst="wedgeEllipseCallout">
            <a:avLst>
              <a:gd name="adj1" fmla="val 21161"/>
              <a:gd name="adj2" fmla="val 183989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2"/>
                </a:solidFill>
              </a:rPr>
              <a:t>起点，总带有不确定性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2" name="椭圆形标注 11"/>
          <p:cNvSpPr/>
          <p:nvPr/>
        </p:nvSpPr>
        <p:spPr>
          <a:xfrm>
            <a:off x="106799" y="2466387"/>
            <a:ext cx="1863947" cy="572901"/>
          </a:xfrm>
          <a:prstGeom prst="wedgeEllipseCallout">
            <a:avLst>
              <a:gd name="adj1" fmla="val 77496"/>
              <a:gd name="adj2" fmla="val 177663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Commit</a:t>
            </a:r>
            <a:r>
              <a:rPr lang="zh-CN" altLang="en-US" sz="2000" dirty="0" smtClean="0">
                <a:solidFill>
                  <a:schemeClr val="tx2"/>
                </a:solidFill>
              </a:rPr>
              <a:t>太多？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3" name="椭圆形标注 12"/>
          <p:cNvSpPr/>
          <p:nvPr/>
        </p:nvSpPr>
        <p:spPr>
          <a:xfrm>
            <a:off x="261764" y="4323639"/>
            <a:ext cx="1484605" cy="566695"/>
          </a:xfrm>
          <a:prstGeom prst="wedgeEllipseCallout">
            <a:avLst>
              <a:gd name="adj1" fmla="val 99621"/>
              <a:gd name="adj2" fmla="val -4158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2"/>
                </a:solidFill>
              </a:rPr>
              <a:t>ITL</a:t>
            </a:r>
            <a:r>
              <a:rPr lang="zh-CN" altLang="en-US" sz="2000" dirty="0" smtClean="0">
                <a:solidFill>
                  <a:schemeClr val="tx2"/>
                </a:solidFill>
              </a:rPr>
              <a:t>不足？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4" name="椭圆形标注 13"/>
          <p:cNvSpPr/>
          <p:nvPr/>
        </p:nvSpPr>
        <p:spPr>
          <a:xfrm>
            <a:off x="152400" y="3264692"/>
            <a:ext cx="1772747" cy="810201"/>
          </a:xfrm>
          <a:prstGeom prst="wedgeEllipseCallout">
            <a:avLst>
              <a:gd name="adj1" fmla="val 89992"/>
              <a:gd name="adj2" fmla="val 44275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2"/>
                </a:solidFill>
              </a:rPr>
              <a:t>正常还是索引低效？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5" name="椭圆形标注 14"/>
          <p:cNvSpPr/>
          <p:nvPr/>
        </p:nvSpPr>
        <p:spPr>
          <a:xfrm>
            <a:off x="2828625" y="5785327"/>
            <a:ext cx="4608512" cy="720080"/>
          </a:xfrm>
          <a:prstGeom prst="wedgeEllipseCallout">
            <a:avLst>
              <a:gd name="adj1" fmla="val -51155"/>
              <a:gd name="adj2" fmla="val -183539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2"/>
                </a:solidFill>
                <a:latin typeface="+mj-ea"/>
                <a:ea typeface="+mj-ea"/>
              </a:rPr>
              <a:t>应用有问题还是表结构问题</a:t>
            </a:r>
            <a:r>
              <a:rPr lang="en-US" altLang="zh-CN" sz="2000" dirty="0" smtClean="0">
                <a:solidFill>
                  <a:schemeClr val="tx2"/>
                </a:solidFill>
                <a:latin typeface="+mj-ea"/>
                <a:ea typeface="+mj-ea"/>
              </a:rPr>
              <a:t>?</a:t>
            </a:r>
            <a:r>
              <a:rPr lang="zh-CN" altLang="en-US" sz="2000" dirty="0" smtClean="0">
                <a:solidFill>
                  <a:schemeClr val="tx2"/>
                </a:solidFill>
                <a:latin typeface="+mj-ea"/>
                <a:ea typeface="+mj-ea"/>
              </a:rPr>
              <a:t>比如位图索引，压缩块</a:t>
            </a:r>
            <a:endParaRPr lang="zh-CN" altLang="en-US" sz="20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6" name="椭圆形标注 15"/>
          <p:cNvSpPr/>
          <p:nvPr/>
        </p:nvSpPr>
        <p:spPr>
          <a:xfrm>
            <a:off x="72092" y="1636757"/>
            <a:ext cx="2061880" cy="572901"/>
          </a:xfrm>
          <a:prstGeom prst="wedgeEllipseCallout">
            <a:avLst>
              <a:gd name="adj1" fmla="val 81843"/>
              <a:gd name="adj2" fmla="val 258478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2"/>
                </a:solidFill>
                <a:latin typeface="+mn-ea"/>
              </a:rPr>
              <a:t>正常还是有低效</a:t>
            </a:r>
            <a:r>
              <a:rPr lang="en-US" altLang="zh-CN" sz="2000" dirty="0" smtClean="0">
                <a:solidFill>
                  <a:schemeClr val="tx2"/>
                </a:solidFill>
                <a:latin typeface="+mn-ea"/>
              </a:rPr>
              <a:t>SQL?</a:t>
            </a:r>
            <a:endParaRPr lang="zh-CN" altLang="en-US" sz="2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7" name="椭圆形标注 16"/>
          <p:cNvSpPr/>
          <p:nvPr/>
        </p:nvSpPr>
        <p:spPr>
          <a:xfrm>
            <a:off x="7437137" y="548680"/>
            <a:ext cx="4273899" cy="1860906"/>
          </a:xfrm>
          <a:prstGeom prst="wedgeEllipseCallout">
            <a:avLst>
              <a:gd name="adj1" fmla="val -80459"/>
              <a:gd name="adj2" fmla="val 70013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到底是谁、什么时间、什么地点、做了什么？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ASH know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784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对</a:t>
            </a:r>
            <a:r>
              <a:rPr lang="en-US" altLang="zh-CN" dirty="0" smtClean="0"/>
              <a:t>1</a:t>
            </a:r>
            <a:r>
              <a:rPr lang="zh-CN" altLang="en-US" dirty="0" smtClean="0"/>
              <a:t>映射的情况下，还是先看看</a:t>
            </a:r>
            <a:r>
              <a:rPr lang="en-US" altLang="zh-CN" dirty="0" smtClean="0"/>
              <a:t>Top SQL</a:t>
            </a:r>
            <a:r>
              <a:rPr lang="zh-CN" altLang="en-US" dirty="0" smtClean="0"/>
              <a:t>吧</a:t>
            </a:r>
            <a:endParaRPr lang="zh-CN" dirty="0"/>
          </a:p>
        </p:txBody>
      </p:sp>
      <p:sp>
        <p:nvSpPr>
          <p:cNvPr id="4" name="矩形 3"/>
          <p:cNvSpPr/>
          <p:nvPr/>
        </p:nvSpPr>
        <p:spPr>
          <a:xfrm>
            <a:off x="1197868" y="1628800"/>
            <a:ext cx="561662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663300"/>
                </a:solidFill>
                <a:latin typeface="Arial" panose="020B0604020202020204" pitchFamily="34" charset="0"/>
                <a:hlinkClick r:id="rId2" action="ppaction://hlinkfile"/>
              </a:rPr>
              <a:t>SQL ordered by Elapsed Time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663300"/>
                </a:solidFill>
                <a:latin typeface="Arial" panose="020B0604020202020204" pitchFamily="34" charset="0"/>
                <a:hlinkClick r:id="rId3" action="ppaction://hlinkfile"/>
              </a:rPr>
              <a:t>SQL ordered by CPU Time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663300"/>
                </a:solidFill>
                <a:latin typeface="Arial" panose="020B0604020202020204" pitchFamily="34" charset="0"/>
                <a:hlinkClick r:id="rId4" action="ppaction://hlinkfile"/>
              </a:rPr>
              <a:t>SQL ordered by User I/O Wait Time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663300"/>
                </a:solidFill>
                <a:latin typeface="Arial" panose="020B0604020202020204" pitchFamily="34" charset="0"/>
                <a:hlinkClick r:id="rId5" action="ppaction://hlinkfile"/>
              </a:rPr>
              <a:t>SQL ordered by Gets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663300"/>
                </a:solidFill>
                <a:latin typeface="Arial" panose="020B0604020202020204" pitchFamily="34" charset="0"/>
                <a:hlinkClick r:id="rId6" action="ppaction://hlinkfile"/>
              </a:rPr>
              <a:t>SQL ordered by Reads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663300"/>
                </a:solidFill>
                <a:latin typeface="Arial" panose="020B0604020202020204" pitchFamily="34" charset="0"/>
                <a:hlinkClick r:id="rId7" action="ppaction://hlinkfile"/>
              </a:rPr>
              <a:t>SQL ordered by Physical Reads (</a:t>
            </a:r>
            <a:r>
              <a:rPr lang="en-US" altLang="zh-CN" b="1" dirty="0" err="1">
                <a:solidFill>
                  <a:srgbClr val="663300"/>
                </a:solidFill>
                <a:latin typeface="Arial" panose="020B0604020202020204" pitchFamily="34" charset="0"/>
                <a:hlinkClick r:id="rId7" action="ppaction://hlinkfile"/>
              </a:rPr>
              <a:t>UnOptimized</a:t>
            </a:r>
            <a:r>
              <a:rPr lang="en-US" altLang="zh-CN" b="1" dirty="0">
                <a:solidFill>
                  <a:srgbClr val="663300"/>
                </a:solidFill>
                <a:latin typeface="Arial" panose="020B0604020202020204" pitchFamily="34" charset="0"/>
                <a:hlinkClick r:id="rId7" action="ppaction://hlinkfile"/>
              </a:rPr>
              <a:t>)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663300"/>
                </a:solidFill>
                <a:latin typeface="Arial" panose="020B0604020202020204" pitchFamily="34" charset="0"/>
                <a:hlinkClick r:id="rId8" action="ppaction://hlinkfile"/>
              </a:rPr>
              <a:t>SQL ordered by Executions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663300"/>
                </a:solidFill>
                <a:latin typeface="Arial" panose="020B0604020202020204" pitchFamily="34" charset="0"/>
                <a:hlinkClick r:id="rId9" action="ppaction://hlinkfile"/>
              </a:rPr>
              <a:t>SQL ordered by Parse Calls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663300"/>
                </a:solidFill>
                <a:latin typeface="Arial" panose="020B0604020202020204" pitchFamily="34" charset="0"/>
                <a:hlinkClick r:id="rId10" action="ppaction://hlinkfile"/>
              </a:rPr>
              <a:t>SQL ordered by Sharable Memory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663300"/>
                </a:solidFill>
                <a:latin typeface="Arial" panose="020B0604020202020204" pitchFamily="34" charset="0"/>
                <a:hlinkClick r:id="rId11" action="ppaction://hlinkfile"/>
              </a:rPr>
              <a:t>SQL ordered by Version Count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663300"/>
                </a:solidFill>
                <a:latin typeface="Arial" panose="020B0604020202020204" pitchFamily="34" charset="0"/>
                <a:hlinkClick r:id="rId12" action="ppaction://hlinkfile"/>
              </a:rPr>
              <a:t>SQL ordered by Cluster Wait Time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663300"/>
                </a:solidFill>
                <a:latin typeface="Arial" panose="020B0604020202020204" pitchFamily="34" charset="0"/>
                <a:hlinkClick r:id="rId13" action="ppaction://hlinkfile"/>
              </a:rPr>
              <a:t>Complete List of SQL Text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7606580" y="1016669"/>
            <a:ext cx="2520280" cy="1008112"/>
          </a:xfrm>
          <a:prstGeom prst="wedgeEllipseCallout">
            <a:avLst>
              <a:gd name="adj1" fmla="val -137075"/>
              <a:gd name="adj2" fmla="val 33952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B050"/>
                </a:solidFill>
              </a:rPr>
              <a:t>按</a:t>
            </a:r>
            <a:r>
              <a:rPr lang="en-US" altLang="zh-CN" dirty="0" smtClean="0">
                <a:solidFill>
                  <a:srgbClr val="00B050"/>
                </a:solidFill>
              </a:rPr>
              <a:t>SQL</a:t>
            </a:r>
            <a:r>
              <a:rPr lang="zh-CN" altLang="en-US" dirty="0" smtClean="0">
                <a:solidFill>
                  <a:srgbClr val="00B050"/>
                </a:solidFill>
              </a:rPr>
              <a:t>消耗时间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椭圆形标注 8"/>
          <p:cNvSpPr/>
          <p:nvPr/>
        </p:nvSpPr>
        <p:spPr>
          <a:xfrm>
            <a:off x="6958508" y="2564904"/>
            <a:ext cx="2808312" cy="1008112"/>
          </a:xfrm>
          <a:prstGeom prst="wedgeEllipseCallout">
            <a:avLst>
              <a:gd name="adj1" fmla="val -148327"/>
              <a:gd name="adj2" fmla="val -7382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B050"/>
                </a:solidFill>
              </a:rPr>
              <a:t>按</a:t>
            </a:r>
            <a:r>
              <a:rPr lang="en-US" altLang="zh-CN" dirty="0" smtClean="0">
                <a:solidFill>
                  <a:srgbClr val="00B050"/>
                </a:solidFill>
              </a:rPr>
              <a:t>SQL</a:t>
            </a:r>
            <a:r>
              <a:rPr lang="zh-CN" altLang="en-US" dirty="0" smtClean="0">
                <a:solidFill>
                  <a:srgbClr val="00B050"/>
                </a:solidFill>
              </a:rPr>
              <a:t>逻辑读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3467" y="-180646"/>
            <a:ext cx="10157354" cy="1397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ASH</a:t>
            </a:r>
            <a:r>
              <a:rPr lang="zh-CN" altLang="en-US" dirty="0" smtClean="0">
                <a:solidFill>
                  <a:srgbClr val="FF0000"/>
                </a:solidFill>
              </a:rPr>
              <a:t>数据</a:t>
            </a:r>
            <a:r>
              <a:rPr lang="en-US" altLang="zh-CN" dirty="0" smtClean="0">
                <a:solidFill>
                  <a:srgbClr val="FF0000"/>
                </a:solidFill>
              </a:rPr>
              <a:t>—</a:t>
            </a:r>
            <a:r>
              <a:rPr lang="zh-CN" altLang="en-US" dirty="0" smtClean="0">
                <a:solidFill>
                  <a:srgbClr val="FF0000"/>
                </a:solidFill>
              </a:rPr>
              <a:t>多维模型</a:t>
            </a:r>
            <a:endParaRPr lang="zh-CN" dirty="0">
              <a:solidFill>
                <a:srgbClr val="FF0000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04483931"/>
              </p:ext>
            </p:extLst>
          </p:nvPr>
        </p:nvGraphicFramePr>
        <p:xfrm>
          <a:off x="1117600" y="1275656"/>
          <a:ext cx="4976813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内容占位符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46709129"/>
              </p:ext>
            </p:extLst>
          </p:nvPr>
        </p:nvGraphicFramePr>
        <p:xfrm>
          <a:off x="6526460" y="1268760"/>
          <a:ext cx="4976813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矩形标注 4"/>
          <p:cNvSpPr/>
          <p:nvPr/>
        </p:nvSpPr>
        <p:spPr>
          <a:xfrm>
            <a:off x="8398665" y="2070069"/>
            <a:ext cx="1872208" cy="612648"/>
          </a:xfrm>
          <a:prstGeom prst="wedgeRectCallout">
            <a:avLst>
              <a:gd name="adj1" fmla="val -98835"/>
              <a:gd name="adj2" fmla="val 65546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顶级</a:t>
            </a:r>
            <a:r>
              <a:rPr lang="en-US" altLang="zh-CN" dirty="0" smtClean="0"/>
              <a:t>SQL</a:t>
            </a:r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3214092" y="2376393"/>
            <a:ext cx="1872208" cy="612648"/>
          </a:xfrm>
          <a:prstGeom prst="wedgeRectCallout">
            <a:avLst>
              <a:gd name="adj1" fmla="val 130916"/>
              <a:gd name="adj2" fmla="val -85231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顶级会话</a:t>
            </a:r>
            <a:endParaRPr lang="zh-CN" altLang="en-US" dirty="0"/>
          </a:p>
        </p:txBody>
      </p:sp>
      <p:sp>
        <p:nvSpPr>
          <p:cNvPr id="9" name="矩形标注 8"/>
          <p:cNvSpPr/>
          <p:nvPr/>
        </p:nvSpPr>
        <p:spPr>
          <a:xfrm>
            <a:off x="8398665" y="4509120"/>
            <a:ext cx="2168501" cy="612648"/>
          </a:xfrm>
          <a:prstGeom prst="wedgeRectCallout">
            <a:avLst>
              <a:gd name="adj1" fmla="val -87007"/>
              <a:gd name="adj2" fmla="val -53247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顶级等待事件</a:t>
            </a:r>
            <a:endParaRPr lang="zh-CN" altLang="en-US" dirty="0"/>
          </a:p>
        </p:txBody>
      </p:sp>
      <p:sp>
        <p:nvSpPr>
          <p:cNvPr id="11" name="矩形标注 10"/>
          <p:cNvSpPr/>
          <p:nvPr/>
        </p:nvSpPr>
        <p:spPr>
          <a:xfrm>
            <a:off x="7523560" y="255676"/>
            <a:ext cx="3968702" cy="720080"/>
          </a:xfrm>
          <a:prstGeom prst="wedgeRectCallout">
            <a:avLst>
              <a:gd name="adj1" fmla="val -80939"/>
              <a:gd name="adj2" fmla="val 36609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会话快照采样，虽然不够精确，但内容丰富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174100" y="5656936"/>
            <a:ext cx="10089671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1800" dirty="0" smtClean="0"/>
              <a:t>select </a:t>
            </a:r>
            <a:r>
              <a:rPr lang="en-US" altLang="zh-CN" sz="1800" dirty="0"/>
              <a:t>* from </a:t>
            </a:r>
            <a:r>
              <a:rPr lang="en-US" altLang="zh-CN" sz="1800" dirty="0" err="1"/>
              <a:t>v$active_session_history</a:t>
            </a:r>
            <a:endParaRPr lang="en-US" altLang="zh-CN" sz="1800" dirty="0"/>
          </a:p>
          <a:p>
            <a:pPr>
              <a:lnSpc>
                <a:spcPct val="95000"/>
              </a:lnSpc>
            </a:pPr>
            <a:r>
              <a:rPr lang="en-US" altLang="zh-CN" sz="1800" dirty="0"/>
              <a:t>where </a:t>
            </a:r>
            <a:r>
              <a:rPr lang="en-US" altLang="zh-CN" sz="1800" dirty="0" err="1"/>
              <a:t>sample_time</a:t>
            </a:r>
            <a:r>
              <a:rPr lang="en-US" altLang="zh-CN" sz="1800" dirty="0"/>
              <a:t> between </a:t>
            </a:r>
            <a:r>
              <a:rPr lang="en-US" altLang="zh-CN" sz="1800" dirty="0" err="1"/>
              <a:t>to_date</a:t>
            </a:r>
            <a:r>
              <a:rPr lang="en-US" altLang="zh-CN" sz="1800" dirty="0"/>
              <a:t>('2015-12-13 8:40:00','yyyy-mm-dd hh24:mi:ss') </a:t>
            </a:r>
            <a:endParaRPr lang="en-US" altLang="zh-CN" sz="1800" dirty="0" smtClean="0"/>
          </a:p>
          <a:p>
            <a:pPr>
              <a:lnSpc>
                <a:spcPct val="95000"/>
              </a:lnSpc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and </a:t>
            </a:r>
            <a:r>
              <a:rPr lang="en-US" altLang="zh-CN" sz="1800" dirty="0" err="1"/>
              <a:t>to_date</a:t>
            </a:r>
            <a:r>
              <a:rPr lang="en-US" altLang="zh-CN" sz="1800" dirty="0"/>
              <a:t>('2015-12-13 9:00:00','yyyy-mm-dd hh24:mi:ss')</a:t>
            </a:r>
          </a:p>
          <a:p>
            <a:pPr>
              <a:lnSpc>
                <a:spcPct val="95000"/>
              </a:lnSpc>
            </a:pPr>
            <a:r>
              <a:rPr lang="en-US" altLang="zh-CN" sz="1800" dirty="0"/>
              <a:t>order by </a:t>
            </a:r>
            <a:r>
              <a:rPr lang="en-US" altLang="zh-CN" sz="1800" dirty="0" err="1"/>
              <a:t>sample_time</a:t>
            </a:r>
            <a:r>
              <a:rPr lang="en-US" altLang="zh-CN" sz="1800" dirty="0"/>
              <a:t>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4457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_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D69424-34CA-416D-8659-0C355AFC80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蓝色书架演示文稿（宽屏）</Template>
  <TotalTime>0</TotalTime>
  <Words>1381</Words>
  <Application>Microsoft Office PowerPoint</Application>
  <PresentationFormat>自定义</PresentationFormat>
  <Paragraphs>292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微软雅黑</vt:lpstr>
      <vt:lpstr>幼圆</vt:lpstr>
      <vt:lpstr>Arial</vt:lpstr>
      <vt:lpstr>Century Gothic</vt:lpstr>
      <vt:lpstr>Books_16x9</vt:lpstr>
      <vt:lpstr>浅析ORACLE数据库的性能诊断方法</vt:lpstr>
      <vt:lpstr>自我介绍</vt:lpstr>
      <vt:lpstr>性能诊断，由数据到信息的过程</vt:lpstr>
      <vt:lpstr>性能诊断方法的演变</vt:lpstr>
      <vt:lpstr>性能数据 =》自动化的诊断信息</vt:lpstr>
      <vt:lpstr>AWR的“配菜”—原始数据</vt:lpstr>
      <vt:lpstr>AWR的Top-Down结构</vt:lpstr>
      <vt:lpstr>不是1对1映射的情况下，还是先看看Top SQL吧</vt:lpstr>
      <vt:lpstr>ASH数据—多维模型</vt:lpstr>
      <vt:lpstr>ADDM的层次结构（示意图）</vt:lpstr>
      <vt:lpstr>行锁等待分析</vt:lpstr>
      <vt:lpstr>行锁等待场景</vt:lpstr>
      <vt:lpstr>AWR分析</vt:lpstr>
      <vt:lpstr>ASH分析</vt:lpstr>
      <vt:lpstr>ADDM分析</vt:lpstr>
      <vt:lpstr>ADDM分析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2015-11-30T01:48:00Z</dcterms:created>
  <dcterms:modified xsi:type="dcterms:W3CDTF">2015-12-13T02:08:50Z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